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60" r:id="rId3"/>
    <p:sldId id="282" r:id="rId4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5" d="100"/>
          <a:sy n="75" d="100"/>
        </p:scale>
        <p:origin x="714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landsnewscenter.com/news/video/Itasca-County-Anglers-May-Soon-Face-Pan-Fish-Limits-12385203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</a:t>
            </a:r>
            <a:r>
              <a:rPr lang="en-US" dirty="0" smtClean="0"/>
              <a:t>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</a:t>
            </a:r>
            <a:r>
              <a:rPr lang="en-US" dirty="0" smtClean="0"/>
              <a:t>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</a:t>
            </a:r>
            <a:r>
              <a:rPr lang="en-US" dirty="0" smtClean="0"/>
              <a:t>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990600"/>
            <a:ext cx="6127687" cy="5486400"/>
            <a:chOff x="1492313" y="990600"/>
            <a:chExt cx="6127687" cy="5486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92313" y="990600"/>
              <a:ext cx="6127687" cy="548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 bwMode="auto">
            <a:xfrm>
              <a:off x="5029199" y="1676400"/>
              <a:ext cx="2512337" cy="24293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22774" y="883465"/>
            <a:ext cx="5645026" cy="5962649"/>
            <a:chOff x="1752600" y="883465"/>
            <a:chExt cx="5645026" cy="5962649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883465"/>
              <a:ext cx="5645026" cy="596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 bwMode="auto">
            <a:xfrm>
              <a:off x="2969536" y="1865014"/>
              <a:ext cx="2745463" cy="18106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93814" y="4056706"/>
              <a:ext cx="2851841" cy="207475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4419600"/>
          </a:xfrm>
        </p:spPr>
        <p:txBody>
          <a:bodyPr/>
          <a:lstStyle/>
          <a:p>
            <a:r>
              <a:rPr lang="en-US" dirty="0" smtClean="0"/>
              <a:t>Possible reasons to use.</a:t>
            </a:r>
          </a:p>
          <a:p>
            <a:pPr lvl="1"/>
            <a:r>
              <a:rPr lang="en-US" dirty="0"/>
              <a:t>Prevent </a:t>
            </a:r>
            <a:r>
              <a:rPr lang="en-US" dirty="0" smtClean="0"/>
              <a:t>over-exploitation.</a:t>
            </a:r>
          </a:p>
          <a:p>
            <a:pPr lvl="1"/>
            <a:r>
              <a:rPr lang="en-US" dirty="0" smtClean="0"/>
              <a:t>Equitable division of harvest.</a:t>
            </a:r>
          </a:p>
          <a:p>
            <a:pPr lvl="1"/>
            <a:r>
              <a:rPr lang="en-US" dirty="0" smtClean="0"/>
              <a:t>Provide the satisfaction of reaching a goal.</a:t>
            </a:r>
          </a:p>
          <a:p>
            <a:endParaRPr lang="en-US" sz="1400" dirty="0" smtClean="0"/>
          </a:p>
          <a:p>
            <a:r>
              <a:rPr lang="en-US" dirty="0" smtClean="0"/>
              <a:t>Recommended when …</a:t>
            </a:r>
          </a:p>
          <a:p>
            <a:pPr lvl="1"/>
            <a:r>
              <a:rPr lang="en-US" dirty="0" smtClean="0"/>
              <a:t>High rates of fishing mortality.</a:t>
            </a:r>
          </a:p>
          <a:p>
            <a:endParaRPr lang="en-US" sz="1400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Check this out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Bag/Creel Limits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9227</TotalTime>
  <Words>100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Bag / Creel Limits</vt:lpstr>
      <vt:lpstr>Bag / Creel Limits</vt:lpstr>
      <vt:lpstr>Bag / Creel Limits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189</cp:revision>
  <dcterms:created xsi:type="dcterms:W3CDTF">2005-12-26T20:44:58Z</dcterms:created>
  <dcterms:modified xsi:type="dcterms:W3CDTF">2016-03-13T17:21:15Z</dcterms:modified>
</cp:coreProperties>
</file>