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0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970901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sz="3600" b="1" dirty="0" err="1" smtClean="0"/>
              <a:t>Christensent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et al.</a:t>
            </a:r>
            <a:r>
              <a:rPr lang="en-US" sz="3600" b="1" dirty="0" smtClean="0"/>
              <a:t> (1996)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Coarse Woody Debris and Lakeshore Development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Wisconsin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72" y="71030"/>
            <a:ext cx="4572000" cy="67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</p:txBody>
      </p:sp>
    </p:spTree>
    <p:extLst>
      <p:ext uri="{BB962C8B-B14F-4D97-AF65-F5344CB8AC3E}">
        <p14:creationId xmlns:p14="http://schemas.microsoft.com/office/powerpoint/2010/main" val="15539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CWH --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factors determine the density of CWH in aquatic systems?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2468" y="2069690"/>
            <a:ext cx="2396306" cy="309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45902" y="4200370"/>
            <a:ext cx="7291452" cy="741298"/>
            <a:chOff x="1203217" y="3866073"/>
            <a:chExt cx="7291452" cy="7412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217" y="3866073"/>
              <a:ext cx="7291452" cy="74129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572738" y="4267200"/>
              <a:ext cx="2824009" cy="340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4472" y="2403987"/>
            <a:ext cx="7706742" cy="1376846"/>
            <a:chOff x="1171787" y="2069690"/>
            <a:chExt cx="7706742" cy="1376846"/>
          </a:xfrm>
        </p:grpSpPr>
        <p:grpSp>
          <p:nvGrpSpPr>
            <p:cNvPr id="13" name="Group 12"/>
            <p:cNvGrpSpPr/>
            <p:nvPr/>
          </p:nvGrpSpPr>
          <p:grpSpPr>
            <a:xfrm>
              <a:off x="1192468" y="2069690"/>
              <a:ext cx="7686061" cy="1376846"/>
              <a:chOff x="1192468" y="2069690"/>
              <a:chExt cx="7686061" cy="137684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468" y="2069690"/>
                <a:ext cx="7302201" cy="1376846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880449" y="3126658"/>
                <a:ext cx="1998080" cy="319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171787" y="2069690"/>
              <a:ext cx="2396306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3503776" y="2713703"/>
            <a:ext cx="47356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192468" y="3079751"/>
            <a:ext cx="7028444" cy="3946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67917" y="3460955"/>
            <a:ext cx="1600920" cy="19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455966" y="4537817"/>
            <a:ext cx="3338225" cy="2421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CWH --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How have humans impacted the density of CWH in aquatic systems?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49439" y="1808544"/>
            <a:ext cx="6885194" cy="4297249"/>
            <a:chOff x="1039607" y="2221499"/>
            <a:chExt cx="6885194" cy="4297249"/>
          </a:xfrm>
        </p:grpSpPr>
        <p:grpSp>
          <p:nvGrpSpPr>
            <p:cNvPr id="6" name="Group 5"/>
            <p:cNvGrpSpPr/>
            <p:nvPr/>
          </p:nvGrpSpPr>
          <p:grpSpPr>
            <a:xfrm>
              <a:off x="1039607" y="2385398"/>
              <a:ext cx="6885194" cy="4064564"/>
              <a:chOff x="1491890" y="2060933"/>
              <a:chExt cx="5629275" cy="30099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1416" y="2060933"/>
                <a:ext cx="5610225" cy="8286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90" y="2889608"/>
                <a:ext cx="5629275" cy="2181225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1051258" y="2221499"/>
              <a:ext cx="6861894" cy="47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46713" y="6025465"/>
              <a:ext cx="2878088" cy="493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049439" y="2331849"/>
            <a:ext cx="11651" cy="303491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was the primary objective of this research?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1" y="2270021"/>
            <a:ext cx="7319958" cy="32753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91214" y="2270021"/>
            <a:ext cx="11651" cy="107639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3055" y="3029175"/>
            <a:ext cx="26837" cy="138900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6909" y="4155798"/>
            <a:ext cx="26837" cy="138900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851535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How were the lakes chosen?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was/were the response variable(s)?</a:t>
            </a:r>
          </a:p>
          <a:p>
            <a:pPr lvl="1"/>
            <a:r>
              <a:rPr lang="en-US" dirty="0" smtClean="0"/>
              <a:t>CWD Density (“Abundance”)</a:t>
            </a:r>
          </a:p>
          <a:p>
            <a:pPr lvl="1"/>
            <a:r>
              <a:rPr lang="en-US" dirty="0" smtClean="0"/>
              <a:t>CWD Basal Area (“Size”)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were some of the explanatory variables?</a:t>
            </a:r>
          </a:p>
          <a:p>
            <a:pPr lvl="1"/>
            <a:r>
              <a:rPr lang="en-US" dirty="0" smtClean="0"/>
              <a:t>Cabin density, riparian tree density, riparian tree basal area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4230" y="1565633"/>
            <a:ext cx="7778755" cy="833438"/>
            <a:chOff x="1034230" y="1565633"/>
            <a:chExt cx="7778755" cy="8334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230" y="1565633"/>
              <a:ext cx="7778755" cy="8334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17913" y="2010115"/>
              <a:ext cx="5595072" cy="388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1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344907"/>
            <a:ext cx="4369080" cy="381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72249"/>
            <a:ext cx="4351201" cy="318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003" y="4159044"/>
            <a:ext cx="3200400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201" y="4159044"/>
            <a:ext cx="320040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612" y="4923810"/>
            <a:ext cx="5638800" cy="18478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709657" y="819513"/>
            <a:ext cx="7365944" cy="4545857"/>
            <a:chOff x="1709657" y="819513"/>
            <a:chExt cx="7365944" cy="4545857"/>
          </a:xfrm>
        </p:grpSpPr>
        <p:sp>
          <p:nvSpPr>
            <p:cNvPr id="3" name="Rectangle 2"/>
            <p:cNvSpPr/>
            <p:nvPr/>
          </p:nvSpPr>
          <p:spPr>
            <a:xfrm>
              <a:off x="4590661" y="819513"/>
              <a:ext cx="4484940" cy="3930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02482" y="4923810"/>
              <a:ext cx="957930" cy="220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657" y="5144590"/>
              <a:ext cx="957930" cy="220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38668" y="1205955"/>
            <a:ext cx="3108960" cy="2834101"/>
            <a:chOff x="5838668" y="1205955"/>
            <a:chExt cx="3108960" cy="28341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8668" y="1482828"/>
              <a:ext cx="3108960" cy="255722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505951" y="1205955"/>
              <a:ext cx="2143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Devlpd</a:t>
              </a:r>
              <a:r>
                <a:rPr lang="en-US" b="1" dirty="0" smtClean="0">
                  <a:solidFill>
                    <a:srgbClr val="FF0000"/>
                  </a:solidFill>
                </a:rPr>
                <a:t> – Cabin Plots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13012" y="1206754"/>
            <a:ext cx="3108960" cy="2852124"/>
            <a:chOff x="3313012" y="1206754"/>
            <a:chExt cx="3108960" cy="28521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3012" y="1482633"/>
              <a:ext cx="3108960" cy="25762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29301" y="1206754"/>
              <a:ext cx="2431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Devlpd</a:t>
              </a:r>
              <a:r>
                <a:rPr lang="en-US" b="1" dirty="0" smtClean="0">
                  <a:solidFill>
                    <a:srgbClr val="FF0000"/>
                  </a:solidFill>
                </a:rPr>
                <a:t> – Forested Plots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7" y="1445114"/>
            <a:ext cx="3108960" cy="2592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07" y="1844777"/>
            <a:ext cx="70485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048" y="4178883"/>
            <a:ext cx="3124200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166" y="5281611"/>
            <a:ext cx="6478335" cy="13551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26806" y="1203648"/>
            <a:ext cx="14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Undeveloped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64" y="5063361"/>
            <a:ext cx="6999981" cy="17918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42733" y="886621"/>
            <a:ext cx="4095750" cy="3943811"/>
            <a:chOff x="439379" y="886621"/>
            <a:chExt cx="4095750" cy="39438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154" y="4430382"/>
              <a:ext cx="2847975" cy="4000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39379" y="886621"/>
              <a:ext cx="4095750" cy="3467100"/>
              <a:chOff x="439379" y="886621"/>
              <a:chExt cx="4095750" cy="34671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929" y="886621"/>
                <a:ext cx="3505200" cy="34671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379" y="1462241"/>
                <a:ext cx="590550" cy="180975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4729009" y="986662"/>
            <a:ext cx="3961631" cy="3878186"/>
            <a:chOff x="4925655" y="986662"/>
            <a:chExt cx="3961631" cy="3878186"/>
          </a:xfrm>
        </p:grpSpPr>
        <p:grpSp>
          <p:nvGrpSpPr>
            <p:cNvPr id="10" name="Group 9"/>
            <p:cNvGrpSpPr/>
            <p:nvPr/>
          </p:nvGrpSpPr>
          <p:grpSpPr>
            <a:xfrm>
              <a:off x="4925655" y="986662"/>
              <a:ext cx="3961631" cy="3495675"/>
              <a:chOff x="4925655" y="986662"/>
              <a:chExt cx="3961631" cy="34956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7811" y="986662"/>
                <a:ext cx="3419475" cy="349567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5655" y="1567686"/>
                <a:ext cx="590550" cy="2333625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8271" y="4464798"/>
              <a:ext cx="2847975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02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46" y="1582994"/>
            <a:ext cx="4482811" cy="25957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1007" y="819514"/>
            <a:ext cx="4146204" cy="4508649"/>
            <a:chOff x="201007" y="819514"/>
            <a:chExt cx="4146204" cy="45086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167" y="819514"/>
              <a:ext cx="4097044" cy="38803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007" y="4689988"/>
              <a:ext cx="4095750" cy="63817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629" y="5669776"/>
            <a:ext cx="7031693" cy="11341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80522"/>
            <a:ext cx="4549046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4839" y="56182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0382" y="798200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9948" y="170637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Cabin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125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Christensent et al. (1996)  Coarse Woody Debris and Lakeshore Development  Wisconsin</vt:lpstr>
      <vt:lpstr>CWH -- Background</vt:lpstr>
      <vt:lpstr>CWH -- Background</vt:lpstr>
      <vt:lpstr>Objective</vt:lpstr>
      <vt:lpstr>Experimental Setup</vt:lpstr>
      <vt:lpstr>Results – Figure 1</vt:lpstr>
      <vt:lpstr>Results – Figure 2</vt:lpstr>
      <vt:lpstr>Results – Figure 3</vt:lpstr>
      <vt:lpstr>Results – Figure 4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59</cp:revision>
  <dcterms:created xsi:type="dcterms:W3CDTF">2014-03-23T01:40:59Z</dcterms:created>
  <dcterms:modified xsi:type="dcterms:W3CDTF">2018-04-03T14:37:58Z</dcterms:modified>
</cp:coreProperties>
</file>