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7" r:id="rId3"/>
    <p:sldId id="288" r:id="rId4"/>
    <p:sldId id="290" r:id="rId5"/>
    <p:sldId id="278" r:id="rId6"/>
    <p:sldId id="286" r:id="rId7"/>
    <p:sldId id="289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0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smtClean="0"/>
              <a:t>Sass </a:t>
            </a:r>
            <a:r>
              <a:rPr lang="en-US" sz="3600" b="1" i="1" dirty="0" smtClean="0"/>
              <a:t>et al.</a:t>
            </a:r>
            <a:r>
              <a:rPr lang="en-US" sz="3600" b="1" dirty="0" smtClean="0"/>
              <a:t> (2002)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Coarse Woody Debris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Wisconsin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79" y="209677"/>
            <a:ext cx="4621551" cy="6419724"/>
          </a:xfrm>
          <a:prstGeom prst="rect">
            <a:avLst/>
          </a:prstGeom>
        </p:spPr>
      </p:pic>
      <p:pic>
        <p:nvPicPr>
          <p:cNvPr id="1034" name="Picture 10" descr="http://dnr.wi.gov/wnrmag/html/images/photo/2003/oct03/shore%2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2" y="3513771"/>
            <a:ext cx="4211593" cy="29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– CWH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are the positive aspects of CWH?</a:t>
            </a:r>
          </a:p>
          <a:p>
            <a:pPr lvl="1"/>
            <a:r>
              <a:rPr lang="en-US" dirty="0" smtClean="0"/>
              <a:t>Increased primary production (through algae and increased sediment retention)</a:t>
            </a:r>
          </a:p>
          <a:p>
            <a:pPr lvl="1"/>
            <a:r>
              <a:rPr lang="en-US" dirty="0" smtClean="0"/>
              <a:t>Increased benthic production</a:t>
            </a:r>
          </a:p>
          <a:p>
            <a:pPr lvl="1"/>
            <a:r>
              <a:rPr lang="en-US" dirty="0" smtClean="0"/>
              <a:t>“Large” fish – protection for nests, spawning substrate, greater prey availability</a:t>
            </a:r>
          </a:p>
          <a:p>
            <a:pPr lvl="1"/>
            <a:r>
              <a:rPr lang="en-US" dirty="0" smtClean="0"/>
              <a:t>“Small” fish – protection from predators, increased prey availability</a:t>
            </a:r>
          </a:p>
          <a:p>
            <a:pPr lvl="1"/>
            <a:endParaRPr lang="en-US" dirty="0"/>
          </a:p>
          <a:p>
            <a:r>
              <a:rPr lang="en-US" dirty="0" smtClean="0"/>
              <a:t>What is the primary driver of CWH loss?</a:t>
            </a:r>
          </a:p>
          <a:p>
            <a:pPr lvl="1"/>
            <a:r>
              <a:rPr lang="en-US" dirty="0" smtClean="0"/>
              <a:t>Riparian land owners</a:t>
            </a:r>
          </a:p>
        </p:txBody>
      </p:sp>
    </p:spTree>
    <p:extLst>
      <p:ext uri="{BB962C8B-B14F-4D97-AF65-F5344CB8AC3E}">
        <p14:creationId xmlns:p14="http://schemas.microsoft.com/office/powerpoint/2010/main" val="16016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Methods –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733421"/>
          </a:xfrm>
        </p:spPr>
        <p:txBody>
          <a:bodyPr/>
          <a:lstStyle/>
          <a:p>
            <a:r>
              <a:rPr lang="en-US" dirty="0" smtClean="0"/>
              <a:t>What did the authors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14" y="1716833"/>
            <a:ext cx="6396395" cy="4846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53" y="1716833"/>
            <a:ext cx="6372916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Methods –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did the authors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4827464" cy="36576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4828032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61" y="1454848"/>
            <a:ext cx="3409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1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85" y="91440"/>
            <a:ext cx="3621669" cy="6766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7" y="1457134"/>
            <a:ext cx="4105275" cy="981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6604" y="3368351"/>
            <a:ext cx="3918857" cy="3489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68" y="700641"/>
            <a:ext cx="4484932" cy="5891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5865"/>
            <a:ext cx="4615434" cy="9123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9068" y="3508310"/>
            <a:ext cx="4484932" cy="3349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49" y="5962459"/>
            <a:ext cx="6105525" cy="65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79" y="1006855"/>
            <a:ext cx="5041773" cy="49144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4023" y="2648473"/>
            <a:ext cx="1801299" cy="2072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9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</p:txBody>
      </p:sp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102</Words>
  <Application>Microsoft Office PowerPoint</Application>
  <PresentationFormat>On-screen Show (4:3)</PresentationFormat>
  <Paragraphs>22</Paragraphs>
  <Slides>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Sass et al. (2002)  Coarse Woody Debris  Wisconsin</vt:lpstr>
      <vt:lpstr>Background – CWH</vt:lpstr>
      <vt:lpstr>Methods – Experiment</vt:lpstr>
      <vt:lpstr>Methods – Experiment</vt:lpstr>
      <vt:lpstr>Results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44</cp:revision>
  <dcterms:created xsi:type="dcterms:W3CDTF">2014-03-23T01:40:59Z</dcterms:created>
  <dcterms:modified xsi:type="dcterms:W3CDTF">2018-04-03T14:44:10Z</dcterms:modified>
</cp:coreProperties>
</file>