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CC99"/>
    <a:srgbClr val="FFFF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 showGuides="1">
      <p:cViewPr varScale="1">
        <p:scale>
          <a:sx n="99" d="100"/>
          <a:sy n="99" d="100"/>
        </p:scale>
        <p:origin x="189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20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22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4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6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6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8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60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62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4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1438</TotalTime>
  <Words>31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Environments of a Stock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51</cp:revision>
  <dcterms:created xsi:type="dcterms:W3CDTF">2005-12-26T20:44:58Z</dcterms:created>
  <dcterms:modified xsi:type="dcterms:W3CDTF">2022-01-13T14:34:53Z</dcterms:modified>
</cp:coreProperties>
</file>