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25" r:id="rId3"/>
    <p:sldId id="326" r:id="rId4"/>
    <p:sldId id="329" r:id="rId5"/>
    <p:sldId id="314" r:id="rId6"/>
    <p:sldId id="317" r:id="rId7"/>
    <p:sldId id="318" r:id="rId8"/>
    <p:sldId id="319" r:id="rId9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87" autoAdjust="0"/>
  </p:normalViewPr>
  <p:slideViewPr>
    <p:cSldViewPr>
      <p:cViewPr varScale="1">
        <p:scale>
          <a:sx n="86" d="100"/>
          <a:sy n="86" d="100"/>
        </p:scale>
        <p:origin x="1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0668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2712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2712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3868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4781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3868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2098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4948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1752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7788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066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1905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F = instantaneous fishing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M = instantaneous natural mortality.</a:t>
            </a:r>
          </a:p>
          <a:p>
            <a:pPr marL="742950" lvl="1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additive; Thus, Z = F+M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Hewitt and </a:t>
            </a:r>
            <a:r>
              <a:rPr lang="en-US" dirty="0" err="1" smtClean="0"/>
              <a:t>Hoenig</a:t>
            </a:r>
            <a:r>
              <a:rPr lang="en-US" dirty="0" smtClean="0"/>
              <a:t> (2005)</a:t>
            </a:r>
          </a:p>
          <a:p>
            <a:pPr lvl="1"/>
            <a:endParaRPr lang="en-US" sz="4000" dirty="0"/>
          </a:p>
          <a:p>
            <a:pPr lvl="1"/>
            <a:r>
              <a:rPr lang="en-US" dirty="0" smtClean="0"/>
              <a:t>Richter and </a:t>
            </a:r>
            <a:r>
              <a:rPr lang="en-US" dirty="0" err="1" smtClean="0"/>
              <a:t>Efanov</a:t>
            </a:r>
            <a:r>
              <a:rPr lang="en-US" dirty="0" smtClean="0"/>
              <a:t> (1977)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Pauly</a:t>
            </a:r>
            <a:r>
              <a:rPr lang="en-US" dirty="0" smtClean="0"/>
              <a:t> (1980)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1676400" cy="10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376532"/>
            <a:ext cx="73607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94" y="3362491"/>
            <a:ext cx="3285875" cy="136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 </a:t>
            </a:r>
            <a:r>
              <a:rPr lang="en-US" dirty="0"/>
              <a:t>and Z </a:t>
            </a:r>
            <a:r>
              <a:rPr lang="en-US" dirty="0" smtClean="0"/>
              <a:t>estimated over </a:t>
            </a:r>
            <a:r>
              <a:rPr lang="en-US" dirty="0"/>
              <a:t>a five year period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handout for estimate of 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5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7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8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7760</TotalTime>
  <Words>346</Words>
  <Application>Microsoft Office PowerPoint</Application>
  <PresentationFormat>On-screen Show (4:3)</PresentationFormat>
  <Paragraphs>91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Components of Z</vt:lpstr>
      <vt:lpstr>Estimating M</vt:lpstr>
      <vt:lpstr>Estimating M</vt:lpstr>
      <vt:lpstr>Estimating M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174</cp:revision>
  <dcterms:created xsi:type="dcterms:W3CDTF">2005-12-26T20:44:58Z</dcterms:created>
  <dcterms:modified xsi:type="dcterms:W3CDTF">2015-12-29T20:17:30Z</dcterms:modified>
</cp:coreProperties>
</file>