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62" d="100"/>
          <a:sy n="62" d="100"/>
        </p:scale>
        <p:origin x="156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No recruitment on descending limb </a:t>
            </a:r>
            <a:r>
              <a:rPr lang="en-US" sz="2800" dirty="0"/>
              <a:t>(if 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2009 2010 2011 2012 2013 2014 2015 2016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</a:t>
            </a:r>
            <a:r>
              <a:rPr lang="en-US" sz="2800" dirty="0" smtClean="0"/>
              <a:t>2012?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</a:t>
            </a:r>
            <a:r>
              <a:rPr lang="en-US" sz="2800" dirty="0" smtClean="0"/>
              <a:t>2010 </a:t>
            </a:r>
            <a:r>
              <a:rPr lang="en-US" sz="2800" dirty="0"/>
              <a:t>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7766</TotalTime>
  <Words>513</Words>
  <Application>Microsoft Office PowerPoint</Application>
  <PresentationFormat>On-screen Show (4:3)</PresentationFormat>
  <Paragraphs>175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175</cp:revision>
  <dcterms:created xsi:type="dcterms:W3CDTF">2005-12-26T20:44:58Z</dcterms:created>
  <dcterms:modified xsi:type="dcterms:W3CDTF">2017-01-09T01:56:48Z</dcterms:modified>
</cp:coreProperties>
</file>