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8" r:id="rId9"/>
    <p:sldId id="259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062" y="52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733" y="32292"/>
            <a:ext cx="4721267" cy="682570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3063875"/>
          </a:xfrm>
        </p:spPr>
        <p:txBody>
          <a:bodyPr anchor="t" anchorCtr="0">
            <a:normAutofit fontScale="90000"/>
          </a:bodyPr>
          <a:lstStyle/>
          <a:p>
            <a:r>
              <a:rPr lang="en-US" b="1" dirty="0" smtClean="0"/>
              <a:t>Jacobson (2005)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Bluegill Bag Limit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Minnesota</a:t>
            </a:r>
            <a:endParaRPr lang="en-US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1.prweb.com/prfiles/2011/04/12/5199104/fishing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2" y="3445146"/>
            <a:ext cx="4300069" cy="322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874588"/>
          </a:xfrm>
        </p:spPr>
        <p:txBody>
          <a:bodyPr>
            <a:normAutofit/>
          </a:bodyPr>
          <a:lstStyle/>
          <a:p>
            <a:r>
              <a:rPr lang="en-US" dirty="0" smtClean="0"/>
              <a:t>Why did the bag limits “work” in some lakes but not others?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948112" y="1879092"/>
            <a:ext cx="4499420" cy="4804410"/>
            <a:chOff x="2347912" y="1952244"/>
            <a:chExt cx="4499420" cy="4804410"/>
          </a:xfrm>
        </p:grpSpPr>
        <p:grpSp>
          <p:nvGrpSpPr>
            <p:cNvPr id="11" name="Group 10"/>
            <p:cNvGrpSpPr/>
            <p:nvPr/>
          </p:nvGrpSpPr>
          <p:grpSpPr>
            <a:xfrm>
              <a:off x="2347912" y="1952244"/>
              <a:ext cx="4499420" cy="4804410"/>
              <a:chOff x="2347912" y="2354580"/>
              <a:chExt cx="4499420" cy="480441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351532" y="2354580"/>
                <a:ext cx="4495800" cy="1179195"/>
                <a:chOff x="2351532" y="2354580"/>
                <a:chExt cx="4495800" cy="117919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51532" y="2354580"/>
                  <a:ext cx="4495800" cy="1028700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62200" y="3324225"/>
                  <a:ext cx="4419600" cy="209550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7912" y="3834765"/>
                <a:ext cx="4448175" cy="74295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0582" y="4977765"/>
                <a:ext cx="4457700" cy="2181225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2359152" y="30449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65248" y="413004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7443216" y="2359152"/>
            <a:ext cx="903294" cy="33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981887" y="2597179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981887" y="2853211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87983" y="3067431"/>
            <a:ext cx="16184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885432" y="3599971"/>
            <a:ext cx="1464126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984935" y="3834667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25896" y="4739756"/>
            <a:ext cx="2320614" cy="16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981887" y="4974619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981887" y="5248656"/>
            <a:ext cx="1486225" cy="31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987983" y="5483635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978839" y="5730523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984935" y="5965219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984935" y="6208776"/>
            <a:ext cx="3860617" cy="62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606471" y="5248656"/>
            <a:ext cx="2740039" cy="1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978839" y="4102227"/>
            <a:ext cx="1627632" cy="354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978839" y="3121348"/>
            <a:ext cx="4449643" cy="128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75791" y="4544764"/>
            <a:ext cx="4449643" cy="2147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86278" y="2065854"/>
            <a:ext cx="266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207, Col 2, bottom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87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874588"/>
          </a:xfrm>
        </p:spPr>
        <p:txBody>
          <a:bodyPr>
            <a:normAutofit/>
          </a:bodyPr>
          <a:lstStyle/>
          <a:p>
            <a:r>
              <a:rPr lang="en-US" dirty="0" smtClean="0"/>
              <a:t>What else does the author want to know about anglers to set more reduced bag limits?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843016" y="2432304"/>
            <a:ext cx="903294" cy="33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44" y="1874329"/>
            <a:ext cx="4495800" cy="481012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1">
            <a:off x="5980176" y="2597179"/>
            <a:ext cx="2820486" cy="23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429943" y="2853211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36039" y="3063240"/>
            <a:ext cx="2659705" cy="41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436039" y="6196867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436039" y="6443755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29943" y="6675310"/>
            <a:ext cx="6815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191431" y="5950839"/>
            <a:ext cx="16184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49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874588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messages?</a:t>
            </a:r>
          </a:p>
          <a:p>
            <a:pPr lvl="1"/>
            <a:r>
              <a:rPr lang="en-US" dirty="0" smtClean="0"/>
              <a:t>Heavily reduced daily bag limits have the potential to increase the size structure of Bluegills.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Reducing bag limits may result in a significant increase in male Bluegill length-at-maturity, which may effect size structure.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Meeting statistical assumptions for experiments on real populations is difficult.</a:t>
            </a:r>
          </a:p>
        </p:txBody>
      </p:sp>
    </p:spTree>
    <p:extLst>
      <p:ext uri="{BB962C8B-B14F-4D97-AF65-F5344CB8AC3E}">
        <p14:creationId xmlns:p14="http://schemas.microsoft.com/office/powerpoint/2010/main" val="401491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–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is the described relationship between fishing effort and size-at-maturity and size of Bluegills?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293880" y="1909859"/>
            <a:ext cx="4505325" cy="4810125"/>
            <a:chOff x="2620363" y="2047875"/>
            <a:chExt cx="4505325" cy="48101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0363" y="2047875"/>
              <a:ext cx="4505325" cy="21812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9413" y="4229100"/>
              <a:ext cx="4486275" cy="262890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4367836" y="3351366"/>
            <a:ext cx="4362102" cy="3347751"/>
            <a:chOff x="2694319" y="3498008"/>
            <a:chExt cx="4362102" cy="334775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355676" y="3498008"/>
              <a:ext cx="368347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00068" y="3726611"/>
              <a:ext cx="4327587" cy="100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697197" y="3956645"/>
              <a:ext cx="4327587" cy="100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714451" y="4206815"/>
              <a:ext cx="4327587" cy="100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711580" y="4436849"/>
              <a:ext cx="4327587" cy="100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697190" y="4707146"/>
              <a:ext cx="4327587" cy="100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94319" y="4937180"/>
              <a:ext cx="4327587" cy="100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11573" y="5187350"/>
              <a:ext cx="4327587" cy="100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08702" y="5417384"/>
              <a:ext cx="4327587" cy="100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14451" y="5647418"/>
              <a:ext cx="4327587" cy="100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711580" y="5877452"/>
              <a:ext cx="4327587" cy="100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728834" y="6127622"/>
              <a:ext cx="4327587" cy="100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25963" y="6357656"/>
              <a:ext cx="4327587" cy="100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725962" y="6607820"/>
              <a:ext cx="4327587" cy="1005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23091" y="6837854"/>
              <a:ext cx="3729467" cy="790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078302" y="2449902"/>
            <a:ext cx="1977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203, Col 1-2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685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–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hypothesis led to this study?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8302" y="2449902"/>
            <a:ext cx="241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203, Col 2, Par 1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152" y="1450318"/>
            <a:ext cx="4533900" cy="53721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211683" y="2389517"/>
            <a:ext cx="17252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0" y="2636803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569127" y="2875463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586380" y="3134254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83507" y="3372914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86389" y="3614468"/>
            <a:ext cx="1279573" cy="574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0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507" y="1847088"/>
            <a:ext cx="4467225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 </a:t>
            </a:r>
            <a:r>
              <a:rPr lang="en-US" dirty="0"/>
              <a:t>–</a:t>
            </a:r>
            <a:r>
              <a:rPr lang="en-US" dirty="0" smtClean="0"/>
              <a:t>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bag limit was used? </a:t>
            </a:r>
            <a:r>
              <a:rPr lang="en-US" dirty="0"/>
              <a:t> </a:t>
            </a:r>
            <a:r>
              <a:rPr lang="en-US" dirty="0" smtClean="0"/>
              <a:t>How did </a:t>
            </a:r>
            <a:r>
              <a:rPr lang="en-US" smtClean="0"/>
              <a:t>the author </a:t>
            </a:r>
            <a:r>
              <a:rPr lang="en-US" dirty="0" smtClean="0"/>
              <a:t>arrive at this value?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8302" y="2449902"/>
            <a:ext cx="1768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204, Col 1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629400" y="5452757"/>
            <a:ext cx="2307566" cy="62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0" y="5700043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569127" y="5938503"/>
            <a:ext cx="3770201" cy="30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6-Point Star 7"/>
          <p:cNvSpPr/>
          <p:nvPr/>
        </p:nvSpPr>
        <p:spPr>
          <a:xfrm>
            <a:off x="4423677" y="2850012"/>
            <a:ext cx="164592" cy="185796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1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30466"/>
            <a:ext cx="4476750" cy="4362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 – Treatment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874588"/>
          </a:xfrm>
        </p:spPr>
        <p:txBody>
          <a:bodyPr>
            <a:normAutofit/>
          </a:bodyPr>
          <a:lstStyle/>
          <a:p>
            <a:r>
              <a:rPr lang="en-US" dirty="0" smtClean="0"/>
              <a:t>Describe the experimental setup?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400" dirty="0"/>
          </a:p>
          <a:p>
            <a:r>
              <a:rPr lang="en-US" dirty="0" smtClean="0"/>
              <a:t>What are the response variables?</a:t>
            </a:r>
          </a:p>
          <a:p>
            <a:pPr lvl="1"/>
            <a:r>
              <a:rPr lang="en-US" dirty="0" smtClean="0"/>
              <a:t>Length, length-at maturity, age-at-maturity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8302" y="2065854"/>
            <a:ext cx="241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 204, Col 2, Par 1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62472" y="2423160"/>
            <a:ext cx="290253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625015" y="2664235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23991" y="3609863"/>
            <a:ext cx="3569033" cy="18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631111" y="2898931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631111" y="3145819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637207" y="3380515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4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 –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874588"/>
          </a:xfrm>
        </p:spPr>
        <p:txBody>
          <a:bodyPr>
            <a:normAutofit/>
          </a:bodyPr>
          <a:lstStyle/>
          <a:p>
            <a:r>
              <a:rPr lang="en-US" dirty="0" smtClean="0"/>
              <a:t>What does this mean?  Draw a graphic that represents what the authors expect to see.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30" y="1900237"/>
            <a:ext cx="4486275" cy="168592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2375591" y="2618515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381687" y="2853211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381687" y="3100099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387783" y="3334795"/>
            <a:ext cx="4370719" cy="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403023" y="3586162"/>
            <a:ext cx="1519753" cy="44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79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7" y="740406"/>
            <a:ext cx="8850970" cy="6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310"/>
            <a:ext cx="9144000" cy="2886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790" y="3458620"/>
            <a:ext cx="4572000" cy="3286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1601" y="1505416"/>
            <a:ext cx="6177776" cy="128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96790" y="5307979"/>
            <a:ext cx="4393582" cy="1267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58535" y="3192041"/>
            <a:ext cx="5244791" cy="3552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5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24"/>
            <a:ext cx="9086850" cy="3076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" y="3676421"/>
            <a:ext cx="9096375" cy="3028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4692" y="5084954"/>
            <a:ext cx="6322741" cy="1267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963" y="3584838"/>
            <a:ext cx="9063037" cy="3068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4693" y="1578252"/>
            <a:ext cx="6177776" cy="128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215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Jacobson (2005)  Bluegill Bag Limit  Minnesota</vt:lpstr>
      <vt:lpstr>Introduction – Background</vt:lpstr>
      <vt:lpstr>Introduction – Hypothesis</vt:lpstr>
      <vt:lpstr>Methodology – Treatment</vt:lpstr>
      <vt:lpstr>Methodology – Treatment Design</vt:lpstr>
      <vt:lpstr>Methodology – Statistics</vt:lpstr>
      <vt:lpstr>Results</vt:lpstr>
      <vt:lpstr>PowerPoint Presentation</vt:lpstr>
      <vt:lpstr>PowerPoint Presentation</vt:lpstr>
      <vt:lpstr>Discussion</vt:lpstr>
      <vt:lpstr>Discussion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15</cp:revision>
  <dcterms:created xsi:type="dcterms:W3CDTF">2014-03-23T01:40:59Z</dcterms:created>
  <dcterms:modified xsi:type="dcterms:W3CDTF">2016-03-13T17:56:38Z</dcterms:modified>
</cp:coreProperties>
</file>