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0" r:id="rId3"/>
    <p:sldId id="282" r:id="rId4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87" autoAdjust="0"/>
  </p:normalViewPr>
  <p:slideViewPr>
    <p:cSldViewPr>
      <p:cViewPr varScale="1">
        <p:scale>
          <a:sx n="103" d="100"/>
          <a:sy n="103" d="100"/>
        </p:scale>
        <p:origin x="177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Maximum number (sometimes weight) of fish that can be removed from a water.</a:t>
            </a:r>
          </a:p>
          <a:p>
            <a:pPr lvl="1"/>
            <a:r>
              <a:rPr lang="en-US" b="1" dirty="0" smtClean="0"/>
              <a:t>Daily</a:t>
            </a:r>
          </a:p>
          <a:p>
            <a:pPr lvl="2"/>
            <a:r>
              <a:rPr lang="en-US" dirty="0" smtClean="0"/>
              <a:t>maximum per day.</a:t>
            </a:r>
          </a:p>
          <a:p>
            <a:pPr lvl="1"/>
            <a:r>
              <a:rPr lang="en-US" b="1" dirty="0" smtClean="0"/>
              <a:t>Possession</a:t>
            </a:r>
          </a:p>
          <a:p>
            <a:pPr lvl="2"/>
            <a:r>
              <a:rPr lang="en-US" dirty="0" smtClean="0"/>
              <a:t>maximum in your possession.</a:t>
            </a:r>
          </a:p>
          <a:p>
            <a:pPr lvl="1"/>
            <a:r>
              <a:rPr lang="en-US" b="1" dirty="0" smtClean="0"/>
              <a:t>Season</a:t>
            </a:r>
          </a:p>
          <a:p>
            <a:pPr lvl="2"/>
            <a:r>
              <a:rPr lang="en-US" dirty="0" smtClean="0"/>
              <a:t>limited number (usually 1) per season.</a:t>
            </a:r>
          </a:p>
          <a:p>
            <a:pPr lvl="3"/>
            <a:r>
              <a:rPr lang="en-US" dirty="0" smtClean="0"/>
              <a:t>Typically referred to as a quota.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8600" y="990600"/>
            <a:ext cx="6127687" cy="5486400"/>
            <a:chOff x="1492313" y="990600"/>
            <a:chExt cx="6127687" cy="5486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2313" y="990600"/>
              <a:ext cx="6127687" cy="548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 bwMode="auto">
            <a:xfrm>
              <a:off x="5029199" y="1676400"/>
              <a:ext cx="2512337" cy="24293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22774" y="883465"/>
            <a:ext cx="5645026" cy="5962649"/>
            <a:chOff x="1752600" y="883465"/>
            <a:chExt cx="5645026" cy="596264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883465"/>
              <a:ext cx="5645026" cy="5962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9"/>
            <p:cNvSpPr/>
            <p:nvPr/>
          </p:nvSpPr>
          <p:spPr bwMode="auto">
            <a:xfrm>
              <a:off x="2969536" y="1865014"/>
              <a:ext cx="2745463" cy="181069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693814" y="4056706"/>
              <a:ext cx="2851841" cy="20747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763000" cy="5410200"/>
          </a:xfrm>
        </p:spPr>
        <p:txBody>
          <a:bodyPr/>
          <a:lstStyle/>
          <a:p>
            <a:r>
              <a:rPr lang="en-US" dirty="0" smtClean="0"/>
              <a:t>Possible reasons to restrict (be conservative).</a:t>
            </a:r>
          </a:p>
          <a:p>
            <a:pPr lvl="1"/>
            <a:r>
              <a:rPr lang="en-US" dirty="0" smtClean="0"/>
              <a:t>Reduce harvest / prevent over-exploitation.</a:t>
            </a:r>
          </a:p>
          <a:p>
            <a:pPr lvl="1"/>
            <a:r>
              <a:rPr lang="en-US" dirty="0" smtClean="0"/>
              <a:t>Equitable distribution of harvest.</a:t>
            </a:r>
          </a:p>
          <a:p>
            <a:pPr lvl="1"/>
            <a:r>
              <a:rPr lang="en-US" dirty="0" smtClean="0"/>
              <a:t>Provide the satisfaction of reaching a goal.</a:t>
            </a:r>
          </a:p>
          <a:p>
            <a:pPr lvl="1"/>
            <a:r>
              <a:rPr lang="en-US" dirty="0" smtClean="0"/>
              <a:t>Remind anglers of finite resource.</a:t>
            </a:r>
          </a:p>
          <a:p>
            <a:r>
              <a:rPr lang="en-US" dirty="0" smtClean="0"/>
              <a:t>Possible reasons to liberalize</a:t>
            </a:r>
          </a:p>
          <a:p>
            <a:pPr lvl="1"/>
            <a:r>
              <a:rPr lang="en-US" dirty="0" smtClean="0"/>
              <a:t>Encourage removal (of undesirable fish).</a:t>
            </a:r>
          </a:p>
          <a:p>
            <a:endParaRPr lang="en-US" sz="1400" dirty="0" smtClean="0"/>
          </a:p>
          <a:p>
            <a:r>
              <a:rPr lang="en-US" dirty="0" smtClean="0"/>
              <a:t>Recommend </a:t>
            </a:r>
            <a:r>
              <a:rPr lang="en-US" smtClean="0"/>
              <a:t>lower limits </a:t>
            </a:r>
            <a:r>
              <a:rPr lang="en-US" dirty="0" smtClean="0"/>
              <a:t>when …</a:t>
            </a:r>
          </a:p>
          <a:p>
            <a:pPr lvl="1"/>
            <a:r>
              <a:rPr lang="en-US" dirty="0" smtClean="0"/>
              <a:t>High rates of fishing mortality.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9327</TotalTime>
  <Words>121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Bag / Creel Limits</vt:lpstr>
      <vt:lpstr>Bag / Creel Limits</vt:lpstr>
      <vt:lpstr>Bag / Creel Limits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191</cp:revision>
  <dcterms:created xsi:type="dcterms:W3CDTF">2005-12-26T20:44:58Z</dcterms:created>
  <dcterms:modified xsi:type="dcterms:W3CDTF">2021-12-30T22:54:04Z</dcterms:modified>
</cp:coreProperties>
</file>