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Mortality (Catch Curves)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Foundational model: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qN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endParaRPr lang="en-US" dirty="0" smtClean="0"/>
          </a:p>
          <a:p>
            <a:endParaRPr lang="en-US" sz="2000" dirty="0"/>
          </a:p>
          <a:p>
            <a:r>
              <a:rPr lang="en-US" dirty="0" smtClean="0"/>
              <a:t>Represents exponential decay in CPE over time (i.e., with age)</a:t>
            </a:r>
          </a:p>
          <a:p>
            <a:endParaRPr lang="en-US" dirty="0"/>
          </a:p>
          <a:p>
            <a:r>
              <a:rPr lang="en-US" dirty="0" smtClean="0"/>
              <a:t>Log both sides!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88834" y="2793206"/>
            <a:ext cx="3716966" cy="3988594"/>
            <a:chOff x="4045909" y="2702719"/>
            <a:chExt cx="3716966" cy="398859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b="1" dirty="0" smtClean="0"/>
              <a:t>Cross-Sectional</a:t>
            </a:r>
          </a:p>
          <a:p>
            <a:pPr lvl="1"/>
            <a:r>
              <a:rPr lang="en-US" dirty="0"/>
              <a:t>Catch-at-age in a single year (across many </a:t>
            </a:r>
            <a:r>
              <a:rPr lang="en-US" dirty="0" smtClean="0"/>
              <a:t>cohorts).</a:t>
            </a:r>
            <a:endParaRPr lang="en-US" dirty="0"/>
          </a:p>
          <a:p>
            <a:pPr lvl="1"/>
            <a:r>
              <a:rPr lang="en-US" dirty="0" smtClean="0"/>
              <a:t>Most common.</a:t>
            </a:r>
          </a:p>
          <a:p>
            <a:pPr lvl="1"/>
            <a:endParaRPr lang="en-US" dirty="0"/>
          </a:p>
          <a:p>
            <a:r>
              <a:rPr lang="en-US" b="1" dirty="0" smtClean="0"/>
              <a:t>Longitudinal</a:t>
            </a:r>
          </a:p>
          <a:p>
            <a:pPr lvl="1"/>
            <a:r>
              <a:rPr lang="en-US" dirty="0"/>
              <a:t>Catch-at-age for a single </a:t>
            </a:r>
            <a:r>
              <a:rPr lang="en-US" dirty="0" smtClean="0"/>
              <a:t>cohort (across many years).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0542" y="2266950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800350" y="2265363"/>
            <a:ext cx="4343400" cy="1905000"/>
            <a:chOff x="1392" y="960"/>
            <a:chExt cx="2736" cy="12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143000"/>
            <a:ext cx="6858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4     82   82   82   82   82   82   82   82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5     66   66   66   66   66   66   66   66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14300" y="4632325"/>
            <a:ext cx="89154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What is the longitudinal catch-at-age for the 2002 cohort?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if Z and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are constant across time and cohorts.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7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</a:t>
            </a:r>
            <a:r>
              <a:rPr lang="en-US" sz="2800" dirty="0" smtClean="0"/>
              <a:t>constant.</a:t>
            </a:r>
            <a:endParaRPr lang="en-US" sz="2800" dirty="0" smtClean="0"/>
          </a:p>
          <a:p>
            <a:endParaRPr lang="en-US" sz="1200" dirty="0" smtClean="0"/>
          </a:p>
          <a:p>
            <a:r>
              <a:rPr lang="en-US" sz="2800" dirty="0" smtClean="0"/>
              <a:t>Recruitment (N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is constant (for cross-sectional </a:t>
            </a:r>
            <a:r>
              <a:rPr lang="en-US" sz="2800" dirty="0"/>
              <a:t>CC).</a:t>
            </a:r>
          </a:p>
          <a:p>
            <a:endParaRPr lang="en-US" sz="1200" dirty="0"/>
          </a:p>
          <a:p>
            <a:r>
              <a:rPr lang="en-US" sz="2800" dirty="0" smtClean="0"/>
              <a:t>Sample </a:t>
            </a:r>
            <a:r>
              <a:rPr lang="en-US" sz="2800" dirty="0"/>
              <a:t>is unbiased regarding any </a:t>
            </a:r>
            <a:r>
              <a:rPr lang="en-US" sz="2800" dirty="0" smtClean="0"/>
              <a:t>age-group</a:t>
            </a:r>
          </a:p>
          <a:p>
            <a:pPr lvl="1"/>
            <a:r>
              <a:rPr lang="en-US" sz="2400" dirty="0" smtClean="0"/>
              <a:t>i.e</a:t>
            </a:r>
            <a:r>
              <a:rPr lang="en-US" sz="2400" dirty="0"/>
              <a:t>., be careful of selective </a:t>
            </a:r>
            <a:r>
              <a:rPr lang="en-US" sz="2400" dirty="0" smtClean="0"/>
              <a:t>gears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298</Words>
  <Application>Microsoft Office PowerPoint</Application>
  <PresentationFormat>On-screen Show (4:3)</PresentationFormat>
  <Paragraphs>118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Mortality (Catch Curves)</vt:lpstr>
      <vt:lpstr>Model</vt:lpstr>
      <vt:lpstr>Model</vt:lpstr>
      <vt:lpstr>Mortality Estimates</vt:lpstr>
      <vt:lpstr>Data</vt:lpstr>
      <vt:lpstr>Data</vt:lpstr>
      <vt:lpstr>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87</cp:revision>
  <dcterms:created xsi:type="dcterms:W3CDTF">2009-12-30T00:53:00Z</dcterms:created>
  <dcterms:modified xsi:type="dcterms:W3CDTF">2016-07-22T13:22:23Z</dcterms:modified>
</cp:coreProperties>
</file>