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VBGF Comparisons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Handout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/>
              <a:t>(p&gt;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Non-significant</a:t>
            </a:r>
            <a:r>
              <a:rPr lang="en-US" dirty="0"/>
              <a:t> 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Non-significant</a:t>
            </a:r>
            <a:r>
              <a:rPr lang="en-US" dirty="0"/>
              <a:t> 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35280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6248400"/>
            <a:ext cx="7315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/>
          <p:nvPr/>
        </p:nvSpPr>
        <p:spPr bwMode="auto">
          <a:xfrm>
            <a:off x="0" y="4038600"/>
            <a:ext cx="9144000" cy="86394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9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315</Words>
  <Application>Microsoft Office PowerPoint</Application>
  <PresentationFormat>On-screen Show (4:3)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Office Theme</vt:lpstr>
      <vt:lpstr>VBGF Comparisons</vt:lpstr>
      <vt:lpstr>Suite of VBGF Models</vt:lpstr>
      <vt:lpstr>Steps in Comparison</vt:lpstr>
      <vt:lpstr>Model Comparisons</vt:lpstr>
      <vt:lpstr>Steps in Comparison</vt:lpstr>
      <vt:lpstr>Steps in Comparison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85</cp:revision>
  <dcterms:created xsi:type="dcterms:W3CDTF">2009-12-30T00:53:00Z</dcterms:created>
  <dcterms:modified xsi:type="dcterms:W3CDTF">2016-07-25T01:34:09Z</dcterms:modified>
</cp:coreProperties>
</file>