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85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Simple Linear Regression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029200"/>
          </a:xfrm>
        </p:spPr>
        <p:txBody>
          <a:bodyPr/>
          <a:lstStyle/>
          <a:p>
            <a:r>
              <a:rPr lang="en-US" dirty="0" smtClean="0"/>
              <a:t>Are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length</a:t>
            </a:r>
            <a:r>
              <a:rPr lang="en-US" dirty="0" smtClean="0"/>
              <a:t> related?</a:t>
            </a:r>
          </a:p>
          <a:p>
            <a:endParaRPr lang="en-US" sz="1800" dirty="0"/>
          </a:p>
          <a:p>
            <a:r>
              <a:rPr lang="en-US" dirty="0" smtClean="0"/>
              <a:t>Is there a relationship between </a:t>
            </a:r>
            <a:r>
              <a:rPr lang="en-US" b="1" dirty="0" smtClean="0">
                <a:solidFill>
                  <a:srgbClr val="3333CC"/>
                </a:solidFill>
              </a:rPr>
              <a:t>CPE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discharge</a:t>
            </a:r>
            <a:r>
              <a:rPr lang="en-US" dirty="0" smtClean="0"/>
              <a:t>?</a:t>
            </a:r>
          </a:p>
          <a:p>
            <a:endParaRPr lang="en-US" sz="1800" dirty="0"/>
          </a:p>
          <a:p>
            <a:r>
              <a:rPr lang="en-US" dirty="0" smtClean="0"/>
              <a:t>Can the </a:t>
            </a:r>
            <a:r>
              <a:rPr lang="en-US" b="1" dirty="0" smtClean="0">
                <a:solidFill>
                  <a:srgbClr val="3333CC"/>
                </a:solidFill>
              </a:rPr>
              <a:t>number of eggs </a:t>
            </a:r>
            <a:r>
              <a:rPr lang="en-US" dirty="0" smtClean="0"/>
              <a:t>be predicted from the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of the female?</a:t>
            </a:r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Identify relationship between two </a:t>
            </a:r>
            <a:r>
              <a:rPr lang="en-US" b="1" dirty="0" smtClean="0">
                <a:solidFill>
                  <a:srgbClr val="3333CC"/>
                </a:solidFill>
              </a:rPr>
              <a:t>quantitative variables</a:t>
            </a:r>
            <a:r>
              <a:rPr lang="en-US" dirty="0" smtClean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698625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H</a:t>
            </a:r>
            <a:r>
              <a:rPr lang="en-US" sz="3600" b="1" baseline="-25000" dirty="0">
                <a:solidFill>
                  <a:srgbClr val="C00000"/>
                </a:solidFill>
              </a:rPr>
              <a:t>0</a:t>
            </a:r>
            <a:r>
              <a:rPr lang="en-US" sz="3600" dirty="0" smtClean="0"/>
              <a:t>: “the two variables are not related”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H</a:t>
            </a:r>
            <a:r>
              <a:rPr lang="en-US" sz="3600" b="1" baseline="-25000" dirty="0">
                <a:solidFill>
                  <a:srgbClr val="C00000"/>
                </a:solidFill>
              </a:rPr>
              <a:t>0</a:t>
            </a:r>
            <a:r>
              <a:rPr lang="en-US" sz="3600" dirty="0"/>
              <a:t>: “a flat line (no slope) fits the data</a:t>
            </a:r>
            <a:r>
              <a:rPr lang="en-US" sz="3600" dirty="0" smtClean="0"/>
              <a:t>”</a:t>
            </a:r>
          </a:p>
          <a:p>
            <a:endParaRPr lang="en-US" sz="3600" dirty="0"/>
          </a:p>
          <a:p>
            <a:r>
              <a:rPr lang="en-US" sz="3600" b="1" dirty="0" smtClean="0">
                <a:solidFill>
                  <a:srgbClr val="3333CC"/>
                </a:solidFill>
              </a:rPr>
              <a:t>H</a:t>
            </a:r>
            <a:r>
              <a:rPr lang="en-US" sz="3600" b="1" baseline="-25000" dirty="0" smtClean="0">
                <a:solidFill>
                  <a:srgbClr val="3333CC"/>
                </a:solidFill>
              </a:rPr>
              <a:t>A</a:t>
            </a:r>
            <a:r>
              <a:rPr lang="en-US" sz="3600" dirty="0"/>
              <a:t>: </a:t>
            </a:r>
            <a:r>
              <a:rPr lang="en-US" sz="3600" dirty="0" smtClean="0"/>
              <a:t>“the two variables are related”</a:t>
            </a:r>
          </a:p>
          <a:p>
            <a:r>
              <a:rPr lang="en-US" sz="3600" b="1" dirty="0">
                <a:solidFill>
                  <a:srgbClr val="3333CC"/>
                </a:solidFill>
              </a:rPr>
              <a:t>H</a:t>
            </a:r>
            <a:r>
              <a:rPr lang="en-US" sz="3600" b="1" baseline="-25000" dirty="0">
                <a:solidFill>
                  <a:srgbClr val="3333CC"/>
                </a:solidFill>
              </a:rPr>
              <a:t>A</a:t>
            </a:r>
            <a:r>
              <a:rPr lang="en-US" sz="3600" dirty="0"/>
              <a:t>: </a:t>
            </a:r>
            <a:r>
              <a:rPr lang="en-US" sz="3600" dirty="0" smtClean="0"/>
              <a:t>“a non-flat (a slope) </a:t>
            </a:r>
            <a:r>
              <a:rPr lang="en-US" sz="3600" dirty="0" smtClean="0"/>
              <a:t>line fits </a:t>
            </a:r>
            <a:r>
              <a:rPr lang="en-US" sz="3600" dirty="0" smtClean="0"/>
              <a:t>the data”</a:t>
            </a: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698625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H</a:t>
            </a:r>
            <a:r>
              <a:rPr lang="en-US" sz="3600" b="1" baseline="-25000" dirty="0">
                <a:solidFill>
                  <a:srgbClr val="C00000"/>
                </a:solidFill>
              </a:rPr>
              <a:t>0</a:t>
            </a:r>
            <a:r>
              <a:rPr lang="en-US" sz="3600" dirty="0" smtClean="0"/>
              <a:t>: “the two variables are not related”</a:t>
            </a:r>
          </a:p>
          <a:p>
            <a:r>
              <a:rPr lang="en-US" sz="3600" b="1" dirty="0" smtClean="0">
                <a:solidFill>
                  <a:srgbClr val="3333CC"/>
                </a:solidFill>
              </a:rPr>
              <a:t>H</a:t>
            </a:r>
            <a:r>
              <a:rPr lang="en-US" sz="3600" b="1" baseline="-25000" dirty="0" smtClean="0">
                <a:solidFill>
                  <a:srgbClr val="3333CC"/>
                </a:solidFill>
              </a:rPr>
              <a:t>A</a:t>
            </a:r>
            <a:r>
              <a:rPr lang="en-US" sz="3600" dirty="0"/>
              <a:t>: </a:t>
            </a:r>
            <a:r>
              <a:rPr lang="en-US" sz="3600" dirty="0" smtClean="0"/>
              <a:t>“the two variables are related”</a:t>
            </a: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379028"/>
            <a:ext cx="42672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12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of individuals between and among groups.</a:t>
            </a:r>
          </a:p>
          <a:p>
            <a:r>
              <a:rPr lang="en-US" dirty="0" smtClean="0"/>
              <a:t>A line adequately represents the relationship.</a:t>
            </a:r>
          </a:p>
          <a:p>
            <a:r>
              <a:rPr lang="en-US" dirty="0" smtClean="0"/>
              <a:t>Consistent vertical scatter around the line (i.e., homoscedastic).</a:t>
            </a:r>
          </a:p>
          <a:p>
            <a:r>
              <a:rPr lang="en-US" dirty="0" smtClean="0"/>
              <a:t>Normality of residuals.</a:t>
            </a:r>
          </a:p>
          <a:p>
            <a:r>
              <a:rPr lang="en-US" dirty="0" smtClean="0"/>
              <a:t>No outliers.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8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26580"/>
              </p:ext>
            </p:extLst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8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294</Words>
  <Application>Microsoft Office PowerPoint</Application>
  <PresentationFormat>On-screen Show (4:3)</PresentationFormat>
  <Paragraphs>68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Office Theme</vt:lpstr>
      <vt:lpstr>Equation</vt:lpstr>
      <vt:lpstr>Simple Linear Regression Review</vt:lpstr>
      <vt:lpstr>Types of Questions</vt:lpstr>
      <vt:lpstr>Hypotheses</vt:lpstr>
      <vt:lpstr>Hypotheses</vt:lpstr>
      <vt:lpstr>Assumptions</vt:lpstr>
      <vt:lpstr>Weight-Length Relationship</vt:lpstr>
      <vt:lpstr>Weight-Length Relationship</vt:lpstr>
      <vt:lpstr>Weight-Length Relationship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72</cp:revision>
  <dcterms:created xsi:type="dcterms:W3CDTF">2009-12-30T00:53:00Z</dcterms:created>
  <dcterms:modified xsi:type="dcterms:W3CDTF">2016-07-24T15:41:26Z</dcterms:modified>
</cp:coreProperties>
</file>