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FAEC3-D11A-4E01-95E5-B820EB540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3FA358-8AA4-4BCA-84A9-AE5925BAE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0E75F5-B86F-429F-A959-2099CDD0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BFEE-FE16-4FA5-B282-9C6DDDB7F44A}" type="datetimeFigureOut">
              <a:rPr lang="es-ES" smtClean="0"/>
              <a:t>07/12/2020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F2C6D7-337C-4DAB-B2C1-16B9C6AC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F69B61-7913-4FD5-B145-72888943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90A4-F018-4D13-9BD8-7403E31803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561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59285-26F1-442F-848C-2D015F9B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B1B233-0182-49CA-BA17-8622A583C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0863B7-5483-4855-94F7-D08F536B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BFEE-FE16-4FA5-B282-9C6DDDB7F44A}" type="datetimeFigureOut">
              <a:rPr lang="es-ES" smtClean="0"/>
              <a:t>07/12/2020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8F6E76-9265-4908-BCEC-3797A06B0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33E4CD-0B1B-4F9F-AE0B-1391FA17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90A4-F018-4D13-9BD8-7403E31803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748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B739C5-1F35-4724-BCF6-C7964BDD9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EBF189-D6A3-42EC-BC99-1166147CE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25E4C6-59D6-4E31-9DF7-51637C00B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BFEE-FE16-4FA5-B282-9C6DDDB7F44A}" type="datetimeFigureOut">
              <a:rPr lang="es-ES" smtClean="0"/>
              <a:t>07/12/2020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6C8DBA-BB1D-4033-8668-FA3F9115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13872E-ED36-43D3-894A-43CEF5DC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90A4-F018-4D13-9BD8-7403E31803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93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C56AC-F8CF-41E3-BEEF-0606DB28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67B427-2650-4E00-A8C9-7AA11E37E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730B0C-6D7C-487F-9FCF-B48CAF73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BFEE-FE16-4FA5-B282-9C6DDDB7F44A}" type="datetimeFigureOut">
              <a:rPr lang="es-ES" smtClean="0"/>
              <a:t>07/12/2020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189DAB-1464-4152-A330-0DA059F2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FF13B7-E132-4C41-AF1E-B6B2FCA4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90A4-F018-4D13-9BD8-7403E31803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477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F9351-2A54-4224-BB1F-8FB0828D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600205-67BF-492F-862E-BDA52449F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B8CB73-A9FE-4E78-BFCD-8ECF7CE7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BFEE-FE16-4FA5-B282-9C6DDDB7F44A}" type="datetimeFigureOut">
              <a:rPr lang="es-ES" smtClean="0"/>
              <a:t>07/12/2020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100280-2623-4C63-BB65-DD911E34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A95980-15AD-4FFE-91EF-47DC5EE2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90A4-F018-4D13-9BD8-7403E31803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854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7459C-510A-430D-B07A-B1A268F2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9AC42F-4388-4548-A456-0A8D05DAC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B783C7-DE5B-4F46-876C-5AD083780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4DA417-5719-478C-822F-09DE5785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BFEE-FE16-4FA5-B282-9C6DDDB7F44A}" type="datetimeFigureOut">
              <a:rPr lang="es-ES" smtClean="0"/>
              <a:t>07/12/2020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434C18-89EF-441A-8C5F-5A01C1DD0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87800A-A35F-4781-B776-C665618F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90A4-F018-4D13-9BD8-7403E31803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89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9A422-DD16-4671-957E-59AD9FD8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0ED38B-3A01-4C43-BFB9-03750D1A5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BC04A8-6317-44D1-95FC-A59136DF0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377C42-E402-4AE4-B45B-E027B724A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09CE75E-18B7-4F2C-B499-07BCD675B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3BAAE8F-2DBA-447D-83DB-8DACD717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BFEE-FE16-4FA5-B282-9C6DDDB7F44A}" type="datetimeFigureOut">
              <a:rPr lang="es-ES" smtClean="0"/>
              <a:t>07/12/2020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A4537F-4BFB-4B22-BEB6-C75B9D98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B2585FB-A718-402B-8354-7C2F307B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90A4-F018-4D13-9BD8-7403E31803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127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C2FDC-F71A-4FC1-BA2B-7EEBD3A3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97E6EC-F287-4CE3-9D49-D8FFD809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BFEE-FE16-4FA5-B282-9C6DDDB7F44A}" type="datetimeFigureOut">
              <a:rPr lang="es-ES" smtClean="0"/>
              <a:t>07/12/2020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08BE10-AE89-4847-9E23-2A1ED11B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AD52FF-DB26-460B-91D8-B5BDF12E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90A4-F018-4D13-9BD8-7403E31803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919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DB35033-2558-4628-9D1F-ECE356A8E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BFEE-FE16-4FA5-B282-9C6DDDB7F44A}" type="datetimeFigureOut">
              <a:rPr lang="es-ES" smtClean="0"/>
              <a:t>07/12/2020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B100D45-557B-429F-ADC5-EF9DEBF4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E934CA-DCD6-4396-BE58-3B8608AF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90A4-F018-4D13-9BD8-7403E31803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76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5463F-38B1-4A04-A56D-9870B3C04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86EFA8-CF4F-4DEC-BBCD-BB7D0C0BF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139C84-1F06-4B88-A1E2-3226EB083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43ACE5-78C4-4AB5-9BA4-010F1C95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BFEE-FE16-4FA5-B282-9C6DDDB7F44A}" type="datetimeFigureOut">
              <a:rPr lang="es-ES" smtClean="0"/>
              <a:t>07/12/2020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1B5941-9177-4BAC-8396-B3A4F412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E2879B-8866-4944-908C-A9068767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90A4-F018-4D13-9BD8-7403E31803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90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35701-C3B4-49DB-83FA-C43F8E2F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4B0EA48-9DC4-4D52-AF36-645407CB7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32A605-B80A-4338-954A-83552F31D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952AE2-814E-4FDD-914B-4CEE7F66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BFEE-FE16-4FA5-B282-9C6DDDB7F44A}" type="datetimeFigureOut">
              <a:rPr lang="es-ES" smtClean="0"/>
              <a:t>07/12/2020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A11417-A0A1-414E-90BE-8CA93F43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6322F0-89F3-409F-9EBE-26CB5978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90A4-F018-4D13-9BD8-7403E31803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057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DE92AF2-2BD9-43F7-B1F7-4A42CDD03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6EB1BD-E784-4282-9A45-B310F2F9F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13C9D6-6E7F-4115-842B-03B6F1111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4BFEE-FE16-4FA5-B282-9C6DDDB7F44A}" type="datetimeFigureOut">
              <a:rPr lang="es-ES" smtClean="0"/>
              <a:t>07/12/2020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E8FAA8-BD28-4906-90DE-ECE74C7EE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B3EA34-6513-42E3-A329-702B98BD4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990A4-F018-4D13-9BD8-7403E31803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017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B6358F88-2575-44FF-B96D-CD28B966D551}"/>
              </a:ext>
            </a:extLst>
          </p:cNvPr>
          <p:cNvSpPr/>
          <p:nvPr/>
        </p:nvSpPr>
        <p:spPr>
          <a:xfrm>
            <a:off x="4356100" y="2038531"/>
            <a:ext cx="7366000" cy="448810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</a:rPr>
              <a:t>VPC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6B346CE-3D72-489B-AB1B-75A8A9109CE4}"/>
              </a:ext>
            </a:extLst>
          </p:cNvPr>
          <p:cNvGrpSpPr/>
          <p:nvPr/>
        </p:nvGrpSpPr>
        <p:grpSpPr>
          <a:xfrm>
            <a:off x="4471888" y="4603750"/>
            <a:ext cx="2243137" cy="1069975"/>
            <a:chOff x="4059627" y="3116133"/>
            <a:chExt cx="2243137" cy="1069975"/>
          </a:xfrm>
        </p:grpSpPr>
        <p:pic>
          <p:nvPicPr>
            <p:cNvPr id="10" name="Graphic 6">
              <a:extLst>
                <a:ext uri="{FF2B5EF4-FFF2-40B4-BE49-F238E27FC236}">
                  <a16:creationId xmlns:a16="http://schemas.microsoft.com/office/drawing/2014/main" id="{03E15196-EA6F-46CD-A287-809B5AAB4C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0309" y="311613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1D36CEF4-0424-48CC-9F2A-2AAC534FC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627" y="3878133"/>
              <a:ext cx="22431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loT Core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E14C0CE-E2B0-429B-84DC-C7DE4E8953DD}"/>
              </a:ext>
            </a:extLst>
          </p:cNvPr>
          <p:cNvGrpSpPr/>
          <p:nvPr/>
        </p:nvGrpSpPr>
        <p:grpSpPr>
          <a:xfrm>
            <a:off x="6412220" y="4603750"/>
            <a:ext cx="2279650" cy="1069975"/>
            <a:chOff x="6786563" y="1184275"/>
            <a:chExt cx="2279650" cy="1069975"/>
          </a:xfrm>
        </p:grpSpPr>
        <p:pic>
          <p:nvPicPr>
            <p:cNvPr id="13" name="Graphic 21">
              <a:extLst>
                <a:ext uri="{FF2B5EF4-FFF2-40B4-BE49-F238E27FC236}">
                  <a16:creationId xmlns:a16="http://schemas.microsoft.com/office/drawing/2014/main" id="{46A3C63F-DB60-441E-9B4E-A49B7BF24B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5863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4803E3D5-9E62-46A3-BFA6-72C8FD163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6563" y="1946275"/>
              <a:ext cx="22796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loT Analytics</a:t>
              </a: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58DF553C-107D-4DC1-84E7-7EEDD52C7E1F}"/>
              </a:ext>
            </a:extLst>
          </p:cNvPr>
          <p:cNvGrpSpPr/>
          <p:nvPr/>
        </p:nvGrpSpPr>
        <p:grpSpPr>
          <a:xfrm>
            <a:off x="2285299" y="4350312"/>
            <a:ext cx="1511300" cy="717550"/>
            <a:chOff x="2905027" y="3429000"/>
            <a:chExt cx="1511300" cy="717550"/>
          </a:xfrm>
        </p:grpSpPr>
        <p:sp>
          <p:nvSpPr>
            <p:cNvPr id="16" name="TextBox 11">
              <a:extLst>
                <a:ext uri="{FF2B5EF4-FFF2-40B4-BE49-F238E27FC236}">
                  <a16:creationId xmlns:a16="http://schemas.microsoft.com/office/drawing/2014/main" id="{E7AC7DEF-34F3-4F7B-855B-02D42AA7D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5027" y="3886200"/>
              <a:ext cx="1511300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loT MQTT protocol</a:t>
              </a:r>
            </a:p>
          </p:txBody>
        </p:sp>
        <p:pic>
          <p:nvPicPr>
            <p:cNvPr id="17" name="Graphic 47">
              <a:extLst>
                <a:ext uri="{FF2B5EF4-FFF2-40B4-BE49-F238E27FC236}">
                  <a16:creationId xmlns:a16="http://schemas.microsoft.com/office/drawing/2014/main" id="{2BC1E3A3-72DD-4A7D-8786-DA56775901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1866" y="342900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840A3977-FFD0-4A57-89FC-7790301E7A9B}"/>
              </a:ext>
            </a:extLst>
          </p:cNvPr>
          <p:cNvGrpSpPr/>
          <p:nvPr/>
        </p:nvGrpSpPr>
        <p:grpSpPr>
          <a:xfrm>
            <a:off x="119757" y="4751417"/>
            <a:ext cx="2154237" cy="717550"/>
            <a:chOff x="57616" y="3429000"/>
            <a:chExt cx="2154237" cy="717550"/>
          </a:xfrm>
        </p:grpSpPr>
        <p:sp>
          <p:nvSpPr>
            <p:cNvPr id="18" name="TextBox 15">
              <a:extLst>
                <a:ext uri="{FF2B5EF4-FFF2-40B4-BE49-F238E27FC236}">
                  <a16:creationId xmlns:a16="http://schemas.microsoft.com/office/drawing/2014/main" id="{AD380237-971E-4643-B7DB-AB4B2D21E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16" y="3886200"/>
              <a:ext cx="2154237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loT</a:t>
              </a:r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sensor</a:t>
              </a:r>
            </a:p>
          </p:txBody>
        </p:sp>
        <p:pic>
          <p:nvPicPr>
            <p:cNvPr id="19" name="Graphic 53">
              <a:extLst>
                <a:ext uri="{FF2B5EF4-FFF2-40B4-BE49-F238E27FC236}">
                  <a16:creationId xmlns:a16="http://schemas.microsoft.com/office/drawing/2014/main" id="{BA9FB7BB-49AC-4C40-9AF2-2F6EFB9DBC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341" y="342900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E4A2A23-ED2E-4B40-BE55-61B136935C65}"/>
              </a:ext>
            </a:extLst>
          </p:cNvPr>
          <p:cNvGrpSpPr/>
          <p:nvPr/>
        </p:nvGrpSpPr>
        <p:grpSpPr>
          <a:xfrm>
            <a:off x="4471888" y="2671399"/>
            <a:ext cx="2292350" cy="1069975"/>
            <a:chOff x="4371132" y="2093026"/>
            <a:chExt cx="2292350" cy="1069975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FB74E49A-1482-4EA6-9C4C-DE455EA20A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6307" y="209302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11">
              <a:extLst>
                <a:ext uri="{FF2B5EF4-FFF2-40B4-BE49-F238E27FC236}">
                  <a16:creationId xmlns:a16="http://schemas.microsoft.com/office/drawing/2014/main" id="{1B609485-14E8-4485-BB20-C22DD37004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1132" y="2855026"/>
              <a:ext cx="22923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CloudFront</a:t>
              </a:r>
            </a:p>
          </p:txBody>
        </p:sp>
      </p:grpSp>
      <p:pic>
        <p:nvPicPr>
          <p:cNvPr id="35" name="Graphic 8">
            <a:extLst>
              <a:ext uri="{FF2B5EF4-FFF2-40B4-BE49-F238E27FC236}">
                <a16:creationId xmlns:a16="http://schemas.microsoft.com/office/drawing/2014/main" id="{9B8FE40D-FDFF-43BE-9E3D-CDA4AF42A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19" y="266260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40686CC3-4802-418E-B502-0E66A139A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944" y="3429363"/>
            <a:ext cx="2239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</a:t>
            </a:r>
            <a:br>
              <a:rPr lang="en-US" altLang="en-US" sz="14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4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 Service (S3)</a:t>
            </a: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13805F87-291E-4CD8-8C14-CC7ABE697A84}"/>
              </a:ext>
            </a:extLst>
          </p:cNvPr>
          <p:cNvGrpSpPr/>
          <p:nvPr/>
        </p:nvGrpSpPr>
        <p:grpSpPr>
          <a:xfrm>
            <a:off x="7881327" y="2710114"/>
            <a:ext cx="1382713" cy="722313"/>
            <a:chOff x="2190750" y="2813050"/>
            <a:chExt cx="1382713" cy="722313"/>
          </a:xfrm>
        </p:grpSpPr>
        <p:sp>
          <p:nvSpPr>
            <p:cNvPr id="37" name="TextBox 62">
              <a:extLst>
                <a:ext uri="{FF2B5EF4-FFF2-40B4-BE49-F238E27FC236}">
                  <a16:creationId xmlns:a16="http://schemas.microsoft.com/office/drawing/2014/main" id="{E56561F0-B4CC-4EF4-AD3E-53FEF002B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0750" y="3273425"/>
              <a:ext cx="138271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Standard</a:t>
              </a:r>
            </a:p>
          </p:txBody>
        </p:sp>
        <p:pic>
          <p:nvPicPr>
            <p:cNvPr id="38" name="Graphic 63">
              <a:extLst>
                <a:ext uri="{FF2B5EF4-FFF2-40B4-BE49-F238E27FC236}">
                  <a16:creationId xmlns:a16="http://schemas.microsoft.com/office/drawing/2014/main" id="{B5BDF07E-F560-460E-A5BB-2A071E52F7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063" y="281305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4AA47E0B-B0BB-4AA4-8902-602B27FF89B9}"/>
              </a:ext>
            </a:extLst>
          </p:cNvPr>
          <p:cNvGrpSpPr/>
          <p:nvPr/>
        </p:nvGrpSpPr>
        <p:grpSpPr>
          <a:xfrm>
            <a:off x="8098939" y="4687666"/>
            <a:ext cx="3319026" cy="715731"/>
            <a:chOff x="8098939" y="4645721"/>
            <a:chExt cx="3319026" cy="715731"/>
          </a:xfrm>
        </p:grpSpPr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E7699F5A-C7DD-443B-8AE5-75A85FB326BE}"/>
                </a:ext>
              </a:extLst>
            </p:cNvPr>
            <p:cNvGrpSpPr/>
            <p:nvPr/>
          </p:nvGrpSpPr>
          <p:grpSpPr>
            <a:xfrm>
              <a:off x="8098939" y="4653427"/>
              <a:ext cx="1185863" cy="703263"/>
              <a:chOff x="6746875" y="2806700"/>
              <a:chExt cx="1185863" cy="703263"/>
            </a:xfrm>
          </p:grpSpPr>
          <p:sp>
            <p:nvSpPr>
              <p:cNvPr id="40" name="TextBox 16">
                <a:extLst>
                  <a:ext uri="{FF2B5EF4-FFF2-40B4-BE49-F238E27FC236}">
                    <a16:creationId xmlns:a16="http://schemas.microsoft.com/office/drawing/2014/main" id="{873379A9-2B1D-4A2B-9D6A-35949A66BF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46875" y="3248025"/>
                <a:ext cx="1185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Channel</a:t>
                </a:r>
              </a:p>
            </p:txBody>
          </p:sp>
          <p:pic>
            <p:nvPicPr>
              <p:cNvPr id="41" name="Graphic 6">
                <a:extLst>
                  <a:ext uri="{FF2B5EF4-FFF2-40B4-BE49-F238E27FC236}">
                    <a16:creationId xmlns:a16="http://schemas.microsoft.com/office/drawing/2014/main" id="{05F836E0-6BD9-4CF3-AF32-C9C35A729D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89775" y="2806700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5CBF2A33-03A1-4941-ADDE-613E3752A47C}"/>
                </a:ext>
              </a:extLst>
            </p:cNvPr>
            <p:cNvGrpSpPr/>
            <p:nvPr/>
          </p:nvGrpSpPr>
          <p:grpSpPr>
            <a:xfrm>
              <a:off x="8754359" y="4675040"/>
              <a:ext cx="1209675" cy="677863"/>
              <a:chOff x="8754359" y="4675040"/>
              <a:chExt cx="1209675" cy="677863"/>
            </a:xfrm>
          </p:grpSpPr>
          <p:sp>
            <p:nvSpPr>
              <p:cNvPr id="43" name="TextBox 20">
                <a:extLst>
                  <a:ext uri="{FF2B5EF4-FFF2-40B4-BE49-F238E27FC236}">
                    <a16:creationId xmlns:a16="http://schemas.microsoft.com/office/drawing/2014/main" id="{2C558143-7A95-491F-8835-47E20FD865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54359" y="5092553"/>
                <a:ext cx="1209675" cy="260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Pipeline</a:t>
                </a:r>
              </a:p>
            </p:txBody>
          </p:sp>
          <p:pic>
            <p:nvPicPr>
              <p:cNvPr id="44" name="Graphic 25">
                <a:extLst>
                  <a:ext uri="{FF2B5EF4-FFF2-40B4-BE49-F238E27FC236}">
                    <a16:creationId xmlns:a16="http://schemas.microsoft.com/office/drawing/2014/main" id="{A3E02752-62BD-4871-BD2C-5E97A3FDFA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36946" y="4675040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E241CEAC-605D-4DE5-A4FA-D0A173FF234A}"/>
                </a:ext>
              </a:extLst>
            </p:cNvPr>
            <p:cNvGrpSpPr/>
            <p:nvPr/>
          </p:nvGrpSpPr>
          <p:grpSpPr>
            <a:xfrm>
              <a:off x="9439000" y="4653427"/>
              <a:ext cx="1209675" cy="708025"/>
              <a:chOff x="6723063" y="5003800"/>
              <a:chExt cx="1209675" cy="708025"/>
            </a:xfrm>
          </p:grpSpPr>
          <p:sp>
            <p:nvSpPr>
              <p:cNvPr id="46" name="TextBox 29">
                <a:extLst>
                  <a:ext uri="{FF2B5EF4-FFF2-40B4-BE49-F238E27FC236}">
                    <a16:creationId xmlns:a16="http://schemas.microsoft.com/office/drawing/2014/main" id="{4469B237-3F6B-450D-B495-7A830AB463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3063" y="5449888"/>
                <a:ext cx="1209675" cy="261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Data store</a:t>
                </a:r>
              </a:p>
            </p:txBody>
          </p:sp>
          <p:pic>
            <p:nvPicPr>
              <p:cNvPr id="47" name="Graphic 30">
                <a:extLst>
                  <a:ext uri="{FF2B5EF4-FFF2-40B4-BE49-F238E27FC236}">
                    <a16:creationId xmlns:a16="http://schemas.microsoft.com/office/drawing/2014/main" id="{5B318CF5-F00D-480F-8287-05EF92A3B2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08825" y="5003800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90BC2BDA-1428-42C7-BAF1-AEDA0CE01BA3}"/>
                </a:ext>
              </a:extLst>
            </p:cNvPr>
            <p:cNvGrpSpPr/>
            <p:nvPr/>
          </p:nvGrpSpPr>
          <p:grpSpPr>
            <a:xfrm>
              <a:off x="10190827" y="4645721"/>
              <a:ext cx="1227138" cy="709613"/>
              <a:chOff x="7867650" y="2800350"/>
              <a:chExt cx="1227138" cy="709613"/>
            </a:xfrm>
          </p:grpSpPr>
          <p:sp>
            <p:nvSpPr>
              <p:cNvPr id="49" name="TextBox 18">
                <a:extLst>
                  <a:ext uri="{FF2B5EF4-FFF2-40B4-BE49-F238E27FC236}">
                    <a16:creationId xmlns:a16="http://schemas.microsoft.com/office/drawing/2014/main" id="{F35AC27A-B51E-4451-82AE-E4632389A6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67650" y="3248025"/>
                <a:ext cx="1227138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Data set</a:t>
                </a:r>
              </a:p>
            </p:txBody>
          </p:sp>
          <p:pic>
            <p:nvPicPr>
              <p:cNvPr id="50" name="Graphic 8">
                <a:extLst>
                  <a:ext uri="{FF2B5EF4-FFF2-40B4-BE49-F238E27FC236}">
                    <a16:creationId xmlns:a16="http://schemas.microsoft.com/office/drawing/2014/main" id="{3D30FD77-AC62-4BAD-8E1E-5D7B1FFB15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55000" y="2800350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2" name="Freeform 37">
            <a:extLst>
              <a:ext uri="{FF2B5EF4-FFF2-40B4-BE49-F238E27FC236}">
                <a16:creationId xmlns:a16="http://schemas.microsoft.com/office/drawing/2014/main" id="{A7B228AE-23B1-4389-B2C6-6C63BC9E8992}"/>
              </a:ext>
            </a:extLst>
          </p:cNvPr>
          <p:cNvSpPr/>
          <p:nvPr/>
        </p:nvSpPr>
        <p:spPr>
          <a:xfrm rot="10800000" flipH="1" flipV="1">
            <a:off x="8930481" y="3013208"/>
            <a:ext cx="1903656" cy="155857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3" name="Straight Arrow Connector 6">
            <a:extLst>
              <a:ext uri="{FF2B5EF4-FFF2-40B4-BE49-F238E27FC236}">
                <a16:creationId xmlns:a16="http://schemas.microsoft.com/office/drawing/2014/main" id="{3EFDA7E1-3183-42DE-B35D-01BD0DE3C284}"/>
              </a:ext>
            </a:extLst>
          </p:cNvPr>
          <p:cNvCxnSpPr>
            <a:cxnSpLocks/>
          </p:cNvCxnSpPr>
          <p:nvPr/>
        </p:nvCxnSpPr>
        <p:spPr>
          <a:xfrm>
            <a:off x="1703460" y="5086072"/>
            <a:ext cx="3430602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o 54">
            <a:extLst>
              <a:ext uri="{FF2B5EF4-FFF2-40B4-BE49-F238E27FC236}">
                <a16:creationId xmlns:a16="http://schemas.microsoft.com/office/drawing/2014/main" id="{2F88FCB1-716B-476B-895B-B690BB5BDEA0}"/>
              </a:ext>
            </a:extLst>
          </p:cNvPr>
          <p:cNvGrpSpPr/>
          <p:nvPr/>
        </p:nvGrpSpPr>
        <p:grpSpPr>
          <a:xfrm>
            <a:off x="118963" y="5283594"/>
            <a:ext cx="2154237" cy="1060819"/>
            <a:chOff x="119757" y="5766528"/>
            <a:chExt cx="2154237" cy="1060819"/>
          </a:xfrm>
        </p:grpSpPr>
        <p:pic>
          <p:nvPicPr>
            <p:cNvPr id="1026" name="Picture 2" descr="Arduino Icon of Flat style - Available in SVG, PNG, EPS, AI &amp; Icon fonts">
              <a:extLst>
                <a:ext uri="{FF2B5EF4-FFF2-40B4-BE49-F238E27FC236}">
                  <a16:creationId xmlns:a16="http://schemas.microsoft.com/office/drawing/2014/main" id="{AAD93EA0-86F4-4BCD-BA8C-CE157F3947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418" y="5766528"/>
              <a:ext cx="781328" cy="78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15">
              <a:extLst>
                <a:ext uri="{FF2B5EF4-FFF2-40B4-BE49-F238E27FC236}">
                  <a16:creationId xmlns:a16="http://schemas.microsoft.com/office/drawing/2014/main" id="{BA7A5AEC-3940-4601-91D3-B53147989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757" y="6396460"/>
              <a:ext cx="215423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Arduino MKR 1010</a:t>
              </a:r>
            </a:p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ENV Shield</a:t>
              </a:r>
            </a:p>
          </p:txBody>
        </p:sp>
      </p:grpSp>
      <p:sp>
        <p:nvSpPr>
          <p:cNvPr id="59" name="CuadroTexto 58">
            <a:extLst>
              <a:ext uri="{FF2B5EF4-FFF2-40B4-BE49-F238E27FC236}">
                <a16:creationId xmlns:a16="http://schemas.microsoft.com/office/drawing/2014/main" id="{5F97173F-ED78-4237-BDA6-40EC0632C329}"/>
              </a:ext>
            </a:extLst>
          </p:cNvPr>
          <p:cNvSpPr txBox="1"/>
          <p:nvPr/>
        </p:nvSpPr>
        <p:spPr>
          <a:xfrm>
            <a:off x="2078744" y="2867016"/>
            <a:ext cx="222585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900" b="0" i="0" dirty="0">
                <a:solidFill>
                  <a:srgbClr val="3C4043"/>
                </a:solidFill>
                <a:effectLst/>
                <a:latin typeface="Roboto"/>
              </a:rPr>
              <a:t>https://arduino-sensors.droid8476.net</a:t>
            </a:r>
            <a:endParaRPr lang="es-ES" sz="900" dirty="0"/>
          </a:p>
        </p:txBody>
      </p:sp>
      <p:pic>
        <p:nvPicPr>
          <p:cNvPr id="61" name="Graphic 12">
            <a:extLst>
              <a:ext uri="{FF2B5EF4-FFF2-40B4-BE49-F238E27FC236}">
                <a16:creationId xmlns:a16="http://schemas.microsoft.com/office/drawing/2014/main" id="{F19C17FF-55F1-4FB1-88B8-604D99135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9356" y="2715782"/>
            <a:ext cx="674687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2" name="Straight Arrow Connector 6">
            <a:extLst>
              <a:ext uri="{FF2B5EF4-FFF2-40B4-BE49-F238E27FC236}">
                <a16:creationId xmlns:a16="http://schemas.microsoft.com/office/drawing/2014/main" id="{D8C5B423-4DDA-43BC-807E-0B00AF753F0A}"/>
              </a:ext>
            </a:extLst>
          </p:cNvPr>
          <p:cNvCxnSpPr>
            <a:cxnSpLocks/>
          </p:cNvCxnSpPr>
          <p:nvPr/>
        </p:nvCxnSpPr>
        <p:spPr>
          <a:xfrm>
            <a:off x="1703460" y="3116058"/>
            <a:ext cx="3430602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12">
            <a:extLst>
              <a:ext uri="{FF2B5EF4-FFF2-40B4-BE49-F238E27FC236}">
                <a16:creationId xmlns:a16="http://schemas.microsoft.com/office/drawing/2014/main" id="{6F1DF407-EBAC-4BBF-8A18-5538B7FEF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979" y="333830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29">
            <a:extLst>
              <a:ext uri="{FF2B5EF4-FFF2-40B4-BE49-F238E27FC236}">
                <a16:creationId xmlns:a16="http://schemas.microsoft.com/office/drawing/2014/main" id="{51D4EBAA-2E13-4E6E-926F-BEB440591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354" y="3866947"/>
            <a:ext cx="1073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grpSp>
        <p:nvGrpSpPr>
          <p:cNvPr id="60" name="Grupo 59">
            <a:extLst>
              <a:ext uri="{FF2B5EF4-FFF2-40B4-BE49-F238E27FC236}">
                <a16:creationId xmlns:a16="http://schemas.microsoft.com/office/drawing/2014/main" id="{20951F89-4E65-4193-9284-B613A2F4FC3A}"/>
              </a:ext>
            </a:extLst>
          </p:cNvPr>
          <p:cNvGrpSpPr/>
          <p:nvPr/>
        </p:nvGrpSpPr>
        <p:grpSpPr>
          <a:xfrm>
            <a:off x="4867920" y="5685476"/>
            <a:ext cx="1511300" cy="719137"/>
            <a:chOff x="5467350" y="1230313"/>
            <a:chExt cx="1511300" cy="719137"/>
          </a:xfrm>
        </p:grpSpPr>
        <p:sp>
          <p:nvSpPr>
            <p:cNvPr id="65" name="TextBox 6">
              <a:extLst>
                <a:ext uri="{FF2B5EF4-FFF2-40B4-BE49-F238E27FC236}">
                  <a16:creationId xmlns:a16="http://schemas.microsoft.com/office/drawing/2014/main" id="{3617A6E1-CF17-44AA-BB9F-783F80946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7350" y="1687513"/>
              <a:ext cx="1511300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loT certificate</a:t>
              </a:r>
            </a:p>
          </p:txBody>
        </p:sp>
        <p:pic>
          <p:nvPicPr>
            <p:cNvPr id="66" name="Graphic 35">
              <a:extLst>
                <a:ext uri="{FF2B5EF4-FFF2-40B4-BE49-F238E27FC236}">
                  <a16:creationId xmlns:a16="http://schemas.microsoft.com/office/drawing/2014/main" id="{3BE57C52-1601-4218-B849-71D5703A7F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8050" y="12303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0EBC639A-0837-4BD2-993C-018354E8B51D}"/>
              </a:ext>
            </a:extLst>
          </p:cNvPr>
          <p:cNvGrpSpPr/>
          <p:nvPr/>
        </p:nvGrpSpPr>
        <p:grpSpPr>
          <a:xfrm>
            <a:off x="5693563" y="4672487"/>
            <a:ext cx="1685925" cy="687388"/>
            <a:chOff x="6927850" y="3070225"/>
            <a:chExt cx="1685925" cy="687388"/>
          </a:xfrm>
        </p:grpSpPr>
        <p:sp>
          <p:nvSpPr>
            <p:cNvPr id="68" name="TextBox 19">
              <a:extLst>
                <a:ext uri="{FF2B5EF4-FFF2-40B4-BE49-F238E27FC236}">
                  <a16:creationId xmlns:a16="http://schemas.microsoft.com/office/drawing/2014/main" id="{BCEBA291-D85B-4C19-8EA9-CDE82AF19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7850" y="3497263"/>
              <a:ext cx="1685925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loT topic</a:t>
              </a:r>
            </a:p>
          </p:txBody>
        </p:sp>
        <p:pic>
          <p:nvPicPr>
            <p:cNvPr id="69" name="Graphic 61">
              <a:extLst>
                <a:ext uri="{FF2B5EF4-FFF2-40B4-BE49-F238E27FC236}">
                  <a16:creationId xmlns:a16="http://schemas.microsoft.com/office/drawing/2014/main" id="{74ACB188-F7FE-4FBB-A8C2-8A9032B318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3163" y="307022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78817E4C-AE35-4254-BE5B-C409EC14E2FE}"/>
              </a:ext>
            </a:extLst>
          </p:cNvPr>
          <p:cNvGrpSpPr/>
          <p:nvPr/>
        </p:nvGrpSpPr>
        <p:grpSpPr>
          <a:xfrm>
            <a:off x="5401462" y="2746893"/>
            <a:ext cx="2270125" cy="719138"/>
            <a:chOff x="4489450" y="3870325"/>
            <a:chExt cx="2270125" cy="719138"/>
          </a:xfrm>
        </p:grpSpPr>
        <p:sp>
          <p:nvSpPr>
            <p:cNvPr id="71" name="TextBox 22">
              <a:extLst>
                <a:ext uri="{FF2B5EF4-FFF2-40B4-BE49-F238E27FC236}">
                  <a16:creationId xmlns:a16="http://schemas.microsoft.com/office/drawing/2014/main" id="{EF4C4433-A443-4850-99DC-3B78ED4D0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9450" y="4327525"/>
              <a:ext cx="2270125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Edge location</a:t>
              </a:r>
            </a:p>
          </p:txBody>
        </p:sp>
        <p:pic>
          <p:nvPicPr>
            <p:cNvPr id="72" name="Graphic 29">
              <a:extLst>
                <a:ext uri="{FF2B5EF4-FFF2-40B4-BE49-F238E27FC236}">
                  <a16:creationId xmlns:a16="http://schemas.microsoft.com/office/drawing/2014/main" id="{37539C65-D643-4F11-ADC1-763B6388E2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4325" y="387032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61063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49</Words>
  <Application>Microsoft Office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Maurici Chies Miró</dc:creator>
  <cp:lastModifiedBy>Maurici Chies Miró</cp:lastModifiedBy>
  <cp:revision>8</cp:revision>
  <dcterms:created xsi:type="dcterms:W3CDTF">2020-12-07T11:01:34Z</dcterms:created>
  <dcterms:modified xsi:type="dcterms:W3CDTF">2020-12-07T15:46:23Z</dcterms:modified>
</cp:coreProperties>
</file>