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0" r:id="rId4"/>
    <p:sldId id="259" r:id="rId5"/>
    <p:sldId id="260" r:id="rId6"/>
    <p:sldId id="266" r:id="rId7"/>
    <p:sldId id="274" r:id="rId8"/>
    <p:sldId id="299" r:id="rId9"/>
    <p:sldId id="276" r:id="rId10"/>
    <p:sldId id="278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594" y="-84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A5833-99B8-482B-8635-8E6B99D3AC02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00CAA-F211-4A1E-9BEA-8BC5B6C562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134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0CAA-F211-4A1E-9BEA-8BC5B6C56248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671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4298" y="2428868"/>
            <a:ext cx="5847735" cy="82804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altLang="en-US" sz="2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MANOHARAN.S</a:t>
            </a:r>
            <a:endParaRPr lang="en-US" altLang="en-US" sz="2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8744" y="2928934"/>
            <a:ext cx="1893570" cy="29527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endParaRPr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4" y="381000"/>
            <a:ext cx="8686800" cy="654025"/>
          </a:xfr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Accuracy of the model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36" y="1571612"/>
            <a:ext cx="1104194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9875" y="1066800"/>
            <a:ext cx="5810250" cy="653415"/>
          </a:xfrm>
        </p:spPr>
        <p:txBody>
          <a:bodyPr wrap="square"/>
          <a:lstStyle/>
          <a:p>
            <a:pPr algn="ctr"/>
            <a:r>
              <a:rPr lang="en-US" spc="-10" dirty="0"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PROJECT TITLE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2651125"/>
            <a:ext cx="8534400" cy="1661993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Dog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Cat Convolution Neural Network 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mage Classifier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317" y="2438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5"/>
          <p:cNvSpPr/>
          <p:nvPr/>
        </p:nvSpPr>
        <p:spPr>
          <a:xfrm>
            <a:off x="1752917" y="50387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2"/>
          <p:cNvGrpSpPr/>
          <p:nvPr/>
        </p:nvGrpSpPr>
        <p:grpSpPr>
          <a:xfrm>
            <a:off x="990600" y="485775"/>
            <a:ext cx="1743075" cy="1333500"/>
            <a:chOff x="742950" y="1104900"/>
            <a:chExt cx="1743075" cy="1333500"/>
          </a:xfrm>
        </p:grpSpPr>
        <p:sp>
          <p:nvSpPr>
            <p:cNvPr id="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478" y="414298"/>
            <a:ext cx="2509521" cy="1477328"/>
          </a:xfrm>
        </p:spPr>
        <p:txBody>
          <a:bodyPr wrap="square"/>
          <a:lstStyle/>
          <a:p>
            <a:pPr algn="just"/>
            <a:r>
              <a:rPr lang="en-US" sz="4800" spc="-1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AGENDA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66712" y="164305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Neural Networks (CNNs)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Specialized neural networks for processing grid-like data, such as images.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Utilize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layers to detect patterns and features within images.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Widely used in computer vision tasks, including image classification, object detection, and segmentation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Image Classification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Task of categorizing an image into predefined classes or categories.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Example: distinguishing between images of dogs and cats.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CNNs excel at image classification due to their ability to automatically learn hierarchical features from raw pixel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31356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91236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en-US" spc="-1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spc="-8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6DBA3E33-C787-3B2D-D31E-D85F455D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145E2B44-491D-36B8-41B3-581FEED3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2035"/>
            <a:ext cx="8305800" cy="300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Classifying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images of dogs and cats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Neural Networks (CNNs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a dataset of labeled images, the task is to develop a model that can accurately differentiate between pictures of dogs and cats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objective is to create a robust image classifier capable of generalizing well to unseen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10600" y="27432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848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5264150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en-US" spc="-1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spc="-1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1572474"/>
            <a:ext cx="8153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 Aim to Achieve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model that accurately distinguishes between images of dogs and cats.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Demonstrate the practical application of CNNs in image classification tasks.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Enhance understanding of fundamental concepts in deep learning and computer vision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Utilize a dataset of labeled images containing pictures of dogs and cats.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 a CNN model to learn patterns and features indicative of each class.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Evaluate the model's performance on unseen data to assess its accuracy and generalization capability.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19" y="179255"/>
            <a:ext cx="9764395" cy="88671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OBJECTIVE: 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610600" y="274320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D5E71BF-4212-0368-3C73-2B5950F2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36" y="1214422"/>
            <a:ext cx="8787581" cy="482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 objective of this project is to develop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Neural Network (CNN) image classifier capable of accurately distinguishing between images of dogs and cats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Goals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Train a CNN model using a labeled dataset of images containing pictures of dogs and cats.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Achieve high accuracy in classifying images into the correct categories.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Validate the model's performance on unseen data to ensure robustness and generalization.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Provide insights into the practical application of CNNs in image classification tasks and deepen understanding of deep learning concepts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Expected Outcomes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 trained CNN model that accurately identifies whether an image contains a dog or a cat.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Increased proficiency in building and training CNNs for image classification.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Potential for further exploration and utilization of CNNs in various real-world applications beyond this project.</a:t>
            </a: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18" y="152400"/>
            <a:ext cx="10463981" cy="1046440"/>
          </a:xfrm>
        </p:spPr>
        <p:txBody>
          <a:bodyPr wrap="square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en-US" sz="3400" spc="-95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400" spc="-1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r>
              <a:rPr lang="en-US" sz="3400" spc="-345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en-US" sz="3400" spc="-2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ITS </a:t>
            </a:r>
            <a:r>
              <a:rPr lang="en-US" sz="3400" spc="-2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en-US" sz="3400" spc="-12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400" spc="-1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PROPOSITION</a:t>
            </a:r>
            <a:endParaRPr kumimoji="0" lang="en-US" altLang="en-US" sz="340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610600" y="274320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F39F8A3-374A-19F9-EC96-5116AF84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22" y="1500174"/>
            <a:ext cx="8863781" cy="476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model's value proposition lies in several key areas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Accurate Classification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model offers precise classification of images, distinguishing between dogs and cats with high accuracy.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Efficient Image Processing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Utilizing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Neural Networks (CNNs), the model efficiently processes image data, enabling rapid classification even with large datasets.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Robustness to Variability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model demonstrates robustness to variations in poses, backgrounds, and appearances of dogs and cats, ensuring reliable performance across diverse scenarios.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Scalability and Adaptability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Designed with scalability in mind, the model can be adapted and fine-tuned to accommodate additional classes or categories beyond dogs and cats.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User-Friendly Integration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model's architecture facilitates seamless integration into various applications, providing users with a user-friendly interface for image classification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464" y="1285860"/>
            <a:ext cx="7929618" cy="51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5036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413"/>
            <a:ext cx="7566025" cy="1308050"/>
          </a:xfrm>
        </p:spPr>
        <p:txBody>
          <a:bodyPr/>
          <a:lstStyle/>
          <a:p>
            <a:pPr algn="l" rtl="0"/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1487445-8F50-E3CD-46EB-4AE139EE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26896"/>
            <a:ext cx="9144000" cy="32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486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 LINK:</a:t>
            </a:r>
          </a:p>
          <a:p>
            <a:r>
              <a:rPr lang="en-US" dirty="0" smtClean="0"/>
              <a:t>https://github.com/droid96/NM_SEM_6_PROJECT.git</a:t>
            </a:r>
            <a:endParaRPr lang="en-US" dirty="0" smtClean="0"/>
          </a:p>
        </p:txBody>
      </p:sp>
      <p:pic>
        <p:nvPicPr>
          <p:cNvPr id="2050" name="Picture 2" descr="output_15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40" y="1857364"/>
            <a:ext cx="8267700" cy="3438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541</Words>
  <Application>Microsoft Office PowerPoint</Application>
  <PresentationFormat>Custom</PresentationFormat>
  <Paragraphs>67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PROJECT TITLE</vt:lpstr>
      <vt:lpstr>AGENDA</vt:lpstr>
      <vt:lpstr>PROBLEM STATEMENT</vt:lpstr>
      <vt:lpstr>PROJECT OVERVIEW</vt:lpstr>
      <vt:lpstr>OBJECTIVE: </vt:lpstr>
      <vt:lpstr> YOUR SOLUTION AND ITS VALUE PROPOSITION</vt:lpstr>
      <vt:lpstr>RESULTS</vt:lpstr>
      <vt:lpstr> Results</vt:lpstr>
      <vt:lpstr>Accuracy of the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2021PITCS244</dc:creator>
  <cp:lastModifiedBy>ADMIN</cp:lastModifiedBy>
  <cp:revision>37</cp:revision>
  <dcterms:created xsi:type="dcterms:W3CDTF">2024-04-01T07:07:00Z</dcterms:created>
  <dcterms:modified xsi:type="dcterms:W3CDTF">2024-04-05T15:52:54Z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2024-03-22T14:30:00Z</vt:filetime>
  </property>
  <property fmtid="{D5CDD505-2E9C-101B-9397-08002B2CF9AE}" pid="3" name="LastSaved">
    <vt:filetime>2024-04-02T14:30:00Z</vt:filetime>
  </property>
  <property fmtid="{D5CDD505-2E9C-101B-9397-08002B2CF9AE}" pid="4" name="ICV">
    <vt:lpwstr>11C1AA17E28147D5960CD3CAE4C75485_13</vt:lpwstr>
  </property>
  <property fmtid="{D5CDD505-2E9C-101B-9397-08002B2CF9AE}" pid="5" name="KSOProductBuildVer">
    <vt:lpwstr>1033-12.2.0.13489</vt:lpwstr>
  </property>
</Properties>
</file>