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 indent="-342900" marL="800100">
              <a:defRPr>
                <a:solidFill>
                  <a:schemeClr val="lt2"/>
                </a:solidFill>
              </a:defRPr>
            </a:lvl2pPr>
            <a:lvl3pPr rtl="0" indent="-342900" marL="1257300">
              <a:defRPr>
                <a:solidFill>
                  <a:schemeClr val="lt2"/>
                </a:solidFill>
              </a:defRPr>
            </a:lvl3pPr>
            <a:lvl4pPr rtl="0" indent="-285750" marL="1657350">
              <a:defRPr>
                <a:solidFill>
                  <a:schemeClr val="lt2"/>
                </a:solidFill>
              </a:defRPr>
            </a:lvl4pPr>
            <a:lvl5pPr rtl="0" indent="-285750" marL="2114550">
              <a:defRPr sz="1800">
                <a:solidFill>
                  <a:schemeClr val="lt2"/>
                </a:solidFill>
              </a:defRPr>
            </a:lvl5pPr>
            <a:lvl6pPr rtl="0" indent="-285750" marL="2571750">
              <a:defRPr sz="1800">
                <a:solidFill>
                  <a:schemeClr val="lt2"/>
                </a:solidFill>
              </a:defRPr>
            </a:lvl6pPr>
            <a:lvl7pPr rtl="0" indent="-285750" marL="3028950">
              <a:defRPr sz="1800">
                <a:solidFill>
                  <a:schemeClr val="lt2"/>
                </a:solidFill>
              </a:defRPr>
            </a:lvl7pPr>
            <a:lvl8pPr rtl="0" indent="-285750" marL="3486150">
              <a:defRPr sz="1800">
                <a:solidFill>
                  <a:schemeClr val="lt2"/>
                </a:solidFill>
              </a:defRPr>
            </a:lvl8pPr>
            <a:lvl9pPr rtl="0" indent="-285750" marL="394335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1pPr>
            <a:lvl2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4pPr>
            <a:lvl5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7pPr>
            <a:lvl8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153058" x="1537585"/>
            <a:ext cy="1450799" cx="7473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Wireless collaboration of autonomous vehicles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1842178" x="1670835"/>
            <a:ext cy="2283299" cx="687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Methods of communication:</a:t>
            </a:r>
          </a:p>
          <a:p>
            <a:pPr algn="l"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Satellite</a:t>
            </a:r>
          </a:p>
          <a:p>
            <a:pPr algn="l"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Cellular</a:t>
            </a:r>
          </a:p>
          <a:p>
            <a:pPr algn="l"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2.4 Ghz Wireless</a:t>
            </a:r>
          </a:p>
          <a:p>
            <a:pPr algn="l"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Radio</a:t>
            </a:r>
          </a:p>
          <a:p>
            <a:pPr algn="l" rtl="0" lvl="0" indent="-3810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Optical</a:t>
            </a:r>
          </a:p>
        </p:txBody>
      </p:sp>
      <p:sp>
        <p:nvSpPr>
          <p:cNvPr id="57" name="Shape 57"/>
          <p:cNvSpPr/>
          <p:nvPr/>
        </p:nvSpPr>
        <p:spPr>
          <a:xfrm>
            <a:off y="1971100" x="5843268"/>
            <a:ext cy="2025458" cx="27014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8" name="Shape 58"/>
          <p:cNvSpPr txBox="1"/>
          <p:nvPr>
            <p:ph idx="2" type="subTitle"/>
          </p:nvPr>
        </p:nvSpPr>
        <p:spPr>
          <a:xfrm>
            <a:off y="5166033" x="405760"/>
            <a:ext cy="1384499" cx="687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What is the most reliable, flexible, and cost effective method?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