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4DE26-007C-46C0-844D-60C7F487E84A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E492A-2726-468B-AC3A-47D61354C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5012D4D-4015-4E71-ABA6-5CBD41AB1F70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008D34A-74DB-43CC-B126-A9FFFC57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D4D-4015-4E71-ABA6-5CBD41AB1F70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D34A-74DB-43CC-B126-A9FFFC57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D4D-4015-4E71-ABA6-5CBD41AB1F70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D34A-74DB-43CC-B126-A9FFFC57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D4D-4015-4E71-ABA6-5CBD41AB1F70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D34A-74DB-43CC-B126-A9FFFC57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D4D-4015-4E71-ABA6-5CBD41AB1F70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D34A-74DB-43CC-B126-A9FFFC57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D4D-4015-4E71-ABA6-5CBD41AB1F70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D34A-74DB-43CC-B126-A9FFFC57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012D4D-4015-4E71-ABA6-5CBD41AB1F70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008D34A-74DB-43CC-B126-A9FFFC5787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5012D4D-4015-4E71-ABA6-5CBD41AB1F70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008D34A-74DB-43CC-B126-A9FFFC57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D4D-4015-4E71-ABA6-5CBD41AB1F70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D34A-74DB-43CC-B126-A9FFFC57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D4D-4015-4E71-ABA6-5CBD41AB1F70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D34A-74DB-43CC-B126-A9FFFC57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D4D-4015-4E71-ABA6-5CBD41AB1F70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D34A-74DB-43CC-B126-A9FFFC57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5012D4D-4015-4E71-ABA6-5CBD41AB1F70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008D34A-74DB-43CC-B126-A9FFFC57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0" y="0"/>
            <a:ext cx="9144000" cy="666751"/>
            <a:chOff x="0" y="0"/>
            <a:chExt cx="9144000" cy="666751"/>
          </a:xfrm>
        </p:grpSpPr>
        <p:pic>
          <p:nvPicPr>
            <p:cNvPr id="1030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0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13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347004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14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694447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15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1032804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16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1366179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17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1704975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18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2057839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19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2404843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20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2743639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21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3082435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22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3429439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23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3781864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24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4134728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25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4482171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26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4834596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27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5187460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28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5529043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29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5873260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30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6220264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31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6559060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32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6906503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33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7245299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34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7583656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35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7925239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36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8263596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37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8596532" y="0"/>
              <a:ext cx="352425" cy="666751"/>
            </a:xfrm>
            <a:prstGeom prst="rect">
              <a:avLst/>
            </a:prstGeom>
            <a:noFill/>
          </p:spPr>
        </p:pic>
        <p:pic>
          <p:nvPicPr>
            <p:cNvPr id="38" name="Picture 6" descr="https://silentcircle.com/static/img/headerbgbt.236b8eb29975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 r="36922"/>
            <a:stretch>
              <a:fillRect/>
            </a:stretch>
          </p:blipFill>
          <p:spPr bwMode="auto">
            <a:xfrm>
              <a:off x="8921699" y="0"/>
              <a:ext cx="222301" cy="666751"/>
            </a:xfrm>
            <a:prstGeom prst="rect">
              <a:avLst/>
            </a:prstGeom>
            <a:noFill/>
          </p:spPr>
        </p:pic>
      </p:grpSp>
      <p:pic>
        <p:nvPicPr>
          <p:cNvPr id="1026" name="Picture 2" descr="Silent Circle Logo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lum bright="-10000"/>
          </a:blip>
          <a:srcRect l="1837" r="2394"/>
          <a:stretch>
            <a:fillRect/>
          </a:stretch>
        </p:blipFill>
        <p:spPr bwMode="auto">
          <a:xfrm>
            <a:off x="0" y="3581400"/>
            <a:ext cx="9144000" cy="3148824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Immersion in the Discipline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i="1" dirty="0" smtClean="0"/>
              <a:t>Braden </a:t>
            </a:r>
            <a:r>
              <a:rPr lang="en-US" sz="3600" i="1" dirty="0" smtClean="0"/>
              <a:t>Licastro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3581400"/>
            <a:ext cx="4267200" cy="2971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Silent Circle invented new encryption methods – now considered the worlds most secure, touted as unbreakable.</a:t>
            </a:r>
          </a:p>
          <a:p>
            <a:endParaRPr lang="en-US" b="1" dirty="0" smtClean="0"/>
          </a:p>
          <a:p>
            <a:r>
              <a:rPr lang="en-US" b="1" dirty="0" smtClean="0"/>
              <a:t>Utilizes elliptic curve cryptography and secure hashing</a:t>
            </a:r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95800" y="3581400"/>
            <a:ext cx="40386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Protection from data and identity theft, device surveillance, and wiretapping.</a:t>
            </a:r>
          </a:p>
          <a:p>
            <a:endParaRPr lang="en-US" b="1" dirty="0" smtClean="0"/>
          </a:p>
          <a:p>
            <a:r>
              <a:rPr lang="en-US" b="1" dirty="0" smtClean="0"/>
              <a:t>Encrypted video, texts, voice, and email.</a:t>
            </a:r>
          </a:p>
          <a:p>
            <a:endParaRPr lang="en-US" dirty="0" smtClean="0"/>
          </a:p>
          <a:p>
            <a:r>
              <a:rPr lang="en-US" b="1" dirty="0" smtClean="0"/>
              <a:t>App available for </a:t>
            </a:r>
            <a:r>
              <a:rPr lang="en-US" b="1" dirty="0" err="1" smtClean="0"/>
              <a:t>iOS</a:t>
            </a:r>
            <a:r>
              <a:rPr lang="en-US" b="1" dirty="0" smtClean="0"/>
              <a:t> and Android </a:t>
            </a:r>
            <a:r>
              <a:rPr lang="en-US" b="1" dirty="0" smtClean="0"/>
              <a:t>Devices</a:t>
            </a:r>
            <a:endParaRPr lang="en-US" b="1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19600" y="3581400"/>
            <a:ext cx="31530" cy="3034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silentcircle.com/static/img/LayoutSilentNetwork.8390b0b9d7ca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1600198"/>
            <a:ext cx="8229600" cy="2057402"/>
          </a:xfrm>
          <a:prstGeom prst="rect">
            <a:avLst/>
          </a:prstGeom>
          <a:noFill/>
        </p:spPr>
      </p:pic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/>
          <a:lstStyle/>
          <a:p>
            <a:fld id="{46530F97-36CF-4C96-8088-64663EC00798}" type="datetime1">
              <a:rPr lang="en-US" sz="1000" smtClean="0">
                <a:solidFill>
                  <a:schemeClr val="tx1"/>
                </a:solidFill>
                <a:latin typeface="+mj-lt"/>
              </a:rPr>
              <a:t>2/7/2013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77</TotalTime>
  <Words>60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Urban</vt:lpstr>
      <vt:lpstr>Immersion in the Discipline Braden Licastro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Braden Licastro</dc:creator>
  <cp:lastModifiedBy>Braden Licastro</cp:lastModifiedBy>
  <cp:revision>9</cp:revision>
  <dcterms:created xsi:type="dcterms:W3CDTF">2013-01-25T16:32:19Z</dcterms:created>
  <dcterms:modified xsi:type="dcterms:W3CDTF">2013-02-07T08:01:18Z</dcterms:modified>
</cp:coreProperties>
</file>