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8" r:id="rId2"/>
    <p:sldMasterId id="2147483700" r:id="rId3"/>
    <p:sldMasterId id="2147483712" r:id="rId4"/>
    <p:sldMasterId id="2147483724" r:id="rId5"/>
  </p:sldMasterIdLst>
  <p:notesMasterIdLst>
    <p:notesMasterId r:id="rId17"/>
  </p:notesMasterIdLst>
  <p:sldIdLst>
    <p:sldId id="281" r:id="rId6"/>
    <p:sldId id="282" r:id="rId7"/>
    <p:sldId id="286" r:id="rId8"/>
    <p:sldId id="285" r:id="rId9"/>
    <p:sldId id="287" r:id="rId10"/>
    <p:sldId id="276" r:id="rId11"/>
    <p:sldId id="280" r:id="rId12"/>
    <p:sldId id="288" r:id="rId13"/>
    <p:sldId id="289" r:id="rId14"/>
    <p:sldId id="290" r:id="rId15"/>
    <p:sldId id="29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BF"/>
    <a:srgbClr val="0000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3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B58EC-47B0-4D6E-BCA2-66EC4B22F61C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A9186-2D37-401C-AD2F-685E5D274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91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D042A"/>
          </a:solidFill>
          <a:ln>
            <a:solidFill>
              <a:srgbClr val="BD0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12" b="2212"/>
          <a:stretch/>
        </p:blipFill>
        <p:spPr bwMode="auto">
          <a:xfrm>
            <a:off x="249238" y="0"/>
            <a:ext cx="86455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ikes!" pitchFamily="2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BD04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ikes!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/>
            <a:r>
              <a:rPr lang="en-US" noProof="0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2109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67-7385-4773-8E3A-C3773A58D3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23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67-7385-4773-8E3A-C3773A58D3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04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DD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56" b="1979"/>
          <a:stretch/>
        </p:blipFill>
        <p:spPr bwMode="auto">
          <a:xfrm>
            <a:off x="215900" y="0"/>
            <a:ext cx="8712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ikes!" pitchFamily="2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DD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ikes!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1724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DDA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800">
                <a:latin typeface="Yikes!" pitchFamily="2" charset="0"/>
              </a:defRPr>
            </a:lvl1pPr>
            <a:lvl2pPr>
              <a:defRPr sz="2400">
                <a:latin typeface="Yikes!" pitchFamily="2" charset="0"/>
              </a:defRPr>
            </a:lvl2pPr>
            <a:lvl3pPr>
              <a:defRPr sz="2000">
                <a:latin typeface="Yikes!" pitchFamily="2" charset="0"/>
              </a:defRPr>
            </a:lvl3pPr>
            <a:lvl4pPr>
              <a:defRPr sz="1800">
                <a:latin typeface="Yikes!" pitchFamily="2" charset="0"/>
              </a:defRPr>
            </a:lvl4pPr>
            <a:lvl5pPr>
              <a:defRPr sz="1800">
                <a:latin typeface="Yikes!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AC58-16DE-49DE-A1FC-D8CB63A082D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5304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AC58-16DE-49DE-A1FC-D8CB63A082D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621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AC58-16DE-49DE-A1FC-D8CB63A082D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9453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AC58-16DE-49DE-A1FC-D8CB63A082D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769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AC58-16DE-49DE-A1FC-D8CB63A082D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3374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AC58-16DE-49DE-A1FC-D8CB63A082D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0700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AC58-16DE-49DE-A1FC-D8CB63A082D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80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D04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67-7385-4773-8E3A-C3773A58D3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105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AC58-16DE-49DE-A1FC-D8CB63A082D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655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AC58-16DE-49DE-A1FC-D8CB63A082D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0271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AC58-16DE-49DE-A1FC-D8CB63A082D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06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3237C"/>
          </a:solidFill>
          <a:ln>
            <a:solidFill>
              <a:srgbClr val="6323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59" b="2859"/>
          <a:stretch/>
        </p:blipFill>
        <p:spPr bwMode="auto">
          <a:xfrm>
            <a:off x="160338" y="-1"/>
            <a:ext cx="8821737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ikes!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6323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ikes!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606439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1A12-DE75-4FF6-B2E1-5C0081D9E7D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19128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1A12-DE75-4FF6-B2E1-5C0081D9E7D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9489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1A12-DE75-4FF6-B2E1-5C0081D9E7D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9118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1A12-DE75-4FF6-B2E1-5C0081D9E7D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0923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1A12-DE75-4FF6-B2E1-5C0081D9E7D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2046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1A12-DE75-4FF6-B2E1-5C0081D9E7D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880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67-7385-4773-8E3A-C3773A58D3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96130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1A12-DE75-4FF6-B2E1-5C0081D9E7D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22162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1A12-DE75-4FF6-B2E1-5C0081D9E7D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07312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1A12-DE75-4FF6-B2E1-5C0081D9E7D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324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1A12-DE75-4FF6-B2E1-5C0081D9E7D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1204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6A096"/>
          </a:solidFill>
          <a:ln>
            <a:solidFill>
              <a:srgbClr val="16A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368" b="4474"/>
          <a:stretch/>
        </p:blipFill>
        <p:spPr bwMode="auto">
          <a:xfrm>
            <a:off x="90488" y="0"/>
            <a:ext cx="89614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526927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526160"/>
            <a:ext cx="6400800" cy="76693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6A0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/>
            <a:r>
              <a:rPr lang="en-US" noProof="0" dirty="0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217189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E00-4F77-46E0-AF58-5861061E82E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41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E00-4F77-46E0-AF58-5861061E82E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97587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E00-4F77-46E0-AF58-5861061E82E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14668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E00-4F77-46E0-AF58-5861061E82E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31493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E00-4F77-46E0-AF58-5861061E82E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43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67-7385-4773-8E3A-C3773A58D3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1273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E00-4F77-46E0-AF58-5861061E82E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6493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E00-4F77-46E0-AF58-5861061E82E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315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E00-4F77-46E0-AF58-5861061E82E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3182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E00-4F77-46E0-AF58-5861061E82E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71597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E00-4F77-46E0-AF58-5861061E82E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8869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72AF"/>
          </a:solidFill>
          <a:ln>
            <a:solidFill>
              <a:srgbClr val="0F7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1" b="1980"/>
          <a:stretch/>
        </p:blipFill>
        <p:spPr bwMode="auto">
          <a:xfrm>
            <a:off x="166688" y="0"/>
            <a:ext cx="88090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ikes!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F72AF"/>
                </a:solidFill>
                <a:latin typeface="Yikes!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12232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C080-241A-4206-9BEB-56BC9158B2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428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C080-241A-4206-9BEB-56BC9158B2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838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C080-241A-4206-9BEB-56BC9158B2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14060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C080-241A-4206-9BEB-56BC9158B2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58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67-7385-4773-8E3A-C3773A58D3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50124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C080-241A-4206-9BEB-56BC9158B2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64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C080-241A-4206-9BEB-56BC9158B2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444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C080-241A-4206-9BEB-56BC9158B2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33797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C080-241A-4206-9BEB-56BC9158B2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02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C080-241A-4206-9BEB-56BC9158B2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65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C080-241A-4206-9BEB-56BC9158B2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55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67-7385-4773-8E3A-C3773A58D3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68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67-7385-4773-8E3A-C3773A58D3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2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67-7385-4773-8E3A-C3773A58D3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383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C67-7385-4773-8E3A-C3773A58D3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970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4109" y="5754688"/>
            <a:ext cx="1322387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rgbClr val="BD04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BD04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81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Yikes!" pitchFamily="2" charset="0"/>
              </a:defRPr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Yikes!" pitchFamily="2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0162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ikes!" pitchFamily="2" charset="0"/>
              </a:defRPr>
            </a:lvl1pPr>
          </a:lstStyle>
          <a:p>
            <a:fld id="{416C6C67-7385-4773-8E3A-C3773A58D3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624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Yikes!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Yikes!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Yikes!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Yikes!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Yikes!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Yikes!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688012"/>
            <a:ext cx="1427163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81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Yikes!" pitchFamily="2" charset="0"/>
              </a:defRPr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Yikes!" pitchFamily="2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016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ikes!" pitchFamily="2" charset="0"/>
              </a:defRPr>
            </a:lvl1pPr>
          </a:lstStyle>
          <a:p>
            <a:fld id="{5BD1AC58-16DE-49DE-A1FC-D8CB63A082D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titr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41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DDDA3B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Yikes!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Yikes!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Yikes!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Yikes!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Yikes!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Yikes!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9621" y="5658070"/>
            <a:ext cx="14747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81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Yikes!" pitchFamily="2" charset="0"/>
              </a:defRPr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Yikes!" pitchFamily="2" charset="0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016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ikes!" pitchFamily="2" charset="0"/>
              </a:defRPr>
            </a:lvl1pPr>
          </a:lstStyle>
          <a:p>
            <a:fld id="{E2391A12-DE75-4FF6-B2E1-5C0081D9E7D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16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3237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Yikes!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Yikes!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Yikes!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Yikes!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Yikes!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Yikes!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81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Yikes!" pitchFamily="2" charset="0"/>
              </a:defRPr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Yikes!" pitchFamily="2" charset="0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166" b="9237"/>
          <a:stretch/>
        </p:blipFill>
        <p:spPr bwMode="auto">
          <a:xfrm>
            <a:off x="7524328" y="5517232"/>
            <a:ext cx="1619672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0050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ikes!" pitchFamily="2" charset="0"/>
              </a:defRPr>
            </a:lvl1pPr>
          </a:lstStyle>
          <a:p>
            <a:fld id="{8F73FE00-4F77-46E0-AF58-5861061E82E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223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6A09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Yikes!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Yikes!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Yikes!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Yikes!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Yikes!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Yikes!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81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Yikes!" pitchFamily="2" charset="0"/>
              </a:defRPr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Yikes!" pitchFamily="2" charset="0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4469" b="7246"/>
          <a:stretch/>
        </p:blipFill>
        <p:spPr bwMode="auto">
          <a:xfrm>
            <a:off x="7524328" y="5585792"/>
            <a:ext cx="1619672" cy="12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039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ikes!" pitchFamily="2" charset="0"/>
              </a:defRPr>
            </a:lvl1pPr>
          </a:lstStyle>
          <a:p>
            <a:fld id="{5C2FC080-241A-4206-9BEB-56BC9158B2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009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F72A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Yikes!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Yikes!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Yikes!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Yikes!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Yikes!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Yikes!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Yu Gothic" pitchFamily="34" charset="-128"/>
                <a:ea typeface="Yu Gothic" pitchFamily="34" charset="-128"/>
              </a:rPr>
              <a:t>Captain America Volume: 5</a:t>
            </a:r>
            <a:r>
              <a:rPr lang="en-US" sz="2800" b="1" dirty="0" smtClean="0">
                <a:latin typeface="Yu Gothic" pitchFamily="34" charset="-128"/>
                <a:ea typeface="Yu Gothic" pitchFamily="34" charset="-128"/>
              </a:rPr>
              <a:t/>
            </a:r>
            <a:br>
              <a:rPr lang="en-US" sz="2800" b="1" dirty="0" smtClean="0">
                <a:latin typeface="Yu Gothic" pitchFamily="34" charset="-128"/>
                <a:ea typeface="Yu Gothic" pitchFamily="34" charset="-128"/>
              </a:rPr>
            </a:br>
            <a:r>
              <a:rPr lang="en-US" sz="2800" b="1" dirty="0" smtClean="0">
                <a:latin typeface="Yu Gothic" pitchFamily="34" charset="-128"/>
                <a:ea typeface="Yu Gothic" pitchFamily="34" charset="-128"/>
              </a:rPr>
              <a:t>An analysis of color and perspective</a:t>
            </a:r>
            <a:endParaRPr lang="en-US" sz="2800" b="1" dirty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ART 112</a:t>
            </a:r>
          </a:p>
          <a:p>
            <a:r>
              <a:rPr lang="en-US" dirty="0" smtClean="0"/>
              <a:t>Braden Licastro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30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Usage of Perspective</a:t>
            </a:r>
            <a:endParaRPr lang="en-US" sz="5400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60232" y="6048584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Topic of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Interest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8850" name="Picture 2" descr="C:\Users\Braden\Desktop\Captain America V5 #1 - Page 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3313581" cy="5122243"/>
          </a:xfrm>
          <a:prstGeom prst="rect">
            <a:avLst/>
          </a:prstGeom>
          <a:noFill/>
        </p:spPr>
      </p:pic>
      <p:pic>
        <p:nvPicPr>
          <p:cNvPr id="78851" name="Picture 3" descr="C:\Users\Braden\Desktop\Captain America V5 #1 - Page 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556792"/>
            <a:ext cx="4713756" cy="3670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63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27816" y="6030273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Questions?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63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Biography</a:t>
            </a:r>
            <a:endParaRPr lang="en-US" sz="5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 smtClean="0"/>
              <a:t>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 smtClean="0"/>
          </a:p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093296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Background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122" name="Picture 2" descr="http://th00.deviantart.net/fs70/PRE/f/2011/186/8/9/captain_america_profile_by_stourangeau-d3l2mu2.jpg"/>
          <p:cNvPicPr>
            <a:picLocks noChangeAspect="1" noChangeArrowheads="1"/>
          </p:cNvPicPr>
          <p:nvPr/>
        </p:nvPicPr>
        <p:blipFill>
          <a:blip r:embed="rId2" cstate="print"/>
          <a:srcRect l="958" t="747" r="2268" b="52190"/>
          <a:stretch>
            <a:fillRect/>
          </a:stretch>
        </p:blipFill>
        <p:spPr bwMode="auto">
          <a:xfrm>
            <a:off x="899592" y="1484784"/>
            <a:ext cx="7272808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24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Early History</a:t>
            </a:r>
            <a:endParaRPr lang="en-US" sz="5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340768"/>
            <a:ext cx="4680520" cy="5112568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Started out a frail, sickly child</a:t>
            </a: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Denied by military but accepted into military performance-enhancing experiment</a:t>
            </a: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“New” Steve Rogers fights for US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Primary concern and early motivation is fighting Nazis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093296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Background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http://longboxgraveyard.files.wordpress.com/2012/07/c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340768"/>
            <a:ext cx="3370190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24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Fall of Captain America</a:t>
            </a:r>
            <a:endParaRPr lang="en-US" sz="5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268760"/>
            <a:ext cx="4834880" cy="50405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Originally written by Joe </a:t>
            </a:r>
            <a:r>
              <a:rPr lang="en-US" sz="3200" dirty="0" smtClean="0">
                <a:solidFill>
                  <a:schemeClr val="bg1"/>
                </a:solidFill>
              </a:rPr>
              <a:t>Simon and Jack Kirby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Massively popular during the second World War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Following the war, Captain America lost popularity.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Discontinued by 1950 and attempts failed to revitalize a following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093296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Background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340768"/>
            <a:ext cx="3433936" cy="46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24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Rebirth of Captain America</a:t>
            </a:r>
            <a:endParaRPr lang="en-US" sz="5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268760"/>
            <a:ext cx="4834880" cy="50405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Brought back in the Silver Age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(Mid to late 1950s)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Begins as MIA soldier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Rescued from iceberg by Avengers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Storyline continued through 1950s until 1960s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04248" y="6093296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Background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5778" name="Picture 2" descr="http://goodcomics.comicbookresources.com/wp-content/uploads/2010/05/englehartgreatest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268760"/>
            <a:ext cx="3024336" cy="4596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24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Present Day</a:t>
            </a:r>
            <a:endParaRPr lang="en-US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4680520" cy="4464496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Volume 5 brings back sidekick “Bucky” as Winter Soldier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Continuation of Volumes dating back to 1960s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Written by Ed Brubaker and Steve </a:t>
            </a:r>
            <a:r>
              <a:rPr lang="en-US" sz="3200" dirty="0" err="1" smtClean="0">
                <a:solidFill>
                  <a:schemeClr val="bg1"/>
                </a:solidFill>
              </a:rPr>
              <a:t>Epting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732240" y="6088211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Current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State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268" name="Picture 4" descr="http://img1.wikia.nocookie.net/__cb20060918114509/marveldatabase/images/9/9d/Captain_America_Vol_5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196752"/>
            <a:ext cx="2868135" cy="4481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602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Usage of Color</a:t>
            </a:r>
            <a:endParaRPr lang="en-US" sz="5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268760"/>
            <a:ext cx="4824536" cy="5184576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Emphasis of emotion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Sets the mood, accompanying text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Used to give conversational context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Helps develop weight of events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Altered to portray a change in time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60232" y="6048584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Topic of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Interest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169" name="Picture 1" descr="C:\Users\Braden\Desktop\Captain America V5 #1 - Page 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3810" y="1214460"/>
            <a:ext cx="3160390" cy="4662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63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Usage of Color</a:t>
            </a:r>
            <a:endParaRPr lang="en-US" sz="5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39552" y="1124744"/>
            <a:ext cx="3672408" cy="504056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Discussion involving protagonist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60232" y="6048584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Topic of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Interest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716016" y="1124744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ikes!" pitchFamily="2" charset="0"/>
                <a:ea typeface="+mn-ea"/>
                <a:cs typeface="+mn-cs"/>
              </a:rPr>
              <a:t>Discussion involving antagonist</a:t>
            </a:r>
          </a:p>
        </p:txBody>
      </p:sp>
      <p:pic>
        <p:nvPicPr>
          <p:cNvPr id="76802" name="Picture 2" descr="C:\Users\Braden\Desktop\Captain America V5 #1 - Page 6.jpg"/>
          <p:cNvPicPr>
            <a:picLocks noChangeAspect="1" noChangeArrowheads="1"/>
          </p:cNvPicPr>
          <p:nvPr/>
        </p:nvPicPr>
        <p:blipFill>
          <a:blip r:embed="rId2" cstate="print"/>
          <a:srcRect l="1998" t="3877" r="4110" b="3076"/>
          <a:stretch>
            <a:fillRect/>
          </a:stretch>
        </p:blipFill>
        <p:spPr bwMode="auto">
          <a:xfrm>
            <a:off x="5114060" y="1628800"/>
            <a:ext cx="2914324" cy="4464496"/>
          </a:xfrm>
          <a:prstGeom prst="rect">
            <a:avLst/>
          </a:prstGeom>
          <a:noFill/>
        </p:spPr>
      </p:pic>
      <p:pic>
        <p:nvPicPr>
          <p:cNvPr id="76803" name="Picture 3" descr="C:\Users\Braden\Desktop\Captain America V5 #1 - Page 18.jpg"/>
          <p:cNvPicPr>
            <a:picLocks noChangeAspect="1" noChangeArrowheads="1"/>
          </p:cNvPicPr>
          <p:nvPr/>
        </p:nvPicPr>
        <p:blipFill>
          <a:blip r:embed="rId3" cstate="print"/>
          <a:srcRect l="1742" t="2405" r="2465" b="2952"/>
          <a:stretch>
            <a:fillRect/>
          </a:stretch>
        </p:blipFill>
        <p:spPr bwMode="auto">
          <a:xfrm>
            <a:off x="899592" y="1584288"/>
            <a:ext cx="2952327" cy="4509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63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Usage of Perspective</a:t>
            </a:r>
            <a:endParaRPr lang="en-US" sz="5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340768"/>
            <a:ext cx="4114800" cy="475252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Used to give idea of surrounding expanses of space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Often signifies lack of conversation or events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Allows for out-of-frame interactions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Provides focus and emphasizes intensity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60232" y="6048584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Topic of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Interest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7826" name="Picture 2" descr="C:\Users\Braden\Desktop\Captain America V5 #1 - Page 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300263"/>
            <a:ext cx="3240360" cy="5009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63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161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Conception personnalisée</vt:lpstr>
      <vt:lpstr>1_Conception personnalisée</vt:lpstr>
      <vt:lpstr>2_Conception personnalisée</vt:lpstr>
      <vt:lpstr>3_Conception personnalisée</vt:lpstr>
      <vt:lpstr>4_Conception personnalisée</vt:lpstr>
      <vt:lpstr>Captain America Volume: 5 An analysis of color and perspective</vt:lpstr>
      <vt:lpstr>Biography</vt:lpstr>
      <vt:lpstr>Early History</vt:lpstr>
      <vt:lpstr>Fall of Captain America</vt:lpstr>
      <vt:lpstr>Rebirth of Captain America</vt:lpstr>
      <vt:lpstr>Present Day</vt:lpstr>
      <vt:lpstr>Usage of Color</vt:lpstr>
      <vt:lpstr>Usage of Color</vt:lpstr>
      <vt:lpstr>Usage of Perspective</vt:lpstr>
      <vt:lpstr>Usage of Perspective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1-007 - Template - Cartoon Bubbles</dc:title>
  <dc:creator>Showeet.com</dc:creator>
  <dc:description>Free template released by Showeet.com</dc:description>
  <cp:lastModifiedBy>Braden Licastro</cp:lastModifiedBy>
  <cp:revision>15</cp:revision>
  <dcterms:created xsi:type="dcterms:W3CDTF">2011-07-08T11:03:43Z</dcterms:created>
  <dcterms:modified xsi:type="dcterms:W3CDTF">2014-04-24T06:07:39Z</dcterms:modified>
  <cp:category>Templates</cp:category>
</cp:coreProperties>
</file>