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6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19699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4612680"/>
            <a:ext cx="19699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6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9608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466280" y="2249280"/>
            <a:ext cx="9608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466280" y="4612680"/>
            <a:ext cx="9608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4612680"/>
            <a:ext cx="9608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6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9608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466280" y="2249280"/>
            <a:ext cx="9608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6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1969920" cy="4525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6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196992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6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9608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466280" y="2249280"/>
            <a:ext cx="9608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6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8880" cy="563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6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9608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4612680"/>
            <a:ext cx="9608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66280" y="2249280"/>
            <a:ext cx="9608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6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960840" cy="4525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66280" y="2249280"/>
            <a:ext cx="9608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66280" y="4612680"/>
            <a:ext cx="9608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6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9608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466280" y="2249280"/>
            <a:ext cx="9608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4612680"/>
            <a:ext cx="196920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66840"/>
            <a:ext cx="9143280" cy="83520"/>
          </a:xfrm>
          <a:prstGeom prst="rect">
            <a:avLst/>
          </a:prstGeom>
          <a:solidFill>
            <a:srgbClr val="438086"/>
          </a:solidFill>
        </p:spPr>
      </p:sp>
      <p:sp>
        <p:nvSpPr>
          <p:cNvPr id="1" name="CustomShape 2"/>
          <p:cNvSpPr/>
          <p:nvPr/>
        </p:nvSpPr>
        <p:spPr>
          <a:xfrm>
            <a:off x="0" y="0"/>
            <a:ext cx="9143280" cy="309960"/>
          </a:xfrm>
          <a:prstGeom prst="rect">
            <a:avLst/>
          </a:prstGeom>
          <a:solidFill>
            <a:srgbClr val="dedede"/>
          </a:solidFill>
        </p:spPr>
      </p:sp>
      <p:sp>
        <p:nvSpPr>
          <p:cNvPr id="2" name="CustomShape 3"/>
          <p:cNvSpPr/>
          <p:nvPr/>
        </p:nvSpPr>
        <p:spPr>
          <a:xfrm>
            <a:off x="0" y="308160"/>
            <a:ext cx="9143280" cy="90720"/>
          </a:xfrm>
          <a:prstGeom prst="rect">
            <a:avLst/>
          </a:prstGeom>
          <a:solidFill>
            <a:srgbClr val="438086"/>
          </a:solidFill>
        </p:spPr>
      </p:sp>
      <p:sp>
        <p:nvSpPr>
          <p:cNvPr id="3" name="CustomShape 4"/>
          <p:cNvSpPr/>
          <p:nvPr/>
        </p:nvSpPr>
        <p:spPr>
          <a:xfrm>
            <a:off x="5410080" y="360360"/>
            <a:ext cx="3733200" cy="90360"/>
          </a:xfrm>
          <a:prstGeom prst="rect">
            <a:avLst/>
          </a:prstGeom>
          <a:solidFill>
            <a:srgbClr val="438086"/>
          </a:solidFill>
        </p:spPr>
      </p:sp>
      <p:sp>
        <p:nvSpPr>
          <p:cNvPr id="4" name="CustomShape 5"/>
          <p:cNvSpPr/>
          <p:nvPr/>
        </p:nvSpPr>
        <p:spPr>
          <a:xfrm>
            <a:off x="5410080" y="439560"/>
            <a:ext cx="3733200" cy="179280"/>
          </a:xfrm>
          <a:prstGeom prst="rect">
            <a:avLst/>
          </a:prstGeom>
          <a:solidFill>
            <a:srgbClr val="438086"/>
          </a:solidFill>
        </p:spPr>
      </p:sp>
      <p:sp>
        <p:nvSpPr>
          <p:cNvPr id="5" name="CustomShape 6"/>
          <p:cNvSpPr/>
          <p:nvPr/>
        </p:nvSpPr>
        <p:spPr>
          <a:xfrm>
            <a:off x="5407200" y="497520"/>
            <a:ext cx="3062520" cy="26640"/>
          </a:xfrm>
          <a:prstGeom prst="rect">
            <a:avLst/>
          </a:prstGeom>
          <a:solidFill>
            <a:srgbClr val="53548a"/>
          </a:solidFill>
        </p:spPr>
      </p:sp>
      <p:sp>
        <p:nvSpPr>
          <p:cNvPr id="6" name="CustomShape 7"/>
          <p:cNvSpPr/>
          <p:nvPr/>
        </p:nvSpPr>
        <p:spPr>
          <a:xfrm>
            <a:off x="7373520" y="588960"/>
            <a:ext cx="1599480" cy="36000"/>
          </a:xfrm>
          <a:prstGeom prst="rect">
            <a:avLst/>
          </a:prstGeom>
          <a:solidFill>
            <a:srgbClr val="53548a"/>
          </a:solidFill>
        </p:spPr>
      </p:sp>
      <p:sp>
        <p:nvSpPr>
          <p:cNvPr id="7" name="CustomShape 8"/>
          <p:cNvSpPr/>
          <p:nvPr/>
        </p:nvSpPr>
        <p:spPr>
          <a:xfrm>
            <a:off x="9084960" y="-2160"/>
            <a:ext cx="56880" cy="621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9044640" y="-2160"/>
            <a:ext cx="26640" cy="621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9025560" y="-2160"/>
            <a:ext cx="8280" cy="621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8975520" y="-2160"/>
            <a:ext cx="26640" cy="621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8915760" y="360"/>
            <a:ext cx="54000" cy="584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8873640" y="360"/>
            <a:ext cx="8280" cy="584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63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1969920" cy="452520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2526120" y="2249280"/>
            <a:ext cx="1969920" cy="452520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186760" y="6400800"/>
            <a:ext cx="956520" cy="45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Trebuchet MS"/>
              </a:rPr>
              <a:t>2/21/13</a:t>
            </a:r>
            <a:endParaRPr/>
          </a:p>
        </p:txBody>
      </p:sp>
      <p:pic>
        <p:nvPicPr>
          <p:cNvPr descr="" id="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0320" y="2377440"/>
            <a:ext cx="4411080" cy="3497400"/>
          </a:xfrm>
          <a:prstGeom prst="rect">
            <a:avLst/>
          </a:prstGeom>
        </p:spPr>
      </p:pic>
      <p:sp>
        <p:nvSpPr>
          <p:cNvPr id="50" name="TextShape 2"/>
          <p:cNvSpPr txBox="1"/>
          <p:nvPr/>
        </p:nvSpPr>
        <p:spPr>
          <a:xfrm>
            <a:off x="366480" y="670680"/>
            <a:ext cx="8228880" cy="1250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400">
                <a:latin typeface="Arial"/>
                <a:ea typeface="Droid Sans"/>
              </a:rPr>
              <a:t>New Energy Storage Medium Could Possibly Replace Battery</a:t>
            </a:r>
            <a:endParaRPr/>
          </a:p>
        </p:txBody>
      </p:sp>
      <p:sp>
        <p:nvSpPr>
          <p:cNvPr id="51" name="TextShape 3"/>
          <p:cNvSpPr txBox="1"/>
          <p:nvPr/>
        </p:nvSpPr>
        <p:spPr>
          <a:xfrm>
            <a:off x="4846320" y="2103120"/>
            <a:ext cx="3886920" cy="45252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Competitive or better than current battery life.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Non-toxic and biodegradable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Extremely cheap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Easily produced with common tools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