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15833" x="457200"/>
            <a:ext cy="818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Power Grid Data Security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089526" x="457200"/>
            <a:ext cy="5478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Chinese hackers temporarily gained full control of several US grid stations.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New security techniques must be implemented to prevent future attacks</a:t>
            </a:r>
          </a:p>
        </p:txBody>
      </p:sp>
      <p:sp>
        <p:nvSpPr>
          <p:cNvPr id="106" name="Shape 106"/>
          <p:cNvSpPr/>
          <p:nvPr/>
        </p:nvSpPr>
        <p:spPr>
          <a:xfrm>
            <a:off y="2108200" x="1767944"/>
            <a:ext cy="3623150" cx="55443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