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6901800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 flipH="1">
            <a:off y="16052" x="-3832"/>
            <a:ext cy="6881034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flipH="1">
            <a:off y="881" x="14659"/>
            <a:ext cy="6881034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-881" x="-846666"/>
            <a:ext cy="6906895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 rot="10800000" flipH="1">
            <a:off y="-4974" x="-524933"/>
            <a:ext cy="6906895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658990" x="457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658990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" name="Shape 31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4933386" x="-6264"/>
            <a:ext cy="3100650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5367337" x="1792288"/>
            <a:ext cy="8048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152400" marL="0">
              <a:buSzPct val="100000"/>
              <a:buFont typeface="Trebuchet MS"/>
              <a:buNone/>
              <a:defRPr sz="2400"/>
            </a:lvl1pPr>
            <a:lvl2pPr algn="ctr" rtl="0" indent="152400" marL="0">
              <a:buSzPct val="100000"/>
              <a:buFont typeface="Trebuchet MS"/>
              <a:buNone/>
              <a:defRPr sz="2400"/>
            </a:lvl2pPr>
            <a:lvl3pPr algn="ctr" rtl="0" indent="152400" marL="0">
              <a:buSzPct val="100000"/>
              <a:buFont typeface="Trebuchet MS"/>
              <a:buNone/>
              <a:defRPr sz="2400"/>
            </a:lvl3pPr>
            <a:lvl4pPr algn="ctr" rtl="0" indent="152400" marL="0">
              <a:buSzPct val="100000"/>
              <a:buFont typeface="Trebuchet MS"/>
              <a:buNone/>
              <a:defRPr sz="2400"/>
            </a:lvl4pPr>
            <a:lvl5pPr algn="ctr" rtl="0" indent="152400" marL="0">
              <a:buSzPct val="100000"/>
              <a:buFont typeface="Trebuchet MS"/>
              <a:buNone/>
              <a:defRPr sz="2400"/>
            </a:lvl5pPr>
            <a:lvl6pPr algn="ctr" rtl="0" indent="152400" marL="0">
              <a:buSzPct val="100000"/>
              <a:buFont typeface="Trebuchet MS"/>
              <a:buNone/>
              <a:defRPr sz="2400"/>
            </a:lvl6pPr>
            <a:lvl7pPr algn="ctr" rtl="0" indent="152400" marL="0">
              <a:buSzPct val="100000"/>
              <a:buFont typeface="Trebuchet MS"/>
              <a:buNone/>
              <a:defRPr sz="2400"/>
            </a:lvl7pPr>
            <a:lvl8pPr algn="ctr" rtl="0" indent="152400" marL="0">
              <a:buSzPct val="100000"/>
              <a:buFont typeface="Trebuchet MS"/>
              <a:buNone/>
              <a:defRPr sz="2400"/>
            </a:lvl8pPr>
            <a:lvl9pPr algn="ctr" rtl="0" indent="152400" marL="0">
              <a:buSzPct val="100000"/>
              <a:buFont typeface="Trebuchet MS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27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2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65005" x="216490"/>
            <a:ext cy="1511699" cx="86738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buNone/>
            </a:pPr>
            <a:r>
              <a:rPr lang="en"/>
              <a:t>Contextual gesture recognition and prediction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5518380" x="218761"/>
            <a:ext cy="1250100" cx="8925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-3937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600" lang="en"/>
              <a:t>Currently only predictive text applications</a:t>
            </a:r>
          </a:p>
          <a:p>
            <a:pPr algn="l" rtl="0" lvl="0" indent="-393700" marL="457200">
              <a:buClr>
                <a:schemeClr val="lt1"/>
              </a:buClr>
              <a:buSzPct val="180555"/>
              <a:buFont typeface="Arial"/>
              <a:buChar char="•"/>
            </a:pPr>
            <a:r>
              <a:rPr lang="en"/>
              <a:t>Utilizes gesture fitness and user history to predict</a:t>
            </a:r>
          </a:p>
        </p:txBody>
      </p:sp>
      <p:sp>
        <p:nvSpPr>
          <p:cNvPr id="43" name="Shape 43"/>
          <p:cNvSpPr/>
          <p:nvPr/>
        </p:nvSpPr>
        <p:spPr>
          <a:xfrm>
            <a:off y="1676705" x="1009550"/>
            <a:ext cy="3641473" cx="70877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