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E13191-A121-4101-A181-B141A191B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