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5012D4D-4015-4E71-ABA6-5CBD41AB1F70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008D34A-74DB-43CC-B126-A9FFFC5787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Immersion in the Discipline</a:t>
            </a:r>
            <a:br>
              <a:rPr lang="en-US" dirty="0" smtClean="0"/>
            </a:br>
            <a:r>
              <a:rPr lang="en-US" dirty="0" smtClean="0"/>
              <a:t>Braden Licastro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4876800"/>
            <a:ext cx="4267200" cy="1706563"/>
          </a:xfrm>
        </p:spPr>
        <p:txBody>
          <a:bodyPr/>
          <a:lstStyle/>
          <a:p>
            <a:r>
              <a:rPr lang="en-US" dirty="0" smtClean="0"/>
              <a:t>3 years to match number of threats on windows devices</a:t>
            </a:r>
          </a:p>
          <a:p>
            <a:r>
              <a:rPr lang="en-US" dirty="0" smtClean="0"/>
              <a:t>Apple devices following vulnerability trend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1752600"/>
          </a:xfrm>
        </p:spPr>
        <p:txBody>
          <a:bodyPr/>
          <a:lstStyle/>
          <a:p>
            <a:r>
              <a:rPr lang="en-US" dirty="0" smtClean="0"/>
              <a:t>US world leader in </a:t>
            </a:r>
            <a:r>
              <a:rPr lang="en-US" dirty="0" err="1" smtClean="0"/>
              <a:t>botnets</a:t>
            </a:r>
            <a:endParaRPr lang="en-US" dirty="0" smtClean="0"/>
          </a:p>
          <a:p>
            <a:r>
              <a:rPr lang="en-US" dirty="0" smtClean="0"/>
              <a:t>631 currently active</a:t>
            </a:r>
          </a:p>
          <a:p>
            <a:r>
              <a:rPr lang="en-US" dirty="0" smtClean="0"/>
              <a:t>Virgin Islands next largest with 237</a:t>
            </a:r>
          </a:p>
          <a:p>
            <a:endParaRPr lang="en-US" dirty="0" smtClean="0"/>
          </a:p>
        </p:txBody>
      </p:sp>
      <p:pic>
        <p:nvPicPr>
          <p:cNvPr id="48130" name="Picture 2" descr="http://www.neowin.net/images/uploaded/trendmicro_malw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4289777" cy="2895600"/>
          </a:xfrm>
          <a:prstGeom prst="rect">
            <a:avLst/>
          </a:prstGeom>
          <a:noFill/>
        </p:spPr>
      </p:pic>
      <p:pic>
        <p:nvPicPr>
          <p:cNvPr id="48132" name="Picture 4" descr="http://www.neowin.net/images/uploaded/botnet_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419600"/>
            <a:ext cx="4119716" cy="1995488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4603530" y="1891860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Immersion in the Discipline Braden Licastro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Braden Licastro</dc:creator>
  <cp:lastModifiedBy>Braden Licastro</cp:lastModifiedBy>
  <cp:revision>4</cp:revision>
  <dcterms:created xsi:type="dcterms:W3CDTF">2013-01-25T16:32:19Z</dcterms:created>
  <dcterms:modified xsi:type="dcterms:W3CDTF">2013-01-25T17:05:44Z</dcterms:modified>
</cp:coreProperties>
</file>