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995D09-4342-4546-BF1A-B9171A48F19D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BC074-E650-4E58-A4F3-7809034BCD8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24200"/>
            <a:ext cx="7086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science 380 </a:t>
            </a:r>
            <a:r>
              <a:rPr lang="en-US" dirty="0" smtClean="0"/>
              <a:t>Final 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2013</a:t>
            </a:r>
          </a:p>
          <a:p>
            <a:endParaRPr lang="en-US" dirty="0" smtClean="0"/>
          </a:p>
          <a:p>
            <a:r>
              <a:rPr lang="en-US" dirty="0" smtClean="0"/>
              <a:t>Professor Kapfhammer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Braden Licastro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Evolving Dataset </a:t>
            </a:r>
            <a:r>
              <a:rPr lang="en-US" dirty="0" smtClean="0"/>
              <a:t>S</a:t>
            </a:r>
            <a:r>
              <a:rPr lang="en-US" dirty="0" smtClean="0"/>
              <a:t>torage Using a General </a:t>
            </a:r>
            <a:r>
              <a:rPr lang="en-US" dirty="0" smtClean="0"/>
              <a:t>P</a:t>
            </a:r>
            <a:r>
              <a:rPr lang="en-US" dirty="0" smtClean="0"/>
              <a:t>urpose </a:t>
            </a:r>
            <a:r>
              <a:rPr lang="en-US" dirty="0" smtClean="0"/>
              <a:t>S</a:t>
            </a:r>
            <a:r>
              <a:rPr lang="en-US" dirty="0" smtClean="0"/>
              <a:t>chema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 Comments?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forms implement three types of data storage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based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Spreadsheet based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Parameter passed submission</a:t>
            </a:r>
          </a:p>
        </p:txBody>
      </p:sp>
      <p:pic>
        <p:nvPicPr>
          <p:cNvPr id="1028" name="Picture 4" descr="http://www.freenew.net/upload/pscreen/47/coffeecup-web-form-builder-82.png"/>
          <p:cNvPicPr>
            <a:picLocks noChangeAspect="1" noChangeArrowheads="1"/>
          </p:cNvPicPr>
          <p:nvPr/>
        </p:nvPicPr>
        <p:blipFill>
          <a:blip r:embed="rId2" cstate="print"/>
          <a:srcRect l="10744" t="23932" r="36250" b="12820"/>
          <a:stretch>
            <a:fillRect/>
          </a:stretch>
        </p:blipFill>
        <p:spPr bwMode="auto">
          <a:xfrm>
            <a:off x="2895600" y="3352800"/>
            <a:ext cx="3231222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Based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submitted by the form is stored directly in an XML file</a:t>
            </a:r>
          </a:p>
          <a:p>
            <a:r>
              <a:rPr lang="en-US" dirty="0" smtClean="0"/>
              <a:t>Cannot easily set access privileges, therefore insecure in most cases</a:t>
            </a:r>
          </a:p>
          <a:p>
            <a:r>
              <a:rPr lang="en-US" dirty="0" smtClean="0"/>
              <a:t>Redundancy creates excessively large file sizes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8546" r="86111" b="49699"/>
          <a:stretch>
            <a:fillRect/>
          </a:stretch>
        </p:blipFill>
        <p:spPr bwMode="auto">
          <a:xfrm>
            <a:off x="2895600" y="3886200"/>
            <a:ext cx="3352800" cy="245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Based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submitted by the form is stored directly in an online spreadsheet or CSV file</a:t>
            </a:r>
          </a:p>
          <a:p>
            <a:r>
              <a:rPr lang="en-US" dirty="0" smtClean="0"/>
              <a:t>Cannot easily set access privileges, therefore insecure in most cases</a:t>
            </a:r>
          </a:p>
          <a:p>
            <a:r>
              <a:rPr lang="en-US" dirty="0" smtClean="0"/>
              <a:t>Cannot change schema after data submissions begin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8638" r="64064" b="34679"/>
          <a:stretch>
            <a:fillRect/>
          </a:stretch>
        </p:blipFill>
        <p:spPr bwMode="auto">
          <a:xfrm>
            <a:off x="1600200" y="3810000"/>
            <a:ext cx="5943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Based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kept in spreadsheet POST data</a:t>
            </a:r>
          </a:p>
          <a:p>
            <a:r>
              <a:rPr lang="en-US" dirty="0" smtClean="0"/>
              <a:t>As large amounts of data are collected, load and submit times increase as data is appended</a:t>
            </a:r>
          </a:p>
          <a:p>
            <a:r>
              <a:rPr lang="en-US" dirty="0" smtClean="0"/>
              <a:t>Cannot change form without resetting collected data</a:t>
            </a:r>
            <a:endParaRPr lang="en-US" dirty="0"/>
          </a:p>
        </p:txBody>
      </p:sp>
      <p:pic>
        <p:nvPicPr>
          <p:cNvPr id="3074" name="Picture 2" descr="C:\Users\Braden\Desktop\search-form-post-to-self-then-redir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05200"/>
            <a:ext cx="3810000" cy="271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driven form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Allows for form changes without resetting collected data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Reduces redundancy requiring lower storage costs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Queries performed server-side; user experience unchanged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 schema can be used for any form</a:t>
            </a:r>
          </a:p>
          <a:p>
            <a:pPr lvl="2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Table-per-form database organization not needed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 l="15227" t="15385" r="18594" b="54945"/>
          <a:stretch>
            <a:fillRect/>
          </a:stretch>
        </p:blipFill>
        <p:spPr bwMode="auto">
          <a:xfrm>
            <a:off x="252250" y="41148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randomly generated forms used to supply data</a:t>
            </a:r>
          </a:p>
          <a:p>
            <a:endParaRPr lang="en-US" dirty="0" smtClean="0"/>
          </a:p>
          <a:p>
            <a:r>
              <a:rPr lang="en-US" dirty="0" smtClean="0"/>
              <a:t>Two tables per input type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for data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Second for element configuration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submission linked back to submitter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Successfully implemented relational schema</a:t>
            </a:r>
          </a:p>
          <a:p>
            <a:endParaRPr lang="en-US" dirty="0" smtClean="0"/>
          </a:p>
          <a:p>
            <a:r>
              <a:rPr lang="en-US" dirty="0" smtClean="0"/>
              <a:t>Accepted and successfully stored all three forms’ data</a:t>
            </a:r>
          </a:p>
          <a:p>
            <a:endParaRPr lang="en-US" dirty="0" smtClean="0"/>
          </a:p>
          <a:p>
            <a:r>
              <a:rPr lang="en-US" dirty="0" smtClean="0"/>
              <a:t>Minimal storage overhead.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Uses 20% of the space that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oogle forms uses for the same data in required three spreadsheets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Precise control over user access of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 user registration</a:t>
            </a:r>
          </a:p>
          <a:p>
            <a:endParaRPr lang="en-US" dirty="0" smtClean="0"/>
          </a:p>
          <a:p>
            <a:r>
              <a:rPr lang="en-US" dirty="0" smtClean="0"/>
              <a:t>Implement GUI form generator</a:t>
            </a:r>
          </a:p>
          <a:p>
            <a:endParaRPr lang="en-US" dirty="0" smtClean="0"/>
          </a:p>
          <a:p>
            <a:r>
              <a:rPr lang="en-US" dirty="0" smtClean="0"/>
              <a:t>Introduce data visualization for each form element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Allow for multiple viewing options per element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</TotalTime>
  <Words>281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Evolving Dataset Storage Using a General Purpose Schema</vt:lpstr>
      <vt:lpstr>Current Methods</vt:lpstr>
      <vt:lpstr>XML Based Web Forms</vt:lpstr>
      <vt:lpstr>Spreadsheet Based Web Forms</vt:lpstr>
      <vt:lpstr>Parameter Based Web Forms</vt:lpstr>
      <vt:lpstr>Proposed Solution</vt:lpstr>
      <vt:lpstr>Implementation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dataset storage using a general purpose schema</dc:title>
  <dc:creator>Braden Licastro</dc:creator>
  <cp:lastModifiedBy>Braden Licastro</cp:lastModifiedBy>
  <cp:revision>7</cp:revision>
  <dcterms:created xsi:type="dcterms:W3CDTF">2013-05-01T02:20:39Z</dcterms:created>
  <dcterms:modified xsi:type="dcterms:W3CDTF">2013-05-01T03:01:39Z</dcterms:modified>
</cp:coreProperties>
</file>