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78" r:id="rId2"/>
    <p:sldId id="286" r:id="rId3"/>
    <p:sldId id="287" r:id="rId4"/>
    <p:sldId id="290" r:id="rId5"/>
  </p:sldIdLst>
  <p:sldSz cx="18291175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s" id="{3E635A3F-8DDB-3C41-B1DF-5AF722130251}">
          <p14:sldIdLst>
            <p14:sldId id="278"/>
            <p14:sldId id="286"/>
            <p14:sldId id="287"/>
            <p14:sldId id="290"/>
          </p14:sldIdLst>
        </p14:section>
        <p14:section name="guidelines" id="{DA7DDE5E-D1C9-154F-8776-D2DD77E8216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0E0"/>
    <a:srgbClr val="6AB459"/>
    <a:srgbClr val="6AC859"/>
    <a:srgbClr val="6AAB59"/>
    <a:srgbClr val="3A3A3A"/>
    <a:srgbClr val="2A2A2B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0"/>
    <p:restoredTop sz="90449"/>
  </p:normalViewPr>
  <p:slideViewPr>
    <p:cSldViewPr snapToGrid="0">
      <p:cViewPr varScale="1">
        <p:scale>
          <a:sx n="94" d="100"/>
          <a:sy n="94" d="100"/>
        </p:scale>
        <p:origin x="1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_section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F888-2A6D-3134-E974-1DD98552B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519" y="2471591"/>
            <a:ext cx="15776138" cy="2938588"/>
          </a:xfrm>
        </p:spPr>
        <p:txBody>
          <a:bodyPr/>
          <a:lstStyle>
            <a:lvl1pPr algn="ctr">
              <a:defRPr sz="6001" b="0" i="0">
                <a:latin typeface="Montserrat Medium" pitchFamily="2" charset="77"/>
              </a:defRPr>
            </a:lvl1pPr>
          </a:lstStyle>
          <a:p>
            <a:r>
              <a:rPr lang="en-GB" dirty="0"/>
              <a:t>Click to Add Course/Section Title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F65FB6-162D-B8E6-A241-36BF6A2F9B1C}"/>
              </a:ext>
            </a:extLst>
          </p:cNvPr>
          <p:cNvSpPr/>
          <p:nvPr/>
        </p:nvSpPr>
        <p:spPr>
          <a:xfrm>
            <a:off x="15897183" y="9472714"/>
            <a:ext cx="2393992" cy="815874"/>
          </a:xfrm>
          <a:prstGeom prst="rect">
            <a:avLst/>
          </a:prstGeom>
          <a:solidFill>
            <a:srgbClr val="2A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56C920-A6D6-73B8-0711-59E1A9B1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96" y="249074"/>
            <a:ext cx="3487971" cy="935214"/>
          </a:xfrm>
          <a:prstGeom prst="rect">
            <a:avLst/>
          </a:prstGeom>
        </p:spPr>
      </p:pic>
      <p:sp>
        <p:nvSpPr>
          <p:cNvPr id="12" name="Block Arc 11">
            <a:extLst>
              <a:ext uri="{FF2B5EF4-FFF2-40B4-BE49-F238E27FC236}">
                <a16:creationId xmlns:a16="http://schemas.microsoft.com/office/drawing/2014/main" id="{B8EA580C-AD49-183E-AF9D-22FBD82CCD7D}"/>
              </a:ext>
            </a:extLst>
          </p:cNvPr>
          <p:cNvSpPr/>
          <p:nvPr/>
        </p:nvSpPr>
        <p:spPr>
          <a:xfrm rot="10800000">
            <a:off x="4384410" y="-1083600"/>
            <a:ext cx="2167576" cy="21672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0200D2-B823-1422-093F-5675D76CD4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362" b="31135"/>
          <a:stretch/>
        </p:blipFill>
        <p:spPr>
          <a:xfrm>
            <a:off x="14700359" y="7350000"/>
            <a:ext cx="3590816" cy="2938588"/>
          </a:xfrm>
          <a:prstGeom prst="rect">
            <a:avLst/>
          </a:prstGeom>
        </p:spPr>
      </p:pic>
      <p:sp>
        <p:nvSpPr>
          <p:cNvPr id="18" name="Doughnut 17">
            <a:extLst>
              <a:ext uri="{FF2B5EF4-FFF2-40B4-BE49-F238E27FC236}">
                <a16:creationId xmlns:a16="http://schemas.microsoft.com/office/drawing/2014/main" id="{F88EF9DC-B2B4-255E-F02A-2881A3301445}"/>
              </a:ext>
            </a:extLst>
          </p:cNvPr>
          <p:cNvSpPr/>
          <p:nvPr/>
        </p:nvSpPr>
        <p:spPr>
          <a:xfrm>
            <a:off x="16899163" y="6936792"/>
            <a:ext cx="880358" cy="880205"/>
          </a:xfrm>
          <a:prstGeom prst="donut">
            <a:avLst>
              <a:gd name="adj" fmla="val 240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B2D569-3245-DFE2-308E-A448DA6091C4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31510F22-5D99-CAB9-22EE-23C9C53A5BF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7CD8D2-3954-5E48-EC3A-449201B28362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8375F1F-CAAF-4858-8FBF-BB2F987BC412}"/>
              </a:ext>
            </a:extLst>
          </p:cNvPr>
          <p:cNvSpPr/>
          <p:nvPr userDrawn="1"/>
        </p:nvSpPr>
        <p:spPr>
          <a:xfrm>
            <a:off x="15897183" y="9472714"/>
            <a:ext cx="2393992" cy="815874"/>
          </a:xfrm>
          <a:prstGeom prst="rect">
            <a:avLst/>
          </a:prstGeom>
          <a:solidFill>
            <a:srgbClr val="2A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79A86-01C9-4426-BE37-A2DA07AC34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1596" y="249074"/>
            <a:ext cx="3487971" cy="935214"/>
          </a:xfrm>
          <a:prstGeom prst="rect">
            <a:avLst/>
          </a:prstGeom>
        </p:spPr>
      </p:pic>
      <p:sp>
        <p:nvSpPr>
          <p:cNvPr id="14" name="Block Arc 13">
            <a:extLst>
              <a:ext uri="{FF2B5EF4-FFF2-40B4-BE49-F238E27FC236}">
                <a16:creationId xmlns:a16="http://schemas.microsoft.com/office/drawing/2014/main" id="{71E8FD85-A1BC-443E-B267-8C071E7FAD0F}"/>
              </a:ext>
            </a:extLst>
          </p:cNvPr>
          <p:cNvSpPr/>
          <p:nvPr userDrawn="1"/>
        </p:nvSpPr>
        <p:spPr>
          <a:xfrm rot="10800000">
            <a:off x="4384410" y="-1083600"/>
            <a:ext cx="2167576" cy="21672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89B915-410C-4735-B938-CD5935893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362" b="31135"/>
          <a:stretch/>
        </p:blipFill>
        <p:spPr>
          <a:xfrm>
            <a:off x="14700359" y="7350000"/>
            <a:ext cx="3590816" cy="2938588"/>
          </a:xfrm>
          <a:prstGeom prst="rect">
            <a:avLst/>
          </a:prstGeom>
        </p:spPr>
      </p:pic>
      <p:sp>
        <p:nvSpPr>
          <p:cNvPr id="17" name="Doughnut 17">
            <a:extLst>
              <a:ext uri="{FF2B5EF4-FFF2-40B4-BE49-F238E27FC236}">
                <a16:creationId xmlns:a16="http://schemas.microsoft.com/office/drawing/2014/main" id="{24C3CB8F-E6D6-46FA-89B7-525B490FEFEB}"/>
              </a:ext>
            </a:extLst>
          </p:cNvPr>
          <p:cNvSpPr/>
          <p:nvPr userDrawn="1"/>
        </p:nvSpPr>
        <p:spPr>
          <a:xfrm>
            <a:off x="16899163" y="6936792"/>
            <a:ext cx="880358" cy="880205"/>
          </a:xfrm>
          <a:prstGeom prst="donut">
            <a:avLst>
              <a:gd name="adj" fmla="val 240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BCC270-6AD2-4FBE-A16F-31C152B4FB16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827E9A10-2BA9-485B-923D-295ABA11F45C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6F8CFE-91D5-410D-88DD-70378DD9AB7B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3404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Up-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F888-2A6D-3134-E974-1DD98552B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519" y="1855774"/>
            <a:ext cx="15776138" cy="2938588"/>
          </a:xfrm>
        </p:spPr>
        <p:txBody>
          <a:bodyPr anchor="b"/>
          <a:lstStyle>
            <a:lvl1pPr algn="l">
              <a:defRPr sz="6001" b="0" i="0">
                <a:latin typeface="Montserrat Medium" pitchFamily="2" charset="77"/>
              </a:defRPr>
            </a:lvl1pPr>
          </a:lstStyle>
          <a:p>
            <a:r>
              <a:rPr lang="en-GB" dirty="0"/>
              <a:t>Click to Add Next Section Title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B2D569-3245-DFE2-308E-A448DA6091C4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31510F22-5D99-CAB9-22EE-23C9C53A5BF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7CD8D2-3954-5E48-EC3A-449201B28362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C447E491-D892-AE5E-5A68-E3C113AA2B14}"/>
              </a:ext>
            </a:extLst>
          </p:cNvPr>
          <p:cNvSpPr txBox="1">
            <a:spLocks/>
          </p:cNvSpPr>
          <p:nvPr/>
        </p:nvSpPr>
        <p:spPr>
          <a:xfrm>
            <a:off x="1257518" y="4982550"/>
            <a:ext cx="15776138" cy="1052158"/>
          </a:xfrm>
          <a:prstGeom prst="rect">
            <a:avLst/>
          </a:prstGeom>
        </p:spPr>
        <p:txBody>
          <a:bodyPr vert="horz" lIns="90000" tIns="45720" rIns="91440" bIns="45720" rtlCol="0" anchor="t">
            <a:noAutofit/>
          </a:bodyPr>
          <a:lstStyle>
            <a:lvl1pPr algn="ctr" defTabSz="137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1" b="0" i="0" kern="1200" baseline="0">
                <a:solidFill>
                  <a:schemeClr val="bg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l"/>
            <a:r>
              <a:rPr lang="en-GB" sz="3600" b="0" i="0" dirty="0">
                <a:solidFill>
                  <a:schemeClr val="accent3"/>
                </a:solidFill>
                <a:latin typeface="Montserrat" pitchFamily="2" charset="77"/>
              </a:rPr>
              <a:t>Up Next</a:t>
            </a:r>
            <a:endParaRPr lang="en-US" sz="3600" b="0" i="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4" name="Doughnut 3">
            <a:extLst>
              <a:ext uri="{FF2B5EF4-FFF2-40B4-BE49-F238E27FC236}">
                <a16:creationId xmlns:a16="http://schemas.microsoft.com/office/drawing/2014/main" id="{D05FF6F6-E0DB-9F8D-80A7-1EEAB3EB23BD}"/>
              </a:ext>
            </a:extLst>
          </p:cNvPr>
          <p:cNvSpPr/>
          <p:nvPr/>
        </p:nvSpPr>
        <p:spPr>
          <a:xfrm>
            <a:off x="17467194" y="159198"/>
            <a:ext cx="612135" cy="612029"/>
          </a:xfrm>
          <a:prstGeom prst="donut">
            <a:avLst>
              <a:gd name="adj" fmla="val 240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F94BFC-A845-4357-BB86-13867226A023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122B2DE4-5E64-4078-8608-A4393269BE3E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701D93-2EFA-4E67-84EB-F3FEB4B06A7C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4D38BC92-4F5C-4B35-99F0-A1AB36546BE7}"/>
              </a:ext>
            </a:extLst>
          </p:cNvPr>
          <p:cNvSpPr txBox="1">
            <a:spLocks/>
          </p:cNvSpPr>
          <p:nvPr userDrawn="1"/>
        </p:nvSpPr>
        <p:spPr>
          <a:xfrm>
            <a:off x="1257518" y="4982550"/>
            <a:ext cx="15776138" cy="1052158"/>
          </a:xfrm>
          <a:prstGeom prst="rect">
            <a:avLst/>
          </a:prstGeom>
        </p:spPr>
        <p:txBody>
          <a:bodyPr vert="horz" lIns="90000" tIns="45720" rIns="91440" bIns="45720" rtlCol="0" anchor="t">
            <a:noAutofit/>
          </a:bodyPr>
          <a:lstStyle>
            <a:lvl1pPr algn="ctr" defTabSz="137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1" b="0" i="0" kern="1200" baseline="0">
                <a:solidFill>
                  <a:schemeClr val="bg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l"/>
            <a:r>
              <a:rPr lang="en-GB" sz="3600" b="0" i="0" dirty="0">
                <a:solidFill>
                  <a:schemeClr val="accent3"/>
                </a:solidFill>
                <a:latin typeface="Montserrat" pitchFamily="2" charset="77"/>
              </a:rPr>
              <a:t>Up Next</a:t>
            </a:r>
            <a:endParaRPr lang="en-US" sz="3600" b="0" i="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12" name="Doughnut 3">
            <a:extLst>
              <a:ext uri="{FF2B5EF4-FFF2-40B4-BE49-F238E27FC236}">
                <a16:creationId xmlns:a16="http://schemas.microsoft.com/office/drawing/2014/main" id="{90BA93BA-6748-4BEC-9A1A-54C3E0A5F077}"/>
              </a:ext>
            </a:extLst>
          </p:cNvPr>
          <p:cNvSpPr/>
          <p:nvPr userDrawn="1"/>
        </p:nvSpPr>
        <p:spPr>
          <a:xfrm>
            <a:off x="17467194" y="159198"/>
            <a:ext cx="612135" cy="612029"/>
          </a:xfrm>
          <a:prstGeom prst="donut">
            <a:avLst>
              <a:gd name="adj" fmla="val 240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054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F04C41D-9735-AA7B-BB39-BCF7ABC0C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519" y="1855774"/>
            <a:ext cx="15776138" cy="2938588"/>
          </a:xfrm>
        </p:spPr>
        <p:txBody>
          <a:bodyPr anchor="b"/>
          <a:lstStyle>
            <a:lvl1pPr algn="l">
              <a:defRPr sz="6001" b="0" i="0">
                <a:latin typeface="Montserrat Medium" pitchFamily="2" charset="77"/>
              </a:defRPr>
            </a:lvl1pPr>
          </a:lstStyle>
          <a:p>
            <a:r>
              <a:rPr lang="en-GB" dirty="0"/>
              <a:t>Click to Add Next Section Title</a:t>
            </a:r>
            <a:endParaRPr lang="en-US" dirty="0"/>
          </a:p>
        </p:txBody>
      </p:sp>
      <p:sp>
        <p:nvSpPr>
          <p:cNvPr id="6" name="Doughnut 3">
            <a:extLst>
              <a:ext uri="{FF2B5EF4-FFF2-40B4-BE49-F238E27FC236}">
                <a16:creationId xmlns:a16="http://schemas.microsoft.com/office/drawing/2014/main" id="{43090C0F-01FF-D375-2446-AED36AE71E94}"/>
              </a:ext>
            </a:extLst>
          </p:cNvPr>
          <p:cNvSpPr/>
          <p:nvPr userDrawn="1"/>
        </p:nvSpPr>
        <p:spPr>
          <a:xfrm>
            <a:off x="17467194" y="159198"/>
            <a:ext cx="612135" cy="612029"/>
          </a:xfrm>
          <a:prstGeom prst="donut">
            <a:avLst>
              <a:gd name="adj" fmla="val 240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60B52B-96B8-3896-116D-CBA9CC0BDC68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869DD3ED-2F0C-073F-3EB0-8901E7144C88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004A75-60C4-62DE-69B9-D14FC8D56443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8686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view-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DAD3-4A38-150C-2AD0-BC33FAF9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9A72324-22E9-89DF-78C7-1A917F1D5A8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52406" y="2120948"/>
            <a:ext cx="16598685" cy="7329537"/>
          </a:xfrm>
        </p:spPr>
        <p:txBody>
          <a:bodyPr/>
          <a:lstStyle/>
          <a:p>
            <a:pPr lvl="0"/>
            <a:r>
              <a:rPr lang="en-GB" dirty="0"/>
              <a:t>First level </a:t>
            </a:r>
          </a:p>
          <a:p>
            <a:pPr lvl="1"/>
            <a:r>
              <a:rPr lang="en-GB" dirty="0"/>
              <a:t>Second level </a:t>
            </a:r>
          </a:p>
          <a:p>
            <a:pPr lvl="2"/>
            <a:r>
              <a:rPr lang="en-GB" dirty="0"/>
              <a:t>Third level </a:t>
            </a:r>
          </a:p>
          <a:p>
            <a:pPr lvl="3"/>
            <a:r>
              <a:rPr lang="en-GB" dirty="0"/>
              <a:t>Fourth level </a:t>
            </a:r>
          </a:p>
          <a:p>
            <a:pPr lvl="4"/>
            <a:r>
              <a:rPr lang="en-GB" dirty="0"/>
              <a:t>Fifth level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2EAAD0-AB80-426A-A373-142A5FD382C8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3060E086-B2AB-4838-BB3D-F4A0E8987075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93F0C8-EFCF-4CB5-A46F-70462B7F2B69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E6E3AB-E234-40DF-9DEF-C1CA90CBC9E5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9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DAD3-4A38-150C-2AD0-BC33FAF9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D18278-700E-04C1-0257-E6ECD531C691}"/>
              </a:ext>
            </a:extLst>
          </p:cNvPr>
          <p:cNvSpPr/>
          <p:nvPr/>
        </p:nvSpPr>
        <p:spPr>
          <a:xfrm>
            <a:off x="843876" y="1922107"/>
            <a:ext cx="16607216" cy="7595718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8974EA-8731-47EF-6AB0-962C9524A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26366" y="2071395"/>
            <a:ext cx="16235267" cy="7221895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70118A-4617-494E-A365-B98AFCD35836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660AFEAA-FD11-426D-9632-0AA9CC4AD8C8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CFF448-43A6-45AF-A251-A35E853524B2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76EA52F-BBB2-4CB8-9B36-D39024992989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20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Full-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D18278-700E-04C1-0257-E6ECD531C691}"/>
              </a:ext>
            </a:extLst>
          </p:cNvPr>
          <p:cNvSpPr/>
          <p:nvPr/>
        </p:nvSpPr>
        <p:spPr>
          <a:xfrm>
            <a:off x="552091" y="597159"/>
            <a:ext cx="17252830" cy="8853322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8974EA-8731-47EF-6AB0-962C9524A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4515" y="747521"/>
            <a:ext cx="16965131" cy="8579638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00BF89-2649-4665-9441-7C6619E04F0E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6BACC14-AB74-4661-8D1F-F190DFED96BD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667268-90BB-49DE-AA5B-F2E019C1B351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2D926B7-7565-4F66-8CCB-578CAA9BC577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Snippet-Explanation-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9A72324-22E9-89DF-78C7-1A917F1D5A8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0122" y="7386879"/>
            <a:ext cx="17601610" cy="2167124"/>
          </a:xfrm>
        </p:spPr>
        <p:txBody>
          <a:bodyPr/>
          <a:lstStyle>
            <a:lvl2pPr marL="445687" indent="0">
              <a:buNone/>
              <a:defRPr/>
            </a:lvl2pPr>
            <a:lvl3pPr marL="894423" indent="0">
              <a:buNone/>
              <a:defRPr/>
            </a:lvl3pPr>
          </a:lstStyle>
          <a:p>
            <a:pPr lvl="0"/>
            <a:r>
              <a:rPr lang="en-GB" dirty="0"/>
              <a:t>Add text if required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6939069-930A-380D-17F8-39567FF09915}"/>
              </a:ext>
            </a:extLst>
          </p:cNvPr>
          <p:cNvSpPr/>
          <p:nvPr/>
        </p:nvSpPr>
        <p:spPr>
          <a:xfrm>
            <a:off x="153641" y="147870"/>
            <a:ext cx="18013589" cy="6228251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3BB5682D-9E83-A834-C0C1-EEDA2EAE45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1590" y="302115"/>
            <a:ext cx="17610142" cy="5921728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13F6F7-68F5-BDF5-320A-756B11A90BF0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C589CA84-960B-E9F0-3037-5EA3CE9D9DD3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1A7A15-E560-F6DB-DCA7-9BBEAAB27399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83B95F2-B0CA-9B6D-9172-37A7241D04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589" y="6556375"/>
            <a:ext cx="17609385" cy="706438"/>
          </a:xfrm>
        </p:spPr>
        <p:txBody>
          <a:bodyPr/>
          <a:lstStyle>
            <a:lvl1pPr marL="0" indent="0">
              <a:buNone/>
              <a:defRPr sz="40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704D3-5880-4605-B072-ED32B317588B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325CB0-C24D-4BD4-9721-C6307CE65A70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F4F749D1-51D2-4BAB-9091-C6B13A630F23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D5E5E4-3EAD-44A5-8E45-E35020085591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75103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Snippet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DAD3-4A38-150C-2AD0-BC33FAF97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406" y="856433"/>
            <a:ext cx="8293181" cy="815873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Click to edit title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D18278-700E-04C1-0257-E6ECD531C691}"/>
              </a:ext>
            </a:extLst>
          </p:cNvPr>
          <p:cNvSpPr/>
          <p:nvPr/>
        </p:nvSpPr>
        <p:spPr>
          <a:xfrm>
            <a:off x="9319546" y="172527"/>
            <a:ext cx="8817988" cy="9373255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8974EA-8731-47EF-6AB0-962C9524A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03882" y="250258"/>
            <a:ext cx="8624236" cy="9200228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7E6DA1-1339-D39C-48E4-F86D1AD7E6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2405" y="1966823"/>
            <a:ext cx="8293181" cy="74836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4AF5CD-5B1F-443E-A171-19E798434925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68DDC33D-2326-4CF2-8860-68ED097661E6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D63616-F243-42BB-900B-ACC5850ED735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4198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E5E7C5-1753-4C57-AB02-6DDF6DB7EBB3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43F1BA74-1A4F-4730-A6BA-F4ED9DABA240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1C81D5-6935-43A4-9578-E339401AC59C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22B067B-21A5-49CF-A957-CB44D7BE914C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5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06" y="856433"/>
            <a:ext cx="16598685" cy="81587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46244" y="2247254"/>
            <a:ext cx="16598685" cy="7035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9C993-4E8C-EB3E-3A41-9C0276C51D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70104" y="9596744"/>
            <a:ext cx="2057756" cy="552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5C830B-846E-4FDC-8AD4-98957DB4CC21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6070104" y="9596744"/>
            <a:ext cx="2057756" cy="55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9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70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</p:sldLayoutIdLst>
  <p:txStyles>
    <p:titleStyle>
      <a:lvl1pPr algn="l" defTabSz="1371840" rtl="0" eaLnBrk="1" latinLnBrk="0" hangingPunct="1">
        <a:lnSpc>
          <a:spcPct val="90000"/>
        </a:lnSpc>
        <a:spcBef>
          <a:spcPct val="0"/>
        </a:spcBef>
        <a:buNone/>
        <a:defRPr sz="4800" b="0" i="0" kern="1200" baseline="0">
          <a:solidFill>
            <a:schemeClr val="bg1"/>
          </a:solidFill>
          <a:latin typeface="Montserrat Medium" pitchFamily="2" charset="77"/>
          <a:ea typeface="+mj-ea"/>
          <a:cs typeface="+mj-cs"/>
        </a:defRPr>
      </a:lvl1pPr>
    </p:titleStyle>
    <p:bodyStyle>
      <a:lvl1pPr marL="85741" marR="0" indent="-432000" algn="l" defTabSz="879158" rtl="0" eaLnBrk="1" fontAlgn="auto" latinLnBrk="0" hangingPunct="1">
        <a:lnSpc>
          <a:spcPct val="100000"/>
        </a:lnSpc>
        <a:spcBef>
          <a:spcPts val="1500"/>
        </a:spcBef>
        <a:spcAft>
          <a:spcPts val="0"/>
        </a:spcAft>
        <a:buClrTx/>
        <a:buSzPct val="75000"/>
        <a:buFont typeface="Arial" panose="020B0604020202020204" pitchFamily="34" charset="0"/>
        <a:buChar char="•"/>
        <a:tabLst/>
        <a:defRPr sz="3001" kern="1200">
          <a:solidFill>
            <a:schemeClr val="bg1"/>
          </a:solidFill>
          <a:latin typeface="Montserrat" pitchFamily="2" charset="77"/>
          <a:ea typeface="+mn-ea"/>
          <a:cs typeface="+mn-cs"/>
        </a:defRPr>
      </a:lvl1pPr>
      <a:lvl2pPr marL="879158" marR="0" indent="-433471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Lucida Grande"/>
        <a:buChar char="-"/>
        <a:tabLst/>
        <a:defRPr sz="3001" b="0" i="0" kern="1200" baseline="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2pPr>
      <a:lvl3pPr marL="1324845" marR="0" indent="-430422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Lucida Grande"/>
        <a:buChar char="•"/>
        <a:tabLst/>
        <a:defRPr sz="3001" b="0" i="0" kern="120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3pPr>
      <a:lvl4pPr marL="1800542" marR="0" indent="-476333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3001" b="0" i="0" kern="120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4pPr>
      <a:lvl5pPr marL="2057761" marR="0" indent="-412030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3001" b="0" i="0" kern="120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5pPr>
      <a:lvl6pPr marL="2141118" marR="0" indent="0" algn="l" defTabSz="879158" rtl="0" eaLnBrk="1" fontAlgn="auto" latinLnBrk="0" hangingPunct="1">
        <a:lnSpc>
          <a:spcPct val="100000"/>
        </a:lnSpc>
        <a:spcBef>
          <a:spcPts val="672"/>
        </a:spcBef>
        <a:spcAft>
          <a:spcPts val="0"/>
        </a:spcAft>
        <a:buClr>
          <a:srgbClr val="404040"/>
        </a:buClr>
        <a:buSzPct val="70000"/>
        <a:buFont typeface="Montserrat"/>
        <a:buNone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3005663" marR="0" indent="-433465" algn="l" defTabSz="87915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600" marR="0" indent="-423937" algn="l" defTabSz="87915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3858302" marR="0" indent="-428702" algn="l" defTabSz="87915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2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2pPr>
      <a:lvl3pPr marL="137184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3pPr>
      <a:lvl4pPr marL="205776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4pPr>
      <a:lvl5pPr marL="274368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5pPr>
      <a:lvl6pPr marL="342960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4115519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480144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48736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B405-0A72-9C31-BC7A-091BFB79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DropdownButton</a:t>
            </a:r>
            <a:r>
              <a:rPr lang="en-US" dirty="0"/>
              <a:t> Widgets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393550-6918-4EAD-A8BA-FE9809C5C320}"/>
              </a:ext>
            </a:extLst>
          </p:cNvPr>
          <p:cNvSpPr txBox="1"/>
          <p:nvPr/>
        </p:nvSpPr>
        <p:spPr>
          <a:xfrm>
            <a:off x="-160638" y="407773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B14C25E-37EC-C824-6E57-3BEBCC7D0D78}"/>
              </a:ext>
            </a:extLst>
          </p:cNvPr>
          <p:cNvSpPr txBox="1">
            <a:spLocks/>
          </p:cNvSpPr>
          <p:nvPr/>
        </p:nvSpPr>
        <p:spPr>
          <a:xfrm rot="10800000" flipV="1">
            <a:off x="3461079" y="7924052"/>
            <a:ext cx="5549597" cy="4702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rgbClr val="000CEB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r>
              <a:rPr lang="it-IT" b="0" dirty="0">
                <a:solidFill>
                  <a:schemeClr val="bg1"/>
                </a:solidFill>
                <a:latin typeface="Montserrat Medium" pitchFamily="2" charset="77"/>
              </a:rPr>
              <a:t>Simone Alessandria</a:t>
            </a:r>
            <a:endParaRPr lang="de-US" b="0" dirty="0">
              <a:solidFill>
                <a:schemeClr val="bg1"/>
              </a:solidFill>
              <a:latin typeface="Montserrat Medium" pitchFamily="2" charset="77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54626EF7-DCEE-EBDA-6F4A-094BBF465A96}"/>
              </a:ext>
            </a:extLst>
          </p:cNvPr>
          <p:cNvSpPr txBox="1">
            <a:spLocks/>
          </p:cNvSpPr>
          <p:nvPr/>
        </p:nvSpPr>
        <p:spPr>
          <a:xfrm>
            <a:off x="3954487" y="8708942"/>
            <a:ext cx="11244083" cy="310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rgbClr val="000CEB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r>
              <a:rPr lang="de-DE" sz="2400" b="0" dirty="0">
                <a:solidFill>
                  <a:schemeClr val="bg1"/>
                </a:solidFill>
                <a:latin typeface="Montserrat Light" pitchFamily="2" charset="77"/>
              </a:rPr>
              <a:t>linkedin.com/in/simone-alessandria</a:t>
            </a:r>
          </a:p>
        </p:txBody>
      </p:sp>
      <p:pic>
        <p:nvPicPr>
          <p:cNvPr id="9" name="Grafik 5">
            <a:extLst>
              <a:ext uri="{FF2B5EF4-FFF2-40B4-BE49-F238E27FC236}">
                <a16:creationId xmlns:a16="http://schemas.microsoft.com/office/drawing/2014/main" id="{B3779305-918D-48AC-5BA6-F30813746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170" y="8730553"/>
            <a:ext cx="242911" cy="2424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37A1E1-E8E2-CAAE-AA75-F5F6DEE34119}"/>
              </a:ext>
            </a:extLst>
          </p:cNvPr>
          <p:cNvSpPr txBox="1"/>
          <p:nvPr/>
        </p:nvSpPr>
        <p:spPr>
          <a:xfrm>
            <a:off x="5969479" y="-810883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94F35E-B441-3E99-3742-507450BD4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7356320"/>
            <a:ext cx="2355338" cy="2355338"/>
          </a:xfrm>
          <a:prstGeom prst="ellipse">
            <a:avLst/>
          </a:prstGeom>
          <a:ln w="254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0519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Section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  <a:p>
            <a:r>
              <a:rPr lang="en-US" dirty="0"/>
              <a:t>DropdownButton and </a:t>
            </a:r>
            <a:r>
              <a:rPr lang="en-US" dirty="0" err="1"/>
              <a:t>DropdownMenuItem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4"/>
                </a:solidFill>
              </a:rPr>
              <a:t>map() </a:t>
            </a:r>
            <a:r>
              <a:rPr lang="en-US" dirty="0"/>
              <a:t>method</a:t>
            </a:r>
          </a:p>
          <a:p>
            <a:r>
              <a:rPr lang="en-US" dirty="0"/>
              <a:t>String </a:t>
            </a:r>
            <a:r>
              <a:rPr lang="en-US"/>
              <a:t>interpolation 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6153-78A7-F6A4-F64F-289A8B10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DropdownButton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1E63-7DD5-C30A-BAF9-BB07549BAF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>
                <a:solidFill>
                  <a:srgbClr val="FFC66D"/>
                </a:solidFill>
              </a:rPr>
              <a:t>DropdownButton</a:t>
            </a:r>
            <a:r>
              <a:rPr lang="it-IT" dirty="0">
                <a:solidFill>
                  <a:srgbClr val="467CDA"/>
                </a:solidFill>
              </a:rPr>
              <a:t>&lt;String&gt;</a:t>
            </a:r>
            <a:r>
              <a:rPr lang="it-IT" dirty="0">
                <a:solidFill>
                  <a:srgbClr val="FFC66D"/>
                </a:solidFill>
              </a:rPr>
              <a:t>(</a:t>
            </a:r>
            <a:r>
              <a:rPr lang="it-IT" dirty="0">
                <a:solidFill>
                  <a:srgbClr val="467CDA"/>
                </a:solidFill>
              </a:rPr>
              <a:t> </a:t>
            </a:r>
            <a:br>
              <a:rPr lang="it-IT" dirty="0">
                <a:solidFill>
                  <a:srgbClr val="467CDA"/>
                </a:solidFill>
              </a:rPr>
            </a:br>
            <a:r>
              <a:rPr lang="it-IT" dirty="0">
                <a:solidFill>
                  <a:srgbClr val="467CDA"/>
                </a:solidFill>
              </a:rPr>
              <a:t>       </a:t>
            </a:r>
          </a:p>
          <a:p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items: </a:t>
            </a:r>
            <a:r>
              <a:rPr lang="it-IT" dirty="0">
                <a:solidFill>
                  <a:srgbClr val="A9B7C6"/>
                </a:solidFill>
              </a:rPr>
              <a:t>[List of DropdownMenuItem widgets] </a:t>
            </a:r>
            <a:br>
              <a:rPr lang="it-IT" dirty="0">
                <a:solidFill>
                  <a:srgbClr val="A9B7C6"/>
                </a:solidFill>
              </a:rPr>
            </a:br>
            <a:endParaRPr lang="it-IT" dirty="0">
              <a:solidFill>
                <a:srgbClr val="A9B7C6"/>
              </a:solidFill>
            </a:endParaRPr>
          </a:p>
          <a:p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value: </a:t>
            </a:r>
            <a:r>
              <a:rPr lang="it-IT" dirty="0">
                <a:solidFill>
                  <a:srgbClr val="A9B7C6"/>
                </a:solidFill>
              </a:rPr>
              <a:t>[A String value]</a:t>
            </a:r>
            <a:r>
              <a:rPr lang="it-IT" dirty="0">
                <a:solidFill>
                  <a:srgbClr val="BBB529"/>
                </a:solidFill>
              </a:rPr>
              <a:t>,</a:t>
            </a:r>
            <a:br>
              <a:rPr lang="it-IT" dirty="0">
                <a:solidFill>
                  <a:srgbClr val="BBB529"/>
                </a:solidFill>
              </a:rPr>
            </a:br>
            <a:endParaRPr lang="it-IT" dirty="0">
              <a:solidFill>
                <a:srgbClr val="BBB529"/>
              </a:solidFill>
            </a:endParaRPr>
          </a:p>
          <a:p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onChanged: () {</a:t>
            </a:r>
          </a:p>
          <a:p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6A8759"/>
                </a:solidFill>
              </a:rPr>
              <a:t>//actions</a:t>
            </a:r>
          </a:p>
          <a:p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}</a:t>
            </a:r>
            <a:r>
              <a:rPr lang="it-IT" dirty="0">
                <a:solidFill>
                  <a:srgbClr val="FFC66D"/>
                </a:solidFill>
              </a:rPr>
              <a:t> </a:t>
            </a:r>
            <a:br>
              <a:rPr lang="it-IT" dirty="0">
                <a:solidFill>
                  <a:srgbClr val="FFC66D"/>
                </a:solidFill>
              </a:rPr>
            </a:br>
            <a:r>
              <a:rPr lang="it-IT" dirty="0">
                <a:solidFill>
                  <a:srgbClr val="FFC66D"/>
                </a:solidFill>
              </a:rPr>
              <a:t>)</a:t>
            </a:r>
            <a:endParaRPr lang="it-IT" dirty="0">
              <a:solidFill>
                <a:srgbClr val="BBB529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</a:t>
            </a:r>
            <a:r>
              <a:rPr lang="de-US" dirty="0">
                <a:solidFill>
                  <a:srgbClr val="6A87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lang="de-US" dirty="0">
                <a:solidFill>
                  <a:srgbClr val="467CD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de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A54AE-8558-7070-F39E-3EA5A964BB5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Create instance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Set </a:t>
            </a:r>
            <a:r>
              <a:rPr lang="en-US" dirty="0">
                <a:solidFill>
                  <a:schemeClr val="accent4"/>
                </a:solidFill>
              </a:rPr>
              <a:t>items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Set </a:t>
            </a:r>
            <a:r>
              <a:rPr lang="en-US" dirty="0">
                <a:solidFill>
                  <a:schemeClr val="accent4"/>
                </a:solidFill>
              </a:rPr>
              <a:t>value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Respond to user input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6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4A36-5357-51D9-D8B1-B01E56B3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Polishing the App</a:t>
            </a:r>
          </a:p>
        </p:txBody>
      </p:sp>
    </p:spTree>
    <p:extLst>
      <p:ext uri="{BB962C8B-B14F-4D97-AF65-F5344CB8AC3E}">
        <p14:creationId xmlns:p14="http://schemas.microsoft.com/office/powerpoint/2010/main" val="2638056905"/>
      </p:ext>
    </p:extLst>
  </p:cSld>
  <p:clrMapOvr>
    <a:masterClrMapping/>
  </p:clrMapOvr>
</p:sld>
</file>

<file path=ppt/theme/theme1.xml><?xml version="1.0" encoding="utf-8"?>
<a:theme xmlns:a="http://schemas.openxmlformats.org/drawingml/2006/main" name="droidcon-academy">
  <a:themeElements>
    <a:clrScheme name="Droidcon Academy">
      <a:dk1>
        <a:srgbClr val="2B2B2B"/>
      </a:dk1>
      <a:lt1>
        <a:srgbClr val="FFFFFF"/>
      </a:lt1>
      <a:dk2>
        <a:srgbClr val="3A3A3A"/>
      </a:dk2>
      <a:lt2>
        <a:srgbClr val="E6E6E6"/>
      </a:lt2>
      <a:accent1>
        <a:srgbClr val="69B359"/>
      </a:accent1>
      <a:accent2>
        <a:srgbClr val="F76E4E"/>
      </a:accent2>
      <a:accent3>
        <a:srgbClr val="48E3C3"/>
      </a:accent3>
      <a:accent4>
        <a:srgbClr val="F3CD46"/>
      </a:accent4>
      <a:accent5>
        <a:srgbClr val="46A0E0"/>
      </a:accent5>
      <a:accent6>
        <a:srgbClr val="008CFF"/>
      </a:accent6>
      <a:hlink>
        <a:srgbClr val="00A3FE"/>
      </a:hlink>
      <a:folHlink>
        <a:srgbClr val="00A3FE"/>
      </a:folHlink>
    </a:clrScheme>
    <a:fontScheme name="Droidcon Academy">
      <a:majorFont>
        <a:latin typeface="Montserrat Medium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roidcon-academy" id="{79517D61-CD0B-478D-835F-DAA6DEC4520A}" vid="{29DA41BB-465D-4470-9A91-273D0D0C1F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</Words>
  <Application>Microsoft Macintosh PowerPoint</Application>
  <PresentationFormat>Custom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Consolas</vt:lpstr>
      <vt:lpstr>Lucida Grande</vt:lpstr>
      <vt:lpstr>Montserrat</vt:lpstr>
      <vt:lpstr>Montserrat Light</vt:lpstr>
      <vt:lpstr>Montserrat Medium</vt:lpstr>
      <vt:lpstr>Myriad Pro Light</vt:lpstr>
      <vt:lpstr>PS TT Commons</vt:lpstr>
      <vt:lpstr>Wingdings</vt:lpstr>
      <vt:lpstr>droidcon-academy</vt:lpstr>
      <vt:lpstr>Using DropdownButton Widgets</vt:lpstr>
      <vt:lpstr>Section Overview</vt:lpstr>
      <vt:lpstr>DropdownButton</vt:lpstr>
      <vt:lpstr>Polishing the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55</cp:revision>
  <dcterms:created xsi:type="dcterms:W3CDTF">2022-12-06T02:22:30Z</dcterms:created>
  <dcterms:modified xsi:type="dcterms:W3CDTF">2023-05-30T05:08:42Z</dcterms:modified>
</cp:coreProperties>
</file>