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88" r:id="rId3"/>
    <p:sldId id="272" r:id="rId4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88"/>
            <p14:sldId id="272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0476"/>
  </p:normalViewPr>
  <p:slideViewPr>
    <p:cSldViewPr snapToGrid="0">
      <p:cViewPr varScale="1">
        <p:scale>
          <a:sx n="77" d="100"/>
          <a:sy n="77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the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Padding(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padding: </a:t>
            </a:r>
            <a:r>
              <a:rPr lang="it-IT" dirty="0">
                <a:solidFill>
                  <a:srgbClr val="467CDA"/>
                </a:solidFill>
              </a:rPr>
              <a:t>EdgeInsets.all(20.0)</a:t>
            </a:r>
            <a:r>
              <a:rPr lang="it-IT" dirty="0">
                <a:solidFill>
                  <a:srgbClr val="A9B7C6"/>
                </a:solidFill>
              </a:rPr>
              <a:t>,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child: </a:t>
            </a:r>
            <a:r>
              <a:rPr lang="it-IT" dirty="0">
                <a:solidFill>
                  <a:srgbClr val="A9B7C6"/>
                </a:solidFill>
              </a:rPr>
              <a:t>[A Widget],</a:t>
            </a:r>
            <a:br>
              <a:rPr lang="it-IT" dirty="0">
                <a:solidFill>
                  <a:srgbClr val="BBB529"/>
                </a:solidFill>
              </a:rPr>
            </a:br>
            <a:br>
              <a:rPr lang="it-IT" dirty="0">
                <a:solidFill>
                  <a:srgbClr val="FFC66D"/>
                </a:solidFill>
              </a:rPr>
            </a:br>
            <a:r>
              <a:rPr lang="it-IT" dirty="0">
                <a:solidFill>
                  <a:srgbClr val="FFC66D"/>
                </a:solidFill>
              </a:rPr>
              <a:t>)</a:t>
            </a:r>
            <a:endParaRPr lang="it-IT" dirty="0">
              <a:solidFill>
                <a:srgbClr val="BBB529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</a:t>
            </a:r>
            <a:r>
              <a:rPr lang="de-US" dirty="0">
                <a:solidFill>
                  <a:srgbClr val="6A87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Creates distance between a Widget and its container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padding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child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Course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UI: Stateful and Stateless widgets</a:t>
            </a:r>
          </a:p>
          <a:p>
            <a:r>
              <a:rPr lang="en-US" dirty="0"/>
              <a:t>Life cycle events:</a:t>
            </a:r>
          </a:p>
          <a:p>
            <a:pPr lvl="1"/>
            <a:r>
              <a:rPr lang="en-US" dirty="0"/>
              <a:t>initState()</a:t>
            </a:r>
          </a:p>
          <a:p>
            <a:pPr lvl="1"/>
            <a:r>
              <a:rPr lang="en-US" dirty="0"/>
              <a:t>build()</a:t>
            </a:r>
          </a:p>
          <a:p>
            <a:pPr lvl="1"/>
            <a:r>
              <a:rPr lang="en-US" dirty="0"/>
              <a:t>dispose()</a:t>
            </a:r>
          </a:p>
          <a:p>
            <a:r>
              <a:rPr lang="en-US" dirty="0"/>
              <a:t>TextEditingController</a:t>
            </a:r>
          </a:p>
          <a:p>
            <a:r>
              <a:rPr lang="en-US" dirty="0"/>
              <a:t>DropdownButton</a:t>
            </a:r>
          </a:p>
          <a:p>
            <a:r>
              <a:rPr lang="en-US" dirty="0"/>
              <a:t>Lists and generics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943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Macintosh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Polishing the App</vt:lpstr>
      <vt:lpstr>Padding</vt:lpstr>
      <vt:lpstr>Course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2022-12-06T02:22:30Z</dcterms:created>
  <dcterms:modified xsi:type="dcterms:W3CDTF">2023-05-30T05:09:32Z</dcterms:modified>
</cp:coreProperties>
</file>