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/>
    <p:restoredTop sz="90449"/>
  </p:normalViewPr>
  <p:slideViewPr>
    <p:cSldViewPr snapToGrid="0">
      <p:cViewPr varScale="1">
        <p:scale>
          <a:sx n="98" d="100"/>
          <a:sy n="9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Interactivity in Your Flutter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Speed Calculator App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Course overview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State?</a:t>
            </a:r>
          </a:p>
          <a:p>
            <a:endParaRPr lang="en-US" dirty="0"/>
          </a:p>
          <a:p>
            <a:r>
              <a:rPr lang="en-US" dirty="0"/>
              <a:t>Stateless and Stateful widgets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TextField and TextEditingController Widgets</a:t>
            </a:r>
          </a:p>
          <a:p>
            <a:pPr lvl="1"/>
            <a:endParaRPr lang="en-US" dirty="0"/>
          </a:p>
          <a:p>
            <a:r>
              <a:rPr lang="en-US" dirty="0"/>
              <a:t>Using DropdownButton Widgets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Polishing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008114"/>
            <a:ext cx="16598685" cy="285054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i="1" dirty="0">
                <a:solidFill>
                  <a:schemeClr val="accent4"/>
                </a:solidFill>
              </a:rPr>
              <a:t>State objects contain information that can change during the lifetime of a Widget.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Stateless or Stateful?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11220"/>
            <a:ext cx="7431994" cy="701332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</a:rPr>
              <a:t>Stateless Widget</a:t>
            </a:r>
          </a:p>
          <a:p>
            <a:r>
              <a:rPr lang="en-US" dirty="0"/>
              <a:t>No State</a:t>
            </a:r>
          </a:p>
          <a:p>
            <a:r>
              <a:rPr lang="en-US" dirty="0"/>
              <a:t>Never changes</a:t>
            </a:r>
          </a:p>
          <a:p>
            <a:r>
              <a:rPr lang="en-US" dirty="0"/>
              <a:t>Life cycle: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41D20-589A-C6D0-062D-383F0FFA2208}"/>
              </a:ext>
            </a:extLst>
          </p:cNvPr>
          <p:cNvSpPr txBox="1">
            <a:spLocks/>
          </p:cNvSpPr>
          <p:nvPr/>
        </p:nvSpPr>
        <p:spPr>
          <a:xfrm>
            <a:off x="9399776" y="2111219"/>
            <a:ext cx="7431994" cy="701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accent4"/>
                </a:solidFill>
              </a:rPr>
              <a:t>Stateful Widget</a:t>
            </a:r>
            <a:endParaRPr lang="en-US" dirty="0"/>
          </a:p>
          <a:p>
            <a:r>
              <a:rPr lang="en-US" dirty="0"/>
              <a:t>Has State</a:t>
            </a:r>
          </a:p>
          <a:p>
            <a:r>
              <a:rPr lang="en-US" dirty="0"/>
              <a:t>Can change</a:t>
            </a:r>
          </a:p>
          <a:p>
            <a:r>
              <a:rPr lang="en-US" dirty="0"/>
              <a:t>State life cycle: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initState()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dispose()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…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TextField and TextEditingController Widgets</a:t>
            </a:r>
          </a:p>
        </p:txBody>
      </p:sp>
    </p:spTree>
    <p:extLst>
      <p:ext uri="{BB962C8B-B14F-4D97-AF65-F5344CB8AC3E}">
        <p14:creationId xmlns:p14="http://schemas.microsoft.com/office/powerpoint/2010/main" val="44639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Adding Interactivity in Your Flutter App</vt:lpstr>
      <vt:lpstr>Section Overview</vt:lpstr>
      <vt:lpstr>Course Overview</vt:lpstr>
      <vt:lpstr>State</vt:lpstr>
      <vt:lpstr>Stateless or Stateful?</vt:lpstr>
      <vt:lpstr>Using TextField and TextEditingController 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Simone Alessandria</cp:lastModifiedBy>
  <cp:revision>54</cp:revision>
  <dcterms:created xsi:type="dcterms:W3CDTF">2022-12-06T02:22:30Z</dcterms:created>
  <dcterms:modified xsi:type="dcterms:W3CDTF">2023-05-26T10:32:21Z</dcterms:modified>
</cp:coreProperties>
</file>