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3" r:id="rId2"/>
    <p:sldMasterId id="2147483757" r:id="rId3"/>
    <p:sldMasterId id="2147483771" r:id="rId4"/>
    <p:sldMasterId id="2147483785" r:id="rId5"/>
  </p:sldMasterIdLst>
  <p:notesMasterIdLst>
    <p:notesMasterId r:id="rId68"/>
  </p:notesMasterIdLst>
  <p:sldIdLst>
    <p:sldId id="259" r:id="rId6"/>
    <p:sldId id="394" r:id="rId7"/>
    <p:sldId id="265" r:id="rId8"/>
    <p:sldId id="268" r:id="rId9"/>
    <p:sldId id="274" r:id="rId10"/>
    <p:sldId id="283" r:id="rId11"/>
    <p:sldId id="280" r:id="rId12"/>
    <p:sldId id="277" r:id="rId13"/>
    <p:sldId id="289" r:id="rId14"/>
    <p:sldId id="345" r:id="rId15"/>
    <p:sldId id="319" r:id="rId16"/>
    <p:sldId id="322" r:id="rId17"/>
    <p:sldId id="356" r:id="rId18"/>
    <p:sldId id="352" r:id="rId19"/>
    <p:sldId id="328" r:id="rId20"/>
    <p:sldId id="341" r:id="rId21"/>
    <p:sldId id="342" r:id="rId22"/>
    <p:sldId id="346" r:id="rId23"/>
    <p:sldId id="357" r:id="rId24"/>
    <p:sldId id="347" r:id="rId25"/>
    <p:sldId id="350" r:id="rId26"/>
    <p:sldId id="353" r:id="rId27"/>
    <p:sldId id="358" r:id="rId28"/>
    <p:sldId id="359" r:id="rId29"/>
    <p:sldId id="360" r:id="rId30"/>
    <p:sldId id="366" r:id="rId31"/>
    <p:sldId id="367" r:id="rId32"/>
    <p:sldId id="368" r:id="rId33"/>
    <p:sldId id="369" r:id="rId34"/>
    <p:sldId id="361" r:id="rId35"/>
    <p:sldId id="362" r:id="rId36"/>
    <p:sldId id="365" r:id="rId37"/>
    <p:sldId id="363" r:id="rId38"/>
    <p:sldId id="364" r:id="rId39"/>
    <p:sldId id="388" r:id="rId40"/>
    <p:sldId id="373" r:id="rId41"/>
    <p:sldId id="374" r:id="rId42"/>
    <p:sldId id="375" r:id="rId43"/>
    <p:sldId id="376" r:id="rId44"/>
    <p:sldId id="377" r:id="rId45"/>
    <p:sldId id="378" r:id="rId46"/>
    <p:sldId id="389" r:id="rId47"/>
    <p:sldId id="390" r:id="rId48"/>
    <p:sldId id="370" r:id="rId49"/>
    <p:sldId id="371" r:id="rId50"/>
    <p:sldId id="372" r:id="rId51"/>
    <p:sldId id="379" r:id="rId52"/>
    <p:sldId id="380" r:id="rId53"/>
    <p:sldId id="382" r:id="rId54"/>
    <p:sldId id="385" r:id="rId55"/>
    <p:sldId id="386" r:id="rId56"/>
    <p:sldId id="387" r:id="rId57"/>
    <p:sldId id="381" r:id="rId58"/>
    <p:sldId id="391" r:id="rId59"/>
    <p:sldId id="392" r:id="rId60"/>
    <p:sldId id="393" r:id="rId61"/>
    <p:sldId id="383" r:id="rId62"/>
    <p:sldId id="384" r:id="rId63"/>
    <p:sldId id="355" r:id="rId64"/>
    <p:sldId id="307" r:id="rId65"/>
    <p:sldId id="310" r:id="rId66"/>
    <p:sldId id="340" r:id="rId67"/>
  </p:sldIdLst>
  <p:sldSz cx="12192000" cy="6858000"/>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5256" autoAdjust="0"/>
  </p:normalViewPr>
  <p:slideViewPr>
    <p:cSldViewPr>
      <p:cViewPr varScale="1">
        <p:scale>
          <a:sx n="89" d="100"/>
          <a:sy n="89" d="100"/>
        </p:scale>
        <p:origin x="322" y="72"/>
      </p:cViewPr>
      <p:guideLst/>
    </p:cSldViewPr>
  </p:slideViewPr>
  <p:notesTextViewPr>
    <p:cViewPr>
      <p:scale>
        <a:sx n="1" d="1"/>
        <a:sy n="1" d="1"/>
      </p:scale>
      <p:origin x="0" y="0"/>
    </p:cViewPr>
  </p:notesTextViewPr>
  <p:notesViewPr>
    <p:cSldViewPr>
      <p:cViewPr>
        <p:scale>
          <a:sx n="66" d="100"/>
          <a:sy n="66" d="100"/>
        </p:scale>
        <p:origin x="3134" y="29"/>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77B60-59EE-44D4-AFD5-FC48DAD79BC0}" type="datetimeFigureOut">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F352C-2810-4462-9B03-9022B713C192}" type="slidenum">
              <a:t>‹#›</a:t>
            </a:fld>
            <a:endParaRPr lang="en-US"/>
          </a:p>
        </p:txBody>
      </p:sp>
    </p:spTree>
    <p:extLst>
      <p:ext uri="{BB962C8B-B14F-4D97-AF65-F5344CB8AC3E}">
        <p14:creationId xmlns:p14="http://schemas.microsoft.com/office/powerpoint/2010/main" val="1554875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DB2CF48-8B07-2032-07CA-1EC3BE6376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A1041EFE-8D37-455D-AC8F-E9F08C7B28A5}" type="slidenum">
              <a:rPr lang="en-US" altLang="en-US" smtClean="0"/>
              <a:pPr>
                <a:spcBef>
                  <a:spcPct val="0"/>
                </a:spcBef>
              </a:pPr>
              <a:t>1</a:t>
            </a:fld>
            <a:endParaRPr lang="en-US" altLang="en-US"/>
          </a:p>
        </p:txBody>
      </p:sp>
      <p:sp>
        <p:nvSpPr>
          <p:cNvPr id="6147" name="Rectangle 2">
            <a:extLst>
              <a:ext uri="{FF2B5EF4-FFF2-40B4-BE49-F238E27FC236}">
                <a16:creationId xmlns:a16="http://schemas.microsoft.com/office/drawing/2014/main" id="{8B1BBECA-3A28-09C1-2D67-3B86260CFC27}"/>
              </a:ext>
            </a:extLst>
          </p:cNvPr>
          <p:cNvSpPr>
            <a:spLocks noGrp="1" noRot="1" noChangeAspect="1" noChangeArrowheads="1" noTextEdit="1"/>
          </p:cNvSpPr>
          <p:nvPr>
            <p:ph type="sldImg"/>
          </p:nvPr>
        </p:nvSpPr>
        <p:spPr/>
      </p:sp>
      <p:sp>
        <p:nvSpPr>
          <p:cNvPr id="6148" name="Rectangle 3">
            <a:extLst>
              <a:ext uri="{FF2B5EF4-FFF2-40B4-BE49-F238E27FC236}">
                <a16:creationId xmlns:a16="http://schemas.microsoft.com/office/drawing/2014/main" id="{FD3C2BBE-80E0-4728-0FC8-85C179D299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81214E5-A736-4311-220A-2D6F0C55C764}"/>
              </a:ext>
            </a:extLst>
          </p:cNvPr>
          <p:cNvSpPr>
            <a:spLocks noGrp="1" noRot="1" noChangeAspect="1" noChangeArrowheads="1" noTextEdit="1"/>
          </p:cNvSpPr>
          <p:nvPr>
            <p:ph type="sldImg"/>
          </p:nvPr>
        </p:nvSpPr>
        <p:spPr/>
      </p:sp>
      <p:sp>
        <p:nvSpPr>
          <p:cNvPr id="10243" name="Notes Placeholder 2">
            <a:extLst>
              <a:ext uri="{FF2B5EF4-FFF2-40B4-BE49-F238E27FC236}">
                <a16:creationId xmlns:a16="http://schemas.microsoft.com/office/drawing/2014/main" id="{B1D67FBB-0669-7EC1-459C-26BAB1BBF6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itchFamily="34" charset="0"/>
            </a:endParaRPr>
          </a:p>
        </p:txBody>
      </p:sp>
      <p:sp>
        <p:nvSpPr>
          <p:cNvPr id="10244" name="Slide Number Placeholder 3">
            <a:extLst>
              <a:ext uri="{FF2B5EF4-FFF2-40B4-BE49-F238E27FC236}">
                <a16:creationId xmlns:a16="http://schemas.microsoft.com/office/drawing/2014/main" id="{55156486-2B8E-F198-5030-B5141E7709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fld id="{9F8A51E6-8082-4BF5-AC98-4F8CD8807C19}" type="slidenum">
              <a:rPr lang="en-US" altLang="en-US" sz="1200" smtClean="0"/>
              <a:t>6</a:t>
            </a:fld>
            <a:endParaRPr lang="en-US" altLang="en-US" sz="1200"/>
          </a:p>
        </p:txBody>
      </p:sp>
    </p:spTree>
    <p:extLst>
      <p:ext uri="{BB962C8B-B14F-4D97-AF65-F5344CB8AC3E}">
        <p14:creationId xmlns:p14="http://schemas.microsoft.com/office/powerpoint/2010/main" val="3831482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81214E5-A736-4311-220A-2D6F0C55C764}"/>
              </a:ext>
            </a:extLst>
          </p:cNvPr>
          <p:cNvSpPr>
            <a:spLocks noGrp="1" noRot="1" noChangeAspect="1" noChangeArrowheads="1" noTextEdit="1"/>
          </p:cNvSpPr>
          <p:nvPr>
            <p:ph type="sldImg"/>
          </p:nvPr>
        </p:nvSpPr>
        <p:spPr/>
      </p:sp>
      <p:sp>
        <p:nvSpPr>
          <p:cNvPr id="10243" name="Notes Placeholder 2">
            <a:extLst>
              <a:ext uri="{FF2B5EF4-FFF2-40B4-BE49-F238E27FC236}">
                <a16:creationId xmlns:a16="http://schemas.microsoft.com/office/drawing/2014/main" id="{B1D67FBB-0669-7EC1-459C-26BAB1BBF6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itchFamily="34" charset="0"/>
            </a:endParaRPr>
          </a:p>
        </p:txBody>
      </p:sp>
      <p:sp>
        <p:nvSpPr>
          <p:cNvPr id="10244" name="Slide Number Placeholder 3">
            <a:extLst>
              <a:ext uri="{FF2B5EF4-FFF2-40B4-BE49-F238E27FC236}">
                <a16:creationId xmlns:a16="http://schemas.microsoft.com/office/drawing/2014/main" id="{55156486-2B8E-F198-5030-B5141E7709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fld id="{9F8A51E6-8082-4BF5-AC98-4F8CD8807C19}" type="slidenum">
              <a:rPr lang="en-US" altLang="en-US" sz="1200" smtClean="0"/>
              <a:t>7</a:t>
            </a:fld>
            <a:endParaRPr lang="en-US" altLang="en-US" sz="1200"/>
          </a:p>
        </p:txBody>
      </p:sp>
    </p:spTree>
    <p:extLst>
      <p:ext uri="{BB962C8B-B14F-4D97-AF65-F5344CB8AC3E}">
        <p14:creationId xmlns:p14="http://schemas.microsoft.com/office/powerpoint/2010/main" val="412578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81214E5-A736-4311-220A-2D6F0C55C764}"/>
              </a:ext>
            </a:extLst>
          </p:cNvPr>
          <p:cNvSpPr>
            <a:spLocks noGrp="1" noRot="1" noChangeAspect="1" noChangeArrowheads="1" noTextEdit="1"/>
          </p:cNvSpPr>
          <p:nvPr>
            <p:ph type="sldImg"/>
          </p:nvPr>
        </p:nvSpPr>
        <p:spPr/>
      </p:sp>
      <p:sp>
        <p:nvSpPr>
          <p:cNvPr id="10243" name="Notes Placeholder 2">
            <a:extLst>
              <a:ext uri="{FF2B5EF4-FFF2-40B4-BE49-F238E27FC236}">
                <a16:creationId xmlns:a16="http://schemas.microsoft.com/office/drawing/2014/main" id="{B1D67FBB-0669-7EC1-459C-26BAB1BBF6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Arial" pitchFamily="34" charset="0"/>
            </a:endParaRPr>
          </a:p>
        </p:txBody>
      </p:sp>
      <p:sp>
        <p:nvSpPr>
          <p:cNvPr id="10244" name="Slide Number Placeholder 3">
            <a:extLst>
              <a:ext uri="{FF2B5EF4-FFF2-40B4-BE49-F238E27FC236}">
                <a16:creationId xmlns:a16="http://schemas.microsoft.com/office/drawing/2014/main" id="{55156486-2B8E-F198-5030-B5141E7709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itchFamily="34" charset="0"/>
              </a:defRPr>
            </a:lvl1pPr>
            <a:lvl2pPr marL="742950" indent="-285750">
              <a:defRPr sz="2800">
                <a:solidFill>
                  <a:schemeClr val="tx1"/>
                </a:solidFill>
                <a:latin typeface="Arial" pitchFamily="34" charset="0"/>
              </a:defRPr>
            </a:lvl2pPr>
            <a:lvl3pPr marL="1143000" indent="-228600">
              <a:defRPr sz="2800">
                <a:solidFill>
                  <a:schemeClr val="tx1"/>
                </a:solidFill>
                <a:latin typeface="Arial" pitchFamily="34" charset="0"/>
              </a:defRPr>
            </a:lvl3pPr>
            <a:lvl4pPr marL="1600200" indent="-228600">
              <a:defRPr sz="2800">
                <a:solidFill>
                  <a:schemeClr val="tx1"/>
                </a:solidFill>
                <a:latin typeface="Arial" pitchFamily="34" charset="0"/>
              </a:defRPr>
            </a:lvl4pPr>
            <a:lvl5pPr marL="2057400" indent="-228600">
              <a:defRPr sz="2800">
                <a:solidFill>
                  <a:schemeClr val="tx1"/>
                </a:solidFill>
                <a:latin typeface="Arial" pitchFamily="34" charset="0"/>
              </a:defRPr>
            </a:lvl5pPr>
            <a:lvl6pPr marL="2514600" indent="-228600" eaLnBrk="0" fontAlgn="base" hangingPunct="0">
              <a:spcBef>
                <a:spcPct val="0"/>
              </a:spcBef>
              <a:spcAft>
                <a:spcPct val="0"/>
              </a:spcAft>
              <a:defRPr sz="2800">
                <a:solidFill>
                  <a:schemeClr val="tx1"/>
                </a:solidFill>
                <a:latin typeface="Arial" pitchFamily="34" charset="0"/>
              </a:defRPr>
            </a:lvl6pPr>
            <a:lvl7pPr marL="2971800" indent="-228600" eaLnBrk="0" fontAlgn="base" hangingPunct="0">
              <a:spcBef>
                <a:spcPct val="0"/>
              </a:spcBef>
              <a:spcAft>
                <a:spcPct val="0"/>
              </a:spcAft>
              <a:defRPr sz="2800">
                <a:solidFill>
                  <a:schemeClr val="tx1"/>
                </a:solidFill>
                <a:latin typeface="Arial" pitchFamily="34" charset="0"/>
              </a:defRPr>
            </a:lvl7pPr>
            <a:lvl8pPr marL="3429000" indent="-228600" eaLnBrk="0" fontAlgn="base" hangingPunct="0">
              <a:spcBef>
                <a:spcPct val="0"/>
              </a:spcBef>
              <a:spcAft>
                <a:spcPct val="0"/>
              </a:spcAft>
              <a:defRPr sz="2800">
                <a:solidFill>
                  <a:schemeClr val="tx1"/>
                </a:solidFill>
                <a:latin typeface="Arial" pitchFamily="34" charset="0"/>
              </a:defRPr>
            </a:lvl8pPr>
            <a:lvl9pPr marL="3886200" indent="-228600" eaLnBrk="0" fontAlgn="base" hangingPunct="0">
              <a:spcBef>
                <a:spcPct val="0"/>
              </a:spcBef>
              <a:spcAft>
                <a:spcPct val="0"/>
              </a:spcAft>
              <a:defRPr sz="2800">
                <a:solidFill>
                  <a:schemeClr val="tx1"/>
                </a:solidFill>
                <a:latin typeface="Arial" pitchFamily="34" charset="0"/>
              </a:defRPr>
            </a:lvl9pPr>
          </a:lstStyle>
          <a:p>
            <a:fld id="{9F8A51E6-8082-4BF5-AC98-4F8CD8807C19}" type="slidenum">
              <a:rPr lang="en-US" altLang="en-US" sz="1200" smtClean="0"/>
              <a:t>8</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lvl1pPr>
              <a:defRPr/>
            </a:lvl1pPr>
          </a:lstStyle>
          <a:p>
            <a:r>
              <a:rPr lang="en-US" dirty="0"/>
              <a:t>13/12/2023</a:t>
            </a:r>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r>
              <a:rPr lang="en-US" dirty="0"/>
              <a:t>13/12/2023</a:t>
            </a:r>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r>
              <a:rPr lang="en-US" dirty="0"/>
              <a:t>13/12/2023</a:t>
            </a:r>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E1B87E04-F17B-AAF3-BCFC-68CC12FE4F08}"/>
              </a:ext>
            </a:extLst>
          </p:cNvPr>
          <p:cNvSpPr>
            <a:spLocks noGrp="1" noChangeArrowheads="1"/>
          </p:cNvSpPr>
          <p:nvPr>
            <p:ph type="sldNum" sz="quarter" idx="10"/>
          </p:nvPr>
        </p:nvSpPr>
        <p:spPr/>
        <p:txBody>
          <a:bodyPr/>
          <a:lstStyle>
            <a:lvl1pPr>
              <a:defRPr/>
            </a:lvl1pPr>
          </a:lstStyle>
          <a:p>
            <a:pPr>
              <a:defRPr/>
            </a:pPr>
            <a:fld id="{1A8F9458-E014-4DD4-9B28-0BF25A350FF4}" type="slidenum">
              <a:rPr lang="en-US" altLang="en-US"/>
              <a:pPr>
                <a:defRPr/>
              </a:pPr>
              <a:t>‹#›</a:t>
            </a:fld>
            <a:endParaRPr lang="en-US" altLang="en-US"/>
          </a:p>
        </p:txBody>
      </p:sp>
    </p:spTree>
    <p:extLst>
      <p:ext uri="{BB962C8B-B14F-4D97-AF65-F5344CB8AC3E}">
        <p14:creationId xmlns:p14="http://schemas.microsoft.com/office/powerpoint/2010/main" val="282212718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200"/>
            </a:lvl1pPr>
            <a:lvl2pPr>
              <a:defRPr sz="2000"/>
            </a:lvl2pPr>
            <a:lvl3pPr>
              <a:defRPr sz="20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598FA9B0-275A-52F8-0C75-4815919447C1}"/>
              </a:ext>
            </a:extLst>
          </p:cNvPr>
          <p:cNvSpPr>
            <a:spLocks noGrp="1" noChangeArrowheads="1"/>
          </p:cNvSpPr>
          <p:nvPr>
            <p:ph type="sldNum" sz="quarter" idx="10"/>
          </p:nvPr>
        </p:nvSpPr>
        <p:spPr/>
        <p:txBody>
          <a:bodyPr/>
          <a:lstStyle>
            <a:lvl1pPr>
              <a:defRPr/>
            </a:lvl1pPr>
          </a:lstStyle>
          <a:p>
            <a:pPr>
              <a:defRPr/>
            </a:pPr>
            <a:fld id="{C19F3EB9-9295-4279-9AA2-9EB3B39D1A67}" type="slidenum">
              <a:rPr lang="en-US" altLang="en-US"/>
              <a:pPr>
                <a:defRPr/>
              </a:pPr>
              <a:t>‹#›</a:t>
            </a:fld>
            <a:endParaRPr lang="en-US" altLang="en-US"/>
          </a:p>
        </p:txBody>
      </p:sp>
    </p:spTree>
    <p:extLst>
      <p:ext uri="{BB962C8B-B14F-4D97-AF65-F5344CB8AC3E}">
        <p14:creationId xmlns:p14="http://schemas.microsoft.com/office/powerpoint/2010/main" val="27621080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AC022AAB-75FE-6DD7-B273-C9A13E15A75C}"/>
              </a:ext>
            </a:extLst>
          </p:cNvPr>
          <p:cNvSpPr>
            <a:spLocks noGrp="1" noChangeArrowheads="1"/>
          </p:cNvSpPr>
          <p:nvPr>
            <p:ph type="sldNum" sz="quarter" idx="10"/>
          </p:nvPr>
        </p:nvSpPr>
        <p:spPr/>
        <p:txBody>
          <a:bodyPr/>
          <a:lstStyle>
            <a:lvl1pPr>
              <a:defRPr/>
            </a:lvl1pPr>
          </a:lstStyle>
          <a:p>
            <a:pPr>
              <a:defRPr/>
            </a:pPr>
            <a:fld id="{0B983D30-6444-4296-96F7-6003BEE2A686}" type="slidenum">
              <a:rPr lang="en-US" altLang="en-US"/>
              <a:pPr>
                <a:defRPr/>
              </a:pPr>
              <a:t>‹#›</a:t>
            </a:fld>
            <a:endParaRPr lang="en-US" altLang="en-US"/>
          </a:p>
        </p:txBody>
      </p:sp>
    </p:spTree>
    <p:extLst>
      <p:ext uri="{BB962C8B-B14F-4D97-AF65-F5344CB8AC3E}">
        <p14:creationId xmlns:p14="http://schemas.microsoft.com/office/powerpoint/2010/main" val="185690299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2362201"/>
            <a:ext cx="47752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362201"/>
            <a:ext cx="47752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DC721AD0-75FD-D07A-18D7-E80023D9E1D3}"/>
              </a:ext>
            </a:extLst>
          </p:cNvPr>
          <p:cNvSpPr>
            <a:spLocks noGrp="1" noChangeArrowheads="1"/>
          </p:cNvSpPr>
          <p:nvPr>
            <p:ph type="sldNum" sz="quarter" idx="10"/>
          </p:nvPr>
        </p:nvSpPr>
        <p:spPr/>
        <p:txBody>
          <a:bodyPr/>
          <a:lstStyle>
            <a:lvl1pPr>
              <a:defRPr/>
            </a:lvl1pPr>
          </a:lstStyle>
          <a:p>
            <a:pPr>
              <a:defRPr/>
            </a:pPr>
            <a:fld id="{4A5C3529-FEFE-4258-A12D-8118BAB64441}" type="slidenum">
              <a:rPr lang="en-US" altLang="en-US"/>
              <a:pPr>
                <a:defRPr/>
              </a:pPr>
              <a:t>‹#›</a:t>
            </a:fld>
            <a:endParaRPr lang="en-US" altLang="en-US"/>
          </a:p>
        </p:txBody>
      </p:sp>
    </p:spTree>
    <p:extLst>
      <p:ext uri="{BB962C8B-B14F-4D97-AF65-F5344CB8AC3E}">
        <p14:creationId xmlns:p14="http://schemas.microsoft.com/office/powerpoint/2010/main" val="332951860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537028E5-D641-9A60-4955-37FACB82804E}"/>
              </a:ext>
            </a:extLst>
          </p:cNvPr>
          <p:cNvSpPr>
            <a:spLocks noGrp="1" noChangeArrowheads="1"/>
          </p:cNvSpPr>
          <p:nvPr>
            <p:ph type="sldNum" sz="quarter" idx="10"/>
          </p:nvPr>
        </p:nvSpPr>
        <p:spPr/>
        <p:txBody>
          <a:bodyPr/>
          <a:lstStyle>
            <a:lvl1pPr>
              <a:defRPr/>
            </a:lvl1pPr>
          </a:lstStyle>
          <a:p>
            <a:pPr>
              <a:defRPr/>
            </a:pPr>
            <a:fld id="{DB415DC5-D820-4212-83CD-7BEC164668C8}" type="slidenum">
              <a:rPr lang="en-US" altLang="en-US"/>
              <a:pPr>
                <a:defRPr/>
              </a:pPr>
              <a:t>‹#›</a:t>
            </a:fld>
            <a:endParaRPr lang="en-US" altLang="en-US"/>
          </a:p>
        </p:txBody>
      </p:sp>
    </p:spTree>
    <p:extLst>
      <p:ext uri="{BB962C8B-B14F-4D97-AF65-F5344CB8AC3E}">
        <p14:creationId xmlns:p14="http://schemas.microsoft.com/office/powerpoint/2010/main" val="415392164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4826996E-863B-7630-3DBC-7B967E47AC93}"/>
              </a:ext>
            </a:extLst>
          </p:cNvPr>
          <p:cNvSpPr>
            <a:spLocks noGrp="1" noChangeArrowheads="1"/>
          </p:cNvSpPr>
          <p:nvPr>
            <p:ph type="sldNum" sz="quarter" idx="10"/>
          </p:nvPr>
        </p:nvSpPr>
        <p:spPr/>
        <p:txBody>
          <a:bodyPr/>
          <a:lstStyle>
            <a:lvl1pPr>
              <a:defRPr/>
            </a:lvl1pPr>
          </a:lstStyle>
          <a:p>
            <a:pPr>
              <a:defRPr/>
            </a:pPr>
            <a:fld id="{17AF7D65-FDB5-4896-8139-8A7CADF5CC44}" type="slidenum">
              <a:rPr lang="en-US" altLang="en-US"/>
              <a:pPr>
                <a:defRPr/>
              </a:pPr>
              <a:t>‹#›</a:t>
            </a:fld>
            <a:endParaRPr lang="en-US" altLang="en-US"/>
          </a:p>
        </p:txBody>
      </p:sp>
    </p:spTree>
    <p:extLst>
      <p:ext uri="{BB962C8B-B14F-4D97-AF65-F5344CB8AC3E}">
        <p14:creationId xmlns:p14="http://schemas.microsoft.com/office/powerpoint/2010/main" val="162754109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95AFB1F-B4F6-0D5A-9FD2-D4A397CE8955}"/>
              </a:ext>
            </a:extLst>
          </p:cNvPr>
          <p:cNvSpPr>
            <a:spLocks noGrp="1" noChangeArrowheads="1"/>
          </p:cNvSpPr>
          <p:nvPr>
            <p:ph type="sldNum" sz="quarter" idx="10"/>
          </p:nvPr>
        </p:nvSpPr>
        <p:spPr/>
        <p:txBody>
          <a:bodyPr/>
          <a:lstStyle>
            <a:lvl1pPr>
              <a:defRPr/>
            </a:lvl1pPr>
          </a:lstStyle>
          <a:p>
            <a:pPr>
              <a:defRPr/>
            </a:pPr>
            <a:fld id="{F442DBF4-2D42-4DB1-95B6-84E14C394832}" type="slidenum">
              <a:rPr lang="en-US" altLang="en-US"/>
              <a:pPr>
                <a:defRPr/>
              </a:pPr>
              <a:t>‹#›</a:t>
            </a:fld>
            <a:endParaRPr lang="en-US" altLang="en-US"/>
          </a:p>
        </p:txBody>
      </p:sp>
    </p:spTree>
    <p:extLst>
      <p:ext uri="{BB962C8B-B14F-4D97-AF65-F5344CB8AC3E}">
        <p14:creationId xmlns:p14="http://schemas.microsoft.com/office/powerpoint/2010/main" val="89725217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8EB4B858-9B64-BA41-5F38-40BCEB52C50A}"/>
              </a:ext>
            </a:extLst>
          </p:cNvPr>
          <p:cNvSpPr>
            <a:spLocks noGrp="1" noChangeArrowheads="1"/>
          </p:cNvSpPr>
          <p:nvPr>
            <p:ph type="sldNum" sz="quarter" idx="10"/>
          </p:nvPr>
        </p:nvSpPr>
        <p:spPr/>
        <p:txBody>
          <a:bodyPr/>
          <a:lstStyle>
            <a:lvl1pPr>
              <a:defRPr/>
            </a:lvl1pPr>
          </a:lstStyle>
          <a:p>
            <a:pPr>
              <a:defRPr/>
            </a:pPr>
            <a:fld id="{8CC1CB49-362A-464F-BA34-396E917EDAFB}" type="slidenum">
              <a:rPr lang="en-US" altLang="en-US"/>
              <a:pPr>
                <a:defRPr/>
              </a:pPr>
              <a:t>‹#›</a:t>
            </a:fld>
            <a:endParaRPr lang="en-US" altLang="en-US"/>
          </a:p>
        </p:txBody>
      </p:sp>
    </p:spTree>
    <p:extLst>
      <p:ext uri="{BB962C8B-B14F-4D97-AF65-F5344CB8AC3E}">
        <p14:creationId xmlns:p14="http://schemas.microsoft.com/office/powerpoint/2010/main" val="2302007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r>
              <a:rPr lang="en-US" dirty="0"/>
              <a:t>13/12/2023</a:t>
            </a:r>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D6D6648B-487F-6113-A487-0682223A68F3}"/>
              </a:ext>
            </a:extLst>
          </p:cNvPr>
          <p:cNvSpPr>
            <a:spLocks noGrp="1" noChangeArrowheads="1"/>
          </p:cNvSpPr>
          <p:nvPr>
            <p:ph type="sldNum" sz="quarter" idx="10"/>
          </p:nvPr>
        </p:nvSpPr>
        <p:spPr/>
        <p:txBody>
          <a:bodyPr/>
          <a:lstStyle>
            <a:lvl1pPr>
              <a:defRPr/>
            </a:lvl1pPr>
          </a:lstStyle>
          <a:p>
            <a:pPr>
              <a:defRPr/>
            </a:pPr>
            <a:fld id="{D999BA3D-5B13-482E-B551-C6E66F11143B}" type="slidenum">
              <a:rPr lang="en-US" altLang="en-US"/>
              <a:pPr>
                <a:defRPr/>
              </a:pPr>
              <a:t>‹#›</a:t>
            </a:fld>
            <a:endParaRPr lang="en-US" altLang="en-US"/>
          </a:p>
        </p:txBody>
      </p:sp>
    </p:spTree>
    <p:extLst>
      <p:ext uri="{BB962C8B-B14F-4D97-AF65-F5344CB8AC3E}">
        <p14:creationId xmlns:p14="http://schemas.microsoft.com/office/powerpoint/2010/main" val="371808335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49488E3-A36B-9482-1C74-2FC1C7EBFEFB}"/>
              </a:ext>
            </a:extLst>
          </p:cNvPr>
          <p:cNvSpPr>
            <a:spLocks noGrp="1" noChangeArrowheads="1"/>
          </p:cNvSpPr>
          <p:nvPr>
            <p:ph type="sldNum" sz="quarter" idx="10"/>
          </p:nvPr>
        </p:nvSpPr>
        <p:spPr/>
        <p:txBody>
          <a:bodyPr/>
          <a:lstStyle>
            <a:lvl1pPr>
              <a:defRPr/>
            </a:lvl1pPr>
          </a:lstStyle>
          <a:p>
            <a:pPr>
              <a:defRPr/>
            </a:pPr>
            <a:fld id="{C613B0CF-D366-4B57-AAEE-16107EBDF235}" type="slidenum">
              <a:rPr lang="en-US" altLang="en-US"/>
              <a:pPr>
                <a:defRPr/>
              </a:pPr>
              <a:t>‹#›</a:t>
            </a:fld>
            <a:endParaRPr lang="en-US" altLang="en-US"/>
          </a:p>
        </p:txBody>
      </p:sp>
    </p:spTree>
    <p:extLst>
      <p:ext uri="{BB962C8B-B14F-4D97-AF65-F5344CB8AC3E}">
        <p14:creationId xmlns:p14="http://schemas.microsoft.com/office/powerpoint/2010/main" val="327179227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1219201"/>
            <a:ext cx="2438400" cy="4906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1219201"/>
            <a:ext cx="7112000" cy="4906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6EC5978-B0D4-9476-A66A-6F226284A590}"/>
              </a:ext>
            </a:extLst>
          </p:cNvPr>
          <p:cNvSpPr>
            <a:spLocks noGrp="1" noChangeArrowheads="1"/>
          </p:cNvSpPr>
          <p:nvPr>
            <p:ph type="sldNum" sz="quarter" idx="10"/>
          </p:nvPr>
        </p:nvSpPr>
        <p:spPr/>
        <p:txBody>
          <a:bodyPr/>
          <a:lstStyle>
            <a:lvl1pPr>
              <a:defRPr/>
            </a:lvl1pPr>
          </a:lstStyle>
          <a:p>
            <a:pPr>
              <a:defRPr/>
            </a:pPr>
            <a:fld id="{4B272418-6EC1-4896-8487-ECA7739366BB}" type="slidenum">
              <a:rPr lang="en-US" altLang="en-US"/>
              <a:pPr>
                <a:defRPr/>
              </a:pPr>
              <a:t>‹#›</a:t>
            </a:fld>
            <a:endParaRPr lang="en-US" altLang="en-US"/>
          </a:p>
        </p:txBody>
      </p:sp>
    </p:spTree>
    <p:extLst>
      <p:ext uri="{BB962C8B-B14F-4D97-AF65-F5344CB8AC3E}">
        <p14:creationId xmlns:p14="http://schemas.microsoft.com/office/powerpoint/2010/main" val="92976158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219200"/>
            <a:ext cx="9652000" cy="808038"/>
          </a:xfrm>
        </p:spPr>
        <p:txBody>
          <a:bodyPr/>
          <a:lstStyle/>
          <a:p>
            <a:r>
              <a:rPr lang="en-US"/>
              <a:t>Click to edit Master title style</a:t>
            </a:r>
          </a:p>
        </p:txBody>
      </p:sp>
      <p:sp>
        <p:nvSpPr>
          <p:cNvPr id="3" name="Text Placeholder 2"/>
          <p:cNvSpPr>
            <a:spLocks noGrp="1"/>
          </p:cNvSpPr>
          <p:nvPr>
            <p:ph type="body" sz="half" idx="1"/>
          </p:nvPr>
        </p:nvSpPr>
        <p:spPr>
          <a:xfrm>
            <a:off x="1219200" y="2362201"/>
            <a:ext cx="47752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362201"/>
            <a:ext cx="47752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59A7A346-2193-F2F2-EBD1-1DA371A44A1A}"/>
              </a:ext>
            </a:extLst>
          </p:cNvPr>
          <p:cNvSpPr>
            <a:spLocks noGrp="1" noChangeArrowheads="1"/>
          </p:cNvSpPr>
          <p:nvPr>
            <p:ph type="sldNum" sz="quarter" idx="10"/>
          </p:nvPr>
        </p:nvSpPr>
        <p:spPr/>
        <p:txBody>
          <a:bodyPr/>
          <a:lstStyle>
            <a:lvl1pPr>
              <a:defRPr/>
            </a:lvl1pPr>
          </a:lstStyle>
          <a:p>
            <a:pPr>
              <a:defRPr/>
            </a:pPr>
            <a:fld id="{43F1408D-B093-49B8-87EA-8EB522E94788}" type="slidenum">
              <a:rPr lang="en-US" altLang="en-US"/>
              <a:pPr>
                <a:defRPr/>
              </a:pPr>
              <a:t>‹#›</a:t>
            </a:fld>
            <a:endParaRPr lang="en-US" altLang="en-US"/>
          </a:p>
        </p:txBody>
      </p:sp>
    </p:spTree>
    <p:extLst>
      <p:ext uri="{BB962C8B-B14F-4D97-AF65-F5344CB8AC3E}">
        <p14:creationId xmlns:p14="http://schemas.microsoft.com/office/powerpoint/2010/main" val="189616326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20800" y="1219200"/>
            <a:ext cx="9652000" cy="808038"/>
          </a:xfrm>
        </p:spPr>
        <p:txBody>
          <a:bodyPr/>
          <a:lstStyle/>
          <a:p>
            <a:r>
              <a:rPr lang="en-US"/>
              <a:t>Click to edit Master title style</a:t>
            </a:r>
          </a:p>
        </p:txBody>
      </p:sp>
      <p:sp>
        <p:nvSpPr>
          <p:cNvPr id="3" name="Table Placeholder 2"/>
          <p:cNvSpPr>
            <a:spLocks noGrp="1"/>
          </p:cNvSpPr>
          <p:nvPr>
            <p:ph type="tbl" idx="1"/>
          </p:nvPr>
        </p:nvSpPr>
        <p:spPr>
          <a:xfrm>
            <a:off x="1219200" y="2362201"/>
            <a:ext cx="9753600" cy="3763963"/>
          </a:xfrm>
        </p:spPr>
        <p:txBody>
          <a:bodyPr/>
          <a:lstStyle/>
          <a:p>
            <a:pPr lvl="0"/>
            <a:endParaRPr lang="en-US" noProof="0"/>
          </a:p>
        </p:txBody>
      </p:sp>
      <p:sp>
        <p:nvSpPr>
          <p:cNvPr id="4" name="Rectangle 6">
            <a:extLst>
              <a:ext uri="{FF2B5EF4-FFF2-40B4-BE49-F238E27FC236}">
                <a16:creationId xmlns:a16="http://schemas.microsoft.com/office/drawing/2014/main" id="{E33D8EA0-ECA5-1FA4-27B0-B55CFA93510A}"/>
              </a:ext>
            </a:extLst>
          </p:cNvPr>
          <p:cNvSpPr>
            <a:spLocks noGrp="1" noChangeArrowheads="1"/>
          </p:cNvSpPr>
          <p:nvPr>
            <p:ph type="sldNum" sz="quarter" idx="10"/>
          </p:nvPr>
        </p:nvSpPr>
        <p:spPr/>
        <p:txBody>
          <a:bodyPr/>
          <a:lstStyle>
            <a:lvl1pPr>
              <a:defRPr/>
            </a:lvl1pPr>
          </a:lstStyle>
          <a:p>
            <a:pPr>
              <a:defRPr/>
            </a:pPr>
            <a:fld id="{D093BE34-43CA-4417-B09C-D76F4F709947}" type="slidenum">
              <a:rPr lang="en-US" altLang="en-US"/>
              <a:pPr>
                <a:defRPr/>
              </a:pPr>
              <a:t>‹#›</a:t>
            </a:fld>
            <a:endParaRPr lang="en-US" altLang="en-US"/>
          </a:p>
        </p:txBody>
      </p:sp>
    </p:spTree>
    <p:extLst>
      <p:ext uri="{BB962C8B-B14F-4D97-AF65-F5344CB8AC3E}">
        <p14:creationId xmlns:p14="http://schemas.microsoft.com/office/powerpoint/2010/main" val="267729756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E1B87E04-F17B-AAF3-BCFC-68CC12FE4F08}"/>
              </a:ext>
            </a:extLst>
          </p:cNvPr>
          <p:cNvSpPr>
            <a:spLocks noGrp="1" noChangeArrowheads="1"/>
          </p:cNvSpPr>
          <p:nvPr>
            <p:ph type="sldNum" sz="quarter" idx="10"/>
          </p:nvPr>
        </p:nvSpPr>
        <p:spPr/>
        <p:txBody>
          <a:bodyPr/>
          <a:lstStyle>
            <a:lvl1pPr>
              <a:defRPr/>
            </a:lvl1pPr>
          </a:lstStyle>
          <a:p>
            <a:pPr>
              <a:defRPr/>
            </a:pPr>
            <a:fld id="{1A8F9458-E014-4DD4-9B28-0BF25A350FF4}" type="slidenum">
              <a:rPr lang="en-US" altLang="en-US"/>
              <a:pPr>
                <a:defRPr/>
              </a:pPr>
              <a:t>‹#›</a:t>
            </a:fld>
            <a:endParaRPr lang="en-US" altLang="en-US"/>
          </a:p>
        </p:txBody>
      </p:sp>
      <p:sp>
        <p:nvSpPr>
          <p:cNvPr id="5" name="Title 4">
            <a:extLst>
              <a:ext uri="{FF2B5EF4-FFF2-40B4-BE49-F238E27FC236}">
                <a16:creationId xmlns:a16="http://schemas.microsoft.com/office/drawing/2014/main" id="{D1E2CDB8-ABAD-80E2-DB0E-2DF4EFA22AAE}"/>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82212718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200"/>
            </a:lvl1pPr>
            <a:lvl2pPr>
              <a:defRPr sz="2000"/>
            </a:lvl2pPr>
            <a:lvl3pPr>
              <a:defRPr sz="20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598FA9B0-275A-52F8-0C75-4815919447C1}"/>
              </a:ext>
            </a:extLst>
          </p:cNvPr>
          <p:cNvSpPr>
            <a:spLocks noGrp="1" noChangeArrowheads="1"/>
          </p:cNvSpPr>
          <p:nvPr>
            <p:ph type="sldNum" sz="quarter" idx="10"/>
          </p:nvPr>
        </p:nvSpPr>
        <p:spPr/>
        <p:txBody>
          <a:bodyPr/>
          <a:lstStyle>
            <a:lvl1pPr>
              <a:defRPr/>
            </a:lvl1pPr>
          </a:lstStyle>
          <a:p>
            <a:pPr>
              <a:defRPr/>
            </a:pPr>
            <a:fld id="{C19F3EB9-9295-4279-9AA2-9EB3B39D1A67}" type="slidenum">
              <a:rPr lang="en-US" altLang="en-US"/>
              <a:pPr>
                <a:defRPr/>
              </a:pPr>
              <a:t>‹#›</a:t>
            </a:fld>
            <a:endParaRPr lang="en-US" altLang="en-US"/>
          </a:p>
        </p:txBody>
      </p:sp>
    </p:spTree>
    <p:extLst>
      <p:ext uri="{BB962C8B-B14F-4D97-AF65-F5344CB8AC3E}">
        <p14:creationId xmlns:p14="http://schemas.microsoft.com/office/powerpoint/2010/main" val="276210807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AC022AAB-75FE-6DD7-B273-C9A13E15A75C}"/>
              </a:ext>
            </a:extLst>
          </p:cNvPr>
          <p:cNvSpPr>
            <a:spLocks noGrp="1" noChangeArrowheads="1"/>
          </p:cNvSpPr>
          <p:nvPr>
            <p:ph type="sldNum" sz="quarter" idx="10"/>
          </p:nvPr>
        </p:nvSpPr>
        <p:spPr/>
        <p:txBody>
          <a:bodyPr/>
          <a:lstStyle>
            <a:lvl1pPr>
              <a:defRPr/>
            </a:lvl1pPr>
          </a:lstStyle>
          <a:p>
            <a:pPr>
              <a:defRPr/>
            </a:pPr>
            <a:fld id="{0B983D30-6444-4296-96F7-6003BEE2A686}" type="slidenum">
              <a:rPr lang="en-US" altLang="en-US"/>
              <a:pPr>
                <a:defRPr/>
              </a:pPr>
              <a:t>‹#›</a:t>
            </a:fld>
            <a:endParaRPr lang="en-US" altLang="en-US"/>
          </a:p>
        </p:txBody>
      </p:sp>
    </p:spTree>
    <p:extLst>
      <p:ext uri="{BB962C8B-B14F-4D97-AF65-F5344CB8AC3E}">
        <p14:creationId xmlns:p14="http://schemas.microsoft.com/office/powerpoint/2010/main" val="18569029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2362201"/>
            <a:ext cx="47752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362201"/>
            <a:ext cx="47752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DC721AD0-75FD-D07A-18D7-E80023D9E1D3}"/>
              </a:ext>
            </a:extLst>
          </p:cNvPr>
          <p:cNvSpPr>
            <a:spLocks noGrp="1" noChangeArrowheads="1"/>
          </p:cNvSpPr>
          <p:nvPr>
            <p:ph type="sldNum" sz="quarter" idx="10"/>
          </p:nvPr>
        </p:nvSpPr>
        <p:spPr/>
        <p:txBody>
          <a:bodyPr/>
          <a:lstStyle>
            <a:lvl1pPr>
              <a:defRPr/>
            </a:lvl1pPr>
          </a:lstStyle>
          <a:p>
            <a:pPr>
              <a:defRPr/>
            </a:pPr>
            <a:fld id="{4A5C3529-FEFE-4258-A12D-8118BAB64441}" type="slidenum">
              <a:rPr lang="en-US" altLang="en-US"/>
              <a:pPr>
                <a:defRPr/>
              </a:pPr>
              <a:t>‹#›</a:t>
            </a:fld>
            <a:endParaRPr lang="en-US" altLang="en-US"/>
          </a:p>
        </p:txBody>
      </p:sp>
    </p:spTree>
    <p:extLst>
      <p:ext uri="{BB962C8B-B14F-4D97-AF65-F5344CB8AC3E}">
        <p14:creationId xmlns:p14="http://schemas.microsoft.com/office/powerpoint/2010/main" val="332951860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537028E5-D641-9A60-4955-37FACB82804E}"/>
              </a:ext>
            </a:extLst>
          </p:cNvPr>
          <p:cNvSpPr>
            <a:spLocks noGrp="1" noChangeArrowheads="1"/>
          </p:cNvSpPr>
          <p:nvPr>
            <p:ph type="sldNum" sz="quarter" idx="10"/>
          </p:nvPr>
        </p:nvSpPr>
        <p:spPr/>
        <p:txBody>
          <a:bodyPr/>
          <a:lstStyle>
            <a:lvl1pPr>
              <a:defRPr/>
            </a:lvl1pPr>
          </a:lstStyle>
          <a:p>
            <a:pPr>
              <a:defRPr/>
            </a:pPr>
            <a:fld id="{DB415DC5-D820-4212-83CD-7BEC164668C8}" type="slidenum">
              <a:rPr lang="en-US" altLang="en-US"/>
              <a:pPr>
                <a:defRPr/>
              </a:pPr>
              <a:t>‹#›</a:t>
            </a:fld>
            <a:endParaRPr lang="en-US" altLang="en-US"/>
          </a:p>
        </p:txBody>
      </p:sp>
    </p:spTree>
    <p:extLst>
      <p:ext uri="{BB962C8B-B14F-4D97-AF65-F5344CB8AC3E}">
        <p14:creationId xmlns:p14="http://schemas.microsoft.com/office/powerpoint/2010/main" val="41539216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r>
              <a:rPr lang="en-US" dirty="0"/>
              <a:t>13/12/2023</a:t>
            </a:r>
          </a:p>
          <a:p>
            <a:endParaRPr lang="en-US" dirty="0"/>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4826996E-863B-7630-3DBC-7B967E47AC93}"/>
              </a:ext>
            </a:extLst>
          </p:cNvPr>
          <p:cNvSpPr>
            <a:spLocks noGrp="1" noChangeArrowheads="1"/>
          </p:cNvSpPr>
          <p:nvPr>
            <p:ph type="sldNum" sz="quarter" idx="10"/>
          </p:nvPr>
        </p:nvSpPr>
        <p:spPr/>
        <p:txBody>
          <a:bodyPr/>
          <a:lstStyle>
            <a:lvl1pPr>
              <a:defRPr/>
            </a:lvl1pPr>
          </a:lstStyle>
          <a:p>
            <a:pPr>
              <a:defRPr/>
            </a:pPr>
            <a:fld id="{17AF7D65-FDB5-4896-8139-8A7CADF5CC44}" type="slidenum">
              <a:rPr lang="en-US" altLang="en-US"/>
              <a:pPr>
                <a:defRPr/>
              </a:pPr>
              <a:t>‹#›</a:t>
            </a:fld>
            <a:endParaRPr lang="en-US" altLang="en-US"/>
          </a:p>
        </p:txBody>
      </p:sp>
    </p:spTree>
    <p:extLst>
      <p:ext uri="{BB962C8B-B14F-4D97-AF65-F5344CB8AC3E}">
        <p14:creationId xmlns:p14="http://schemas.microsoft.com/office/powerpoint/2010/main" val="162754109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95AFB1F-B4F6-0D5A-9FD2-D4A397CE8955}"/>
              </a:ext>
            </a:extLst>
          </p:cNvPr>
          <p:cNvSpPr>
            <a:spLocks noGrp="1" noChangeArrowheads="1"/>
          </p:cNvSpPr>
          <p:nvPr>
            <p:ph type="sldNum" sz="quarter" idx="10"/>
          </p:nvPr>
        </p:nvSpPr>
        <p:spPr/>
        <p:txBody>
          <a:bodyPr/>
          <a:lstStyle>
            <a:lvl1pPr>
              <a:defRPr/>
            </a:lvl1pPr>
          </a:lstStyle>
          <a:p>
            <a:pPr>
              <a:defRPr/>
            </a:pPr>
            <a:fld id="{F442DBF4-2D42-4DB1-95B6-84E14C394832}" type="slidenum">
              <a:rPr lang="en-US" altLang="en-US"/>
              <a:pPr>
                <a:defRPr/>
              </a:pPr>
              <a:t>‹#›</a:t>
            </a:fld>
            <a:endParaRPr lang="en-US" altLang="en-US"/>
          </a:p>
        </p:txBody>
      </p:sp>
    </p:spTree>
    <p:extLst>
      <p:ext uri="{BB962C8B-B14F-4D97-AF65-F5344CB8AC3E}">
        <p14:creationId xmlns:p14="http://schemas.microsoft.com/office/powerpoint/2010/main" val="89725217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8EB4B858-9B64-BA41-5F38-40BCEB52C50A}"/>
              </a:ext>
            </a:extLst>
          </p:cNvPr>
          <p:cNvSpPr>
            <a:spLocks noGrp="1" noChangeArrowheads="1"/>
          </p:cNvSpPr>
          <p:nvPr>
            <p:ph type="sldNum" sz="quarter" idx="10"/>
          </p:nvPr>
        </p:nvSpPr>
        <p:spPr/>
        <p:txBody>
          <a:bodyPr/>
          <a:lstStyle>
            <a:lvl1pPr>
              <a:defRPr/>
            </a:lvl1pPr>
          </a:lstStyle>
          <a:p>
            <a:pPr>
              <a:defRPr/>
            </a:pPr>
            <a:fld id="{8CC1CB49-362A-464F-BA34-396E917EDAFB}" type="slidenum">
              <a:rPr lang="en-US" altLang="en-US"/>
              <a:pPr>
                <a:defRPr/>
              </a:pPr>
              <a:t>‹#›</a:t>
            </a:fld>
            <a:endParaRPr lang="en-US" altLang="en-US"/>
          </a:p>
        </p:txBody>
      </p:sp>
    </p:spTree>
    <p:extLst>
      <p:ext uri="{BB962C8B-B14F-4D97-AF65-F5344CB8AC3E}">
        <p14:creationId xmlns:p14="http://schemas.microsoft.com/office/powerpoint/2010/main" val="23020074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D6D6648B-487F-6113-A487-0682223A68F3}"/>
              </a:ext>
            </a:extLst>
          </p:cNvPr>
          <p:cNvSpPr>
            <a:spLocks noGrp="1" noChangeArrowheads="1"/>
          </p:cNvSpPr>
          <p:nvPr>
            <p:ph type="sldNum" sz="quarter" idx="10"/>
          </p:nvPr>
        </p:nvSpPr>
        <p:spPr/>
        <p:txBody>
          <a:bodyPr/>
          <a:lstStyle>
            <a:lvl1pPr>
              <a:defRPr/>
            </a:lvl1pPr>
          </a:lstStyle>
          <a:p>
            <a:pPr>
              <a:defRPr/>
            </a:pPr>
            <a:fld id="{D999BA3D-5B13-482E-B551-C6E66F11143B}" type="slidenum">
              <a:rPr lang="en-US" altLang="en-US"/>
              <a:pPr>
                <a:defRPr/>
              </a:pPr>
              <a:t>‹#›</a:t>
            </a:fld>
            <a:endParaRPr lang="en-US" altLang="en-US"/>
          </a:p>
        </p:txBody>
      </p:sp>
    </p:spTree>
    <p:extLst>
      <p:ext uri="{BB962C8B-B14F-4D97-AF65-F5344CB8AC3E}">
        <p14:creationId xmlns:p14="http://schemas.microsoft.com/office/powerpoint/2010/main" val="371808335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49488E3-A36B-9482-1C74-2FC1C7EBFEFB}"/>
              </a:ext>
            </a:extLst>
          </p:cNvPr>
          <p:cNvSpPr>
            <a:spLocks noGrp="1" noChangeArrowheads="1"/>
          </p:cNvSpPr>
          <p:nvPr>
            <p:ph type="sldNum" sz="quarter" idx="10"/>
          </p:nvPr>
        </p:nvSpPr>
        <p:spPr/>
        <p:txBody>
          <a:bodyPr/>
          <a:lstStyle>
            <a:lvl1pPr>
              <a:defRPr/>
            </a:lvl1pPr>
          </a:lstStyle>
          <a:p>
            <a:pPr>
              <a:defRPr/>
            </a:pPr>
            <a:fld id="{C613B0CF-D366-4B57-AAEE-16107EBDF235}" type="slidenum">
              <a:rPr lang="en-US" altLang="en-US"/>
              <a:pPr>
                <a:defRPr/>
              </a:pPr>
              <a:t>‹#›</a:t>
            </a:fld>
            <a:endParaRPr lang="en-US" altLang="en-US"/>
          </a:p>
        </p:txBody>
      </p:sp>
    </p:spTree>
    <p:extLst>
      <p:ext uri="{BB962C8B-B14F-4D97-AF65-F5344CB8AC3E}">
        <p14:creationId xmlns:p14="http://schemas.microsoft.com/office/powerpoint/2010/main" val="327179227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1219201"/>
            <a:ext cx="2438400" cy="4906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1219201"/>
            <a:ext cx="7112000" cy="4906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6EC5978-B0D4-9476-A66A-6F226284A590}"/>
              </a:ext>
            </a:extLst>
          </p:cNvPr>
          <p:cNvSpPr>
            <a:spLocks noGrp="1" noChangeArrowheads="1"/>
          </p:cNvSpPr>
          <p:nvPr>
            <p:ph type="sldNum" sz="quarter" idx="10"/>
          </p:nvPr>
        </p:nvSpPr>
        <p:spPr/>
        <p:txBody>
          <a:bodyPr/>
          <a:lstStyle>
            <a:lvl1pPr>
              <a:defRPr/>
            </a:lvl1pPr>
          </a:lstStyle>
          <a:p>
            <a:pPr>
              <a:defRPr/>
            </a:pPr>
            <a:fld id="{4B272418-6EC1-4896-8487-ECA7739366BB}" type="slidenum">
              <a:rPr lang="en-US" altLang="en-US"/>
              <a:pPr>
                <a:defRPr/>
              </a:pPr>
              <a:t>‹#›</a:t>
            </a:fld>
            <a:endParaRPr lang="en-US" altLang="en-US"/>
          </a:p>
        </p:txBody>
      </p:sp>
    </p:spTree>
    <p:extLst>
      <p:ext uri="{BB962C8B-B14F-4D97-AF65-F5344CB8AC3E}">
        <p14:creationId xmlns:p14="http://schemas.microsoft.com/office/powerpoint/2010/main" val="92976158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219200"/>
            <a:ext cx="9652000" cy="808038"/>
          </a:xfrm>
        </p:spPr>
        <p:txBody>
          <a:bodyPr/>
          <a:lstStyle/>
          <a:p>
            <a:r>
              <a:rPr lang="en-US"/>
              <a:t>Click to edit Master title style</a:t>
            </a:r>
          </a:p>
        </p:txBody>
      </p:sp>
      <p:sp>
        <p:nvSpPr>
          <p:cNvPr id="3" name="Text Placeholder 2"/>
          <p:cNvSpPr>
            <a:spLocks noGrp="1"/>
          </p:cNvSpPr>
          <p:nvPr>
            <p:ph type="body" sz="half" idx="1"/>
          </p:nvPr>
        </p:nvSpPr>
        <p:spPr>
          <a:xfrm>
            <a:off x="1219200" y="2362201"/>
            <a:ext cx="47752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362201"/>
            <a:ext cx="47752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59A7A346-2193-F2F2-EBD1-1DA371A44A1A}"/>
              </a:ext>
            </a:extLst>
          </p:cNvPr>
          <p:cNvSpPr>
            <a:spLocks noGrp="1" noChangeArrowheads="1"/>
          </p:cNvSpPr>
          <p:nvPr>
            <p:ph type="sldNum" sz="quarter" idx="10"/>
          </p:nvPr>
        </p:nvSpPr>
        <p:spPr/>
        <p:txBody>
          <a:bodyPr/>
          <a:lstStyle>
            <a:lvl1pPr>
              <a:defRPr/>
            </a:lvl1pPr>
          </a:lstStyle>
          <a:p>
            <a:pPr>
              <a:defRPr/>
            </a:pPr>
            <a:fld id="{43F1408D-B093-49B8-87EA-8EB522E94788}" type="slidenum">
              <a:rPr lang="en-US" altLang="en-US"/>
              <a:pPr>
                <a:defRPr/>
              </a:pPr>
              <a:t>‹#›</a:t>
            </a:fld>
            <a:endParaRPr lang="en-US" altLang="en-US"/>
          </a:p>
        </p:txBody>
      </p:sp>
    </p:spTree>
    <p:extLst>
      <p:ext uri="{BB962C8B-B14F-4D97-AF65-F5344CB8AC3E}">
        <p14:creationId xmlns:p14="http://schemas.microsoft.com/office/powerpoint/2010/main" val="189616326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20800" y="1219200"/>
            <a:ext cx="9652000" cy="808038"/>
          </a:xfrm>
        </p:spPr>
        <p:txBody>
          <a:bodyPr/>
          <a:lstStyle/>
          <a:p>
            <a:r>
              <a:rPr lang="en-US"/>
              <a:t>Click to edit Master title style</a:t>
            </a:r>
          </a:p>
        </p:txBody>
      </p:sp>
      <p:sp>
        <p:nvSpPr>
          <p:cNvPr id="3" name="Table Placeholder 2"/>
          <p:cNvSpPr>
            <a:spLocks noGrp="1"/>
          </p:cNvSpPr>
          <p:nvPr>
            <p:ph type="tbl" idx="1"/>
          </p:nvPr>
        </p:nvSpPr>
        <p:spPr>
          <a:xfrm>
            <a:off x="1219200" y="2362201"/>
            <a:ext cx="9753600" cy="3763963"/>
          </a:xfrm>
        </p:spPr>
        <p:txBody>
          <a:bodyPr/>
          <a:lstStyle/>
          <a:p>
            <a:pPr lvl="0"/>
            <a:endParaRPr lang="en-US" noProof="0"/>
          </a:p>
        </p:txBody>
      </p:sp>
      <p:sp>
        <p:nvSpPr>
          <p:cNvPr id="4" name="Rectangle 6">
            <a:extLst>
              <a:ext uri="{FF2B5EF4-FFF2-40B4-BE49-F238E27FC236}">
                <a16:creationId xmlns:a16="http://schemas.microsoft.com/office/drawing/2014/main" id="{E33D8EA0-ECA5-1FA4-27B0-B55CFA93510A}"/>
              </a:ext>
            </a:extLst>
          </p:cNvPr>
          <p:cNvSpPr>
            <a:spLocks noGrp="1" noChangeArrowheads="1"/>
          </p:cNvSpPr>
          <p:nvPr>
            <p:ph type="sldNum" sz="quarter" idx="10"/>
          </p:nvPr>
        </p:nvSpPr>
        <p:spPr/>
        <p:txBody>
          <a:bodyPr/>
          <a:lstStyle>
            <a:lvl1pPr>
              <a:defRPr/>
            </a:lvl1pPr>
          </a:lstStyle>
          <a:p>
            <a:pPr>
              <a:defRPr/>
            </a:pPr>
            <a:fld id="{D093BE34-43CA-4417-B09C-D76F4F709947}" type="slidenum">
              <a:rPr lang="en-US" altLang="en-US"/>
              <a:pPr>
                <a:defRPr/>
              </a:pPr>
              <a:t>‹#›</a:t>
            </a:fld>
            <a:endParaRPr lang="en-US" altLang="en-US"/>
          </a:p>
        </p:txBody>
      </p:sp>
    </p:spTree>
    <p:extLst>
      <p:ext uri="{BB962C8B-B14F-4D97-AF65-F5344CB8AC3E}">
        <p14:creationId xmlns:p14="http://schemas.microsoft.com/office/powerpoint/2010/main" val="267729756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E1B87E04-F17B-AAF3-BCFC-68CC12FE4F08}"/>
              </a:ext>
            </a:extLst>
          </p:cNvPr>
          <p:cNvSpPr>
            <a:spLocks noGrp="1" noChangeArrowheads="1"/>
          </p:cNvSpPr>
          <p:nvPr>
            <p:ph type="sldNum" sz="quarter" idx="10"/>
          </p:nvPr>
        </p:nvSpPr>
        <p:spPr/>
        <p:txBody>
          <a:bodyPr/>
          <a:lstStyle>
            <a:lvl1pPr>
              <a:defRPr/>
            </a:lvl1pPr>
          </a:lstStyle>
          <a:p>
            <a:pPr>
              <a:defRPr/>
            </a:pPr>
            <a:fld id="{1A8F9458-E014-4DD4-9B28-0BF25A350FF4}" type="slidenum">
              <a:rPr lang="en-US" altLang="en-US"/>
              <a:pPr>
                <a:defRPr/>
              </a:pPr>
              <a:t>‹#›</a:t>
            </a:fld>
            <a:endParaRPr lang="en-US" altLang="en-US"/>
          </a:p>
        </p:txBody>
      </p:sp>
    </p:spTree>
    <p:extLst>
      <p:ext uri="{BB962C8B-B14F-4D97-AF65-F5344CB8AC3E}">
        <p14:creationId xmlns:p14="http://schemas.microsoft.com/office/powerpoint/2010/main" val="282212718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200"/>
            </a:lvl1pPr>
            <a:lvl2pPr>
              <a:defRPr sz="2000"/>
            </a:lvl2pPr>
            <a:lvl3pPr>
              <a:defRPr sz="20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598FA9B0-275A-52F8-0C75-4815919447C1}"/>
              </a:ext>
            </a:extLst>
          </p:cNvPr>
          <p:cNvSpPr>
            <a:spLocks noGrp="1" noChangeArrowheads="1"/>
          </p:cNvSpPr>
          <p:nvPr>
            <p:ph type="sldNum" sz="quarter" idx="10"/>
          </p:nvPr>
        </p:nvSpPr>
        <p:spPr/>
        <p:txBody>
          <a:bodyPr/>
          <a:lstStyle>
            <a:lvl1pPr>
              <a:defRPr/>
            </a:lvl1pPr>
          </a:lstStyle>
          <a:p>
            <a:pPr>
              <a:defRPr/>
            </a:pPr>
            <a:fld id="{C19F3EB9-9295-4279-9AA2-9EB3B39D1A67}" type="slidenum">
              <a:rPr lang="en-US" altLang="en-US"/>
              <a:pPr>
                <a:defRPr/>
              </a:pPr>
              <a:t>‹#›</a:t>
            </a:fld>
            <a:endParaRPr lang="en-US" altLang="en-US"/>
          </a:p>
        </p:txBody>
      </p:sp>
    </p:spTree>
    <p:extLst>
      <p:ext uri="{BB962C8B-B14F-4D97-AF65-F5344CB8AC3E}">
        <p14:creationId xmlns:p14="http://schemas.microsoft.com/office/powerpoint/2010/main" val="276210807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r>
              <a:rPr lang="en-US" dirty="0"/>
              <a:t>13/12/2023</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AC022AAB-75FE-6DD7-B273-C9A13E15A75C}"/>
              </a:ext>
            </a:extLst>
          </p:cNvPr>
          <p:cNvSpPr>
            <a:spLocks noGrp="1" noChangeArrowheads="1"/>
          </p:cNvSpPr>
          <p:nvPr>
            <p:ph type="sldNum" sz="quarter" idx="10"/>
          </p:nvPr>
        </p:nvSpPr>
        <p:spPr/>
        <p:txBody>
          <a:bodyPr/>
          <a:lstStyle>
            <a:lvl1pPr>
              <a:defRPr/>
            </a:lvl1pPr>
          </a:lstStyle>
          <a:p>
            <a:pPr>
              <a:defRPr/>
            </a:pPr>
            <a:fld id="{0B983D30-6444-4296-96F7-6003BEE2A686}" type="slidenum">
              <a:rPr lang="en-US" altLang="en-US"/>
              <a:pPr>
                <a:defRPr/>
              </a:pPr>
              <a:t>‹#›</a:t>
            </a:fld>
            <a:endParaRPr lang="en-US" altLang="en-US"/>
          </a:p>
        </p:txBody>
      </p:sp>
    </p:spTree>
    <p:extLst>
      <p:ext uri="{BB962C8B-B14F-4D97-AF65-F5344CB8AC3E}">
        <p14:creationId xmlns:p14="http://schemas.microsoft.com/office/powerpoint/2010/main" val="185690299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2362201"/>
            <a:ext cx="47752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362201"/>
            <a:ext cx="47752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DC721AD0-75FD-D07A-18D7-E80023D9E1D3}"/>
              </a:ext>
            </a:extLst>
          </p:cNvPr>
          <p:cNvSpPr>
            <a:spLocks noGrp="1" noChangeArrowheads="1"/>
          </p:cNvSpPr>
          <p:nvPr>
            <p:ph type="sldNum" sz="quarter" idx="10"/>
          </p:nvPr>
        </p:nvSpPr>
        <p:spPr/>
        <p:txBody>
          <a:bodyPr/>
          <a:lstStyle>
            <a:lvl1pPr>
              <a:defRPr/>
            </a:lvl1pPr>
          </a:lstStyle>
          <a:p>
            <a:pPr>
              <a:defRPr/>
            </a:pPr>
            <a:fld id="{4A5C3529-FEFE-4258-A12D-8118BAB64441}" type="slidenum">
              <a:rPr lang="en-US" altLang="en-US"/>
              <a:pPr>
                <a:defRPr/>
              </a:pPr>
              <a:t>‹#›</a:t>
            </a:fld>
            <a:endParaRPr lang="en-US" altLang="en-US"/>
          </a:p>
        </p:txBody>
      </p:sp>
    </p:spTree>
    <p:extLst>
      <p:ext uri="{BB962C8B-B14F-4D97-AF65-F5344CB8AC3E}">
        <p14:creationId xmlns:p14="http://schemas.microsoft.com/office/powerpoint/2010/main" val="332951860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537028E5-D641-9A60-4955-37FACB82804E}"/>
              </a:ext>
            </a:extLst>
          </p:cNvPr>
          <p:cNvSpPr>
            <a:spLocks noGrp="1" noChangeArrowheads="1"/>
          </p:cNvSpPr>
          <p:nvPr>
            <p:ph type="sldNum" sz="quarter" idx="10"/>
          </p:nvPr>
        </p:nvSpPr>
        <p:spPr/>
        <p:txBody>
          <a:bodyPr/>
          <a:lstStyle>
            <a:lvl1pPr>
              <a:defRPr/>
            </a:lvl1pPr>
          </a:lstStyle>
          <a:p>
            <a:pPr>
              <a:defRPr/>
            </a:pPr>
            <a:fld id="{DB415DC5-D820-4212-83CD-7BEC164668C8}" type="slidenum">
              <a:rPr lang="en-US" altLang="en-US"/>
              <a:pPr>
                <a:defRPr/>
              </a:pPr>
              <a:t>‹#›</a:t>
            </a:fld>
            <a:endParaRPr lang="en-US" altLang="en-US"/>
          </a:p>
        </p:txBody>
      </p:sp>
    </p:spTree>
    <p:extLst>
      <p:ext uri="{BB962C8B-B14F-4D97-AF65-F5344CB8AC3E}">
        <p14:creationId xmlns:p14="http://schemas.microsoft.com/office/powerpoint/2010/main" val="415392164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4826996E-863B-7630-3DBC-7B967E47AC93}"/>
              </a:ext>
            </a:extLst>
          </p:cNvPr>
          <p:cNvSpPr>
            <a:spLocks noGrp="1" noChangeArrowheads="1"/>
          </p:cNvSpPr>
          <p:nvPr>
            <p:ph type="sldNum" sz="quarter" idx="10"/>
          </p:nvPr>
        </p:nvSpPr>
        <p:spPr/>
        <p:txBody>
          <a:bodyPr/>
          <a:lstStyle>
            <a:lvl1pPr>
              <a:defRPr/>
            </a:lvl1pPr>
          </a:lstStyle>
          <a:p>
            <a:pPr>
              <a:defRPr/>
            </a:pPr>
            <a:fld id="{17AF7D65-FDB5-4896-8139-8A7CADF5CC44}" type="slidenum">
              <a:rPr lang="en-US" altLang="en-US"/>
              <a:pPr>
                <a:defRPr/>
              </a:pPr>
              <a:t>‹#›</a:t>
            </a:fld>
            <a:endParaRPr lang="en-US" altLang="en-US"/>
          </a:p>
        </p:txBody>
      </p:sp>
    </p:spTree>
    <p:extLst>
      <p:ext uri="{BB962C8B-B14F-4D97-AF65-F5344CB8AC3E}">
        <p14:creationId xmlns:p14="http://schemas.microsoft.com/office/powerpoint/2010/main" val="162754109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95AFB1F-B4F6-0D5A-9FD2-D4A397CE8955}"/>
              </a:ext>
            </a:extLst>
          </p:cNvPr>
          <p:cNvSpPr>
            <a:spLocks noGrp="1" noChangeArrowheads="1"/>
          </p:cNvSpPr>
          <p:nvPr>
            <p:ph type="sldNum" sz="quarter" idx="10"/>
          </p:nvPr>
        </p:nvSpPr>
        <p:spPr/>
        <p:txBody>
          <a:bodyPr/>
          <a:lstStyle>
            <a:lvl1pPr>
              <a:defRPr/>
            </a:lvl1pPr>
          </a:lstStyle>
          <a:p>
            <a:pPr>
              <a:defRPr/>
            </a:pPr>
            <a:fld id="{F442DBF4-2D42-4DB1-95B6-84E14C394832}" type="slidenum">
              <a:rPr lang="en-US" altLang="en-US"/>
              <a:pPr>
                <a:defRPr/>
              </a:pPr>
              <a:t>‹#›</a:t>
            </a:fld>
            <a:endParaRPr lang="en-US" altLang="en-US"/>
          </a:p>
        </p:txBody>
      </p:sp>
    </p:spTree>
    <p:extLst>
      <p:ext uri="{BB962C8B-B14F-4D97-AF65-F5344CB8AC3E}">
        <p14:creationId xmlns:p14="http://schemas.microsoft.com/office/powerpoint/2010/main" val="89725217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8EB4B858-9B64-BA41-5F38-40BCEB52C50A}"/>
              </a:ext>
            </a:extLst>
          </p:cNvPr>
          <p:cNvSpPr>
            <a:spLocks noGrp="1" noChangeArrowheads="1"/>
          </p:cNvSpPr>
          <p:nvPr>
            <p:ph type="sldNum" sz="quarter" idx="10"/>
          </p:nvPr>
        </p:nvSpPr>
        <p:spPr/>
        <p:txBody>
          <a:bodyPr/>
          <a:lstStyle>
            <a:lvl1pPr>
              <a:defRPr/>
            </a:lvl1pPr>
          </a:lstStyle>
          <a:p>
            <a:pPr>
              <a:defRPr/>
            </a:pPr>
            <a:fld id="{8CC1CB49-362A-464F-BA34-396E917EDAFB}" type="slidenum">
              <a:rPr lang="en-US" altLang="en-US"/>
              <a:pPr>
                <a:defRPr/>
              </a:pPr>
              <a:t>‹#›</a:t>
            </a:fld>
            <a:endParaRPr lang="en-US" altLang="en-US"/>
          </a:p>
        </p:txBody>
      </p:sp>
    </p:spTree>
    <p:extLst>
      <p:ext uri="{BB962C8B-B14F-4D97-AF65-F5344CB8AC3E}">
        <p14:creationId xmlns:p14="http://schemas.microsoft.com/office/powerpoint/2010/main" val="23020074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D6D6648B-487F-6113-A487-0682223A68F3}"/>
              </a:ext>
            </a:extLst>
          </p:cNvPr>
          <p:cNvSpPr>
            <a:spLocks noGrp="1" noChangeArrowheads="1"/>
          </p:cNvSpPr>
          <p:nvPr>
            <p:ph type="sldNum" sz="quarter" idx="10"/>
          </p:nvPr>
        </p:nvSpPr>
        <p:spPr/>
        <p:txBody>
          <a:bodyPr/>
          <a:lstStyle>
            <a:lvl1pPr>
              <a:defRPr/>
            </a:lvl1pPr>
          </a:lstStyle>
          <a:p>
            <a:pPr>
              <a:defRPr/>
            </a:pPr>
            <a:fld id="{D999BA3D-5B13-482E-B551-C6E66F11143B}" type="slidenum">
              <a:rPr lang="en-US" altLang="en-US"/>
              <a:pPr>
                <a:defRPr/>
              </a:pPr>
              <a:t>‹#›</a:t>
            </a:fld>
            <a:endParaRPr lang="en-US" altLang="en-US"/>
          </a:p>
        </p:txBody>
      </p:sp>
    </p:spTree>
    <p:extLst>
      <p:ext uri="{BB962C8B-B14F-4D97-AF65-F5344CB8AC3E}">
        <p14:creationId xmlns:p14="http://schemas.microsoft.com/office/powerpoint/2010/main" val="371808335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49488E3-A36B-9482-1C74-2FC1C7EBFEFB}"/>
              </a:ext>
            </a:extLst>
          </p:cNvPr>
          <p:cNvSpPr>
            <a:spLocks noGrp="1" noChangeArrowheads="1"/>
          </p:cNvSpPr>
          <p:nvPr>
            <p:ph type="sldNum" sz="quarter" idx="10"/>
          </p:nvPr>
        </p:nvSpPr>
        <p:spPr/>
        <p:txBody>
          <a:bodyPr/>
          <a:lstStyle>
            <a:lvl1pPr>
              <a:defRPr/>
            </a:lvl1pPr>
          </a:lstStyle>
          <a:p>
            <a:pPr>
              <a:defRPr/>
            </a:pPr>
            <a:fld id="{C613B0CF-D366-4B57-AAEE-16107EBDF235}" type="slidenum">
              <a:rPr lang="en-US" altLang="en-US"/>
              <a:pPr>
                <a:defRPr/>
              </a:pPr>
              <a:t>‹#›</a:t>
            </a:fld>
            <a:endParaRPr lang="en-US" altLang="en-US"/>
          </a:p>
        </p:txBody>
      </p:sp>
    </p:spTree>
    <p:extLst>
      <p:ext uri="{BB962C8B-B14F-4D97-AF65-F5344CB8AC3E}">
        <p14:creationId xmlns:p14="http://schemas.microsoft.com/office/powerpoint/2010/main" val="327179227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1219201"/>
            <a:ext cx="2438400" cy="4906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1219201"/>
            <a:ext cx="7112000" cy="4906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6EC5978-B0D4-9476-A66A-6F226284A590}"/>
              </a:ext>
            </a:extLst>
          </p:cNvPr>
          <p:cNvSpPr>
            <a:spLocks noGrp="1" noChangeArrowheads="1"/>
          </p:cNvSpPr>
          <p:nvPr>
            <p:ph type="sldNum" sz="quarter" idx="10"/>
          </p:nvPr>
        </p:nvSpPr>
        <p:spPr/>
        <p:txBody>
          <a:bodyPr/>
          <a:lstStyle>
            <a:lvl1pPr>
              <a:defRPr/>
            </a:lvl1pPr>
          </a:lstStyle>
          <a:p>
            <a:pPr>
              <a:defRPr/>
            </a:pPr>
            <a:fld id="{4B272418-6EC1-4896-8487-ECA7739366BB}" type="slidenum">
              <a:rPr lang="en-US" altLang="en-US"/>
              <a:pPr>
                <a:defRPr/>
              </a:pPr>
              <a:t>‹#›</a:t>
            </a:fld>
            <a:endParaRPr lang="en-US" altLang="en-US"/>
          </a:p>
        </p:txBody>
      </p:sp>
    </p:spTree>
    <p:extLst>
      <p:ext uri="{BB962C8B-B14F-4D97-AF65-F5344CB8AC3E}">
        <p14:creationId xmlns:p14="http://schemas.microsoft.com/office/powerpoint/2010/main" val="929761586"/>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219200"/>
            <a:ext cx="9652000" cy="808038"/>
          </a:xfrm>
        </p:spPr>
        <p:txBody>
          <a:bodyPr/>
          <a:lstStyle/>
          <a:p>
            <a:r>
              <a:rPr lang="en-US"/>
              <a:t>Click to edit Master title style</a:t>
            </a:r>
          </a:p>
        </p:txBody>
      </p:sp>
      <p:sp>
        <p:nvSpPr>
          <p:cNvPr id="3" name="Text Placeholder 2"/>
          <p:cNvSpPr>
            <a:spLocks noGrp="1"/>
          </p:cNvSpPr>
          <p:nvPr>
            <p:ph type="body" sz="half" idx="1"/>
          </p:nvPr>
        </p:nvSpPr>
        <p:spPr>
          <a:xfrm>
            <a:off x="1219200" y="2362201"/>
            <a:ext cx="47752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362201"/>
            <a:ext cx="47752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59A7A346-2193-F2F2-EBD1-1DA371A44A1A}"/>
              </a:ext>
            </a:extLst>
          </p:cNvPr>
          <p:cNvSpPr>
            <a:spLocks noGrp="1" noChangeArrowheads="1"/>
          </p:cNvSpPr>
          <p:nvPr>
            <p:ph type="sldNum" sz="quarter" idx="10"/>
          </p:nvPr>
        </p:nvSpPr>
        <p:spPr/>
        <p:txBody>
          <a:bodyPr/>
          <a:lstStyle>
            <a:lvl1pPr>
              <a:defRPr/>
            </a:lvl1pPr>
          </a:lstStyle>
          <a:p>
            <a:pPr>
              <a:defRPr/>
            </a:pPr>
            <a:fld id="{43F1408D-B093-49B8-87EA-8EB522E94788}" type="slidenum">
              <a:rPr lang="en-US" altLang="en-US"/>
              <a:pPr>
                <a:defRPr/>
              </a:pPr>
              <a:t>‹#›</a:t>
            </a:fld>
            <a:endParaRPr lang="en-US" altLang="en-US"/>
          </a:p>
        </p:txBody>
      </p:sp>
    </p:spTree>
    <p:extLst>
      <p:ext uri="{BB962C8B-B14F-4D97-AF65-F5344CB8AC3E}">
        <p14:creationId xmlns:p14="http://schemas.microsoft.com/office/powerpoint/2010/main" val="189616326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r>
              <a:rPr lang="en-US" dirty="0"/>
              <a:t>13/12/2023</a:t>
            </a:r>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20800" y="1219200"/>
            <a:ext cx="9652000" cy="808038"/>
          </a:xfrm>
        </p:spPr>
        <p:txBody>
          <a:bodyPr/>
          <a:lstStyle/>
          <a:p>
            <a:r>
              <a:rPr lang="en-US"/>
              <a:t>Click to edit Master title style</a:t>
            </a:r>
          </a:p>
        </p:txBody>
      </p:sp>
      <p:sp>
        <p:nvSpPr>
          <p:cNvPr id="3" name="Table Placeholder 2"/>
          <p:cNvSpPr>
            <a:spLocks noGrp="1"/>
          </p:cNvSpPr>
          <p:nvPr>
            <p:ph type="tbl" idx="1"/>
          </p:nvPr>
        </p:nvSpPr>
        <p:spPr>
          <a:xfrm>
            <a:off x="1219200" y="2362201"/>
            <a:ext cx="9753600" cy="3763963"/>
          </a:xfrm>
        </p:spPr>
        <p:txBody>
          <a:bodyPr/>
          <a:lstStyle/>
          <a:p>
            <a:pPr lvl="0"/>
            <a:endParaRPr lang="en-US" noProof="0"/>
          </a:p>
        </p:txBody>
      </p:sp>
      <p:sp>
        <p:nvSpPr>
          <p:cNvPr id="4" name="Rectangle 6">
            <a:extLst>
              <a:ext uri="{FF2B5EF4-FFF2-40B4-BE49-F238E27FC236}">
                <a16:creationId xmlns:a16="http://schemas.microsoft.com/office/drawing/2014/main" id="{E33D8EA0-ECA5-1FA4-27B0-B55CFA93510A}"/>
              </a:ext>
            </a:extLst>
          </p:cNvPr>
          <p:cNvSpPr>
            <a:spLocks noGrp="1" noChangeArrowheads="1"/>
          </p:cNvSpPr>
          <p:nvPr>
            <p:ph type="sldNum" sz="quarter" idx="10"/>
          </p:nvPr>
        </p:nvSpPr>
        <p:spPr/>
        <p:txBody>
          <a:bodyPr/>
          <a:lstStyle>
            <a:lvl1pPr>
              <a:defRPr/>
            </a:lvl1pPr>
          </a:lstStyle>
          <a:p>
            <a:pPr>
              <a:defRPr/>
            </a:pPr>
            <a:fld id="{D093BE34-43CA-4417-B09C-D76F4F709947}" type="slidenum">
              <a:rPr lang="en-US" altLang="en-US"/>
              <a:pPr>
                <a:defRPr/>
              </a:pPr>
              <a:t>‹#›</a:t>
            </a:fld>
            <a:endParaRPr lang="en-US" altLang="en-US"/>
          </a:p>
        </p:txBody>
      </p:sp>
    </p:spTree>
    <p:extLst>
      <p:ext uri="{BB962C8B-B14F-4D97-AF65-F5344CB8AC3E}">
        <p14:creationId xmlns:p14="http://schemas.microsoft.com/office/powerpoint/2010/main" val="267729756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E1B87E04-F17B-AAF3-BCFC-68CC12FE4F08}"/>
              </a:ext>
            </a:extLst>
          </p:cNvPr>
          <p:cNvSpPr>
            <a:spLocks noGrp="1" noChangeArrowheads="1"/>
          </p:cNvSpPr>
          <p:nvPr>
            <p:ph type="sldNum" sz="quarter" idx="10"/>
          </p:nvPr>
        </p:nvSpPr>
        <p:spPr/>
        <p:txBody>
          <a:bodyPr/>
          <a:lstStyle>
            <a:lvl1pPr>
              <a:defRPr/>
            </a:lvl1pPr>
          </a:lstStyle>
          <a:p>
            <a:pPr>
              <a:defRPr/>
            </a:pPr>
            <a:fld id="{1A8F9458-E014-4DD4-9B28-0BF25A350FF4}" type="slidenum">
              <a:rPr lang="en-US" altLang="en-US"/>
              <a:pPr>
                <a:defRPr/>
              </a:pPr>
              <a:t>‹#›</a:t>
            </a:fld>
            <a:endParaRPr lang="en-US" altLang="en-US"/>
          </a:p>
        </p:txBody>
      </p:sp>
    </p:spTree>
    <p:extLst>
      <p:ext uri="{BB962C8B-B14F-4D97-AF65-F5344CB8AC3E}">
        <p14:creationId xmlns:p14="http://schemas.microsoft.com/office/powerpoint/2010/main" val="282212718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055440" y="2357249"/>
            <a:ext cx="9753600" cy="3763963"/>
          </a:xfrm>
        </p:spPr>
        <p:txBody>
          <a:bodyPr/>
          <a:lstStyle>
            <a:lvl1pPr>
              <a:defRPr sz="2200"/>
            </a:lvl1pPr>
            <a:lvl2pPr>
              <a:defRPr sz="2000"/>
            </a:lvl2pPr>
            <a:lvl3pPr>
              <a:defRPr sz="20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598FA9B0-275A-52F8-0C75-4815919447C1}"/>
              </a:ext>
            </a:extLst>
          </p:cNvPr>
          <p:cNvSpPr>
            <a:spLocks noGrp="1" noChangeArrowheads="1"/>
          </p:cNvSpPr>
          <p:nvPr>
            <p:ph type="sldNum" sz="quarter" idx="10"/>
          </p:nvPr>
        </p:nvSpPr>
        <p:spPr/>
        <p:txBody>
          <a:bodyPr/>
          <a:lstStyle>
            <a:lvl1pPr>
              <a:defRPr/>
            </a:lvl1pPr>
          </a:lstStyle>
          <a:p>
            <a:pPr>
              <a:defRPr/>
            </a:pPr>
            <a:fld id="{C19F3EB9-9295-4279-9AA2-9EB3B39D1A67}" type="slidenum">
              <a:rPr lang="en-US" altLang="en-US"/>
              <a:pPr>
                <a:defRPr/>
              </a:pPr>
              <a:t>‹#›</a:t>
            </a:fld>
            <a:endParaRPr lang="en-US" altLang="en-US"/>
          </a:p>
        </p:txBody>
      </p:sp>
    </p:spTree>
    <p:extLst>
      <p:ext uri="{BB962C8B-B14F-4D97-AF65-F5344CB8AC3E}">
        <p14:creationId xmlns:p14="http://schemas.microsoft.com/office/powerpoint/2010/main" val="276210807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AC022AAB-75FE-6DD7-B273-C9A13E15A75C}"/>
              </a:ext>
            </a:extLst>
          </p:cNvPr>
          <p:cNvSpPr>
            <a:spLocks noGrp="1" noChangeArrowheads="1"/>
          </p:cNvSpPr>
          <p:nvPr>
            <p:ph type="sldNum" sz="quarter" idx="10"/>
          </p:nvPr>
        </p:nvSpPr>
        <p:spPr/>
        <p:txBody>
          <a:bodyPr/>
          <a:lstStyle>
            <a:lvl1pPr>
              <a:defRPr/>
            </a:lvl1pPr>
          </a:lstStyle>
          <a:p>
            <a:pPr>
              <a:defRPr/>
            </a:pPr>
            <a:fld id="{0B983D30-6444-4296-96F7-6003BEE2A686}" type="slidenum">
              <a:rPr lang="en-US" altLang="en-US"/>
              <a:pPr>
                <a:defRPr/>
              </a:pPr>
              <a:t>‹#›</a:t>
            </a:fld>
            <a:endParaRPr lang="en-US" altLang="en-US"/>
          </a:p>
        </p:txBody>
      </p:sp>
    </p:spTree>
    <p:extLst>
      <p:ext uri="{BB962C8B-B14F-4D97-AF65-F5344CB8AC3E}">
        <p14:creationId xmlns:p14="http://schemas.microsoft.com/office/powerpoint/2010/main" val="185690299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2362201"/>
            <a:ext cx="47752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362201"/>
            <a:ext cx="4775200" cy="3763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DC721AD0-75FD-D07A-18D7-E80023D9E1D3}"/>
              </a:ext>
            </a:extLst>
          </p:cNvPr>
          <p:cNvSpPr>
            <a:spLocks noGrp="1" noChangeArrowheads="1"/>
          </p:cNvSpPr>
          <p:nvPr>
            <p:ph type="sldNum" sz="quarter" idx="10"/>
          </p:nvPr>
        </p:nvSpPr>
        <p:spPr/>
        <p:txBody>
          <a:bodyPr/>
          <a:lstStyle>
            <a:lvl1pPr>
              <a:defRPr/>
            </a:lvl1pPr>
          </a:lstStyle>
          <a:p>
            <a:pPr>
              <a:defRPr/>
            </a:pPr>
            <a:fld id="{4A5C3529-FEFE-4258-A12D-8118BAB64441}" type="slidenum">
              <a:rPr lang="en-US" altLang="en-US"/>
              <a:pPr>
                <a:defRPr/>
              </a:pPr>
              <a:t>‹#›</a:t>
            </a:fld>
            <a:endParaRPr lang="en-US" altLang="en-US"/>
          </a:p>
        </p:txBody>
      </p:sp>
    </p:spTree>
    <p:extLst>
      <p:ext uri="{BB962C8B-B14F-4D97-AF65-F5344CB8AC3E}">
        <p14:creationId xmlns:p14="http://schemas.microsoft.com/office/powerpoint/2010/main" val="3329518605"/>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537028E5-D641-9A60-4955-37FACB82804E}"/>
              </a:ext>
            </a:extLst>
          </p:cNvPr>
          <p:cNvSpPr>
            <a:spLocks noGrp="1" noChangeArrowheads="1"/>
          </p:cNvSpPr>
          <p:nvPr>
            <p:ph type="sldNum" sz="quarter" idx="10"/>
          </p:nvPr>
        </p:nvSpPr>
        <p:spPr/>
        <p:txBody>
          <a:bodyPr/>
          <a:lstStyle>
            <a:lvl1pPr>
              <a:defRPr/>
            </a:lvl1pPr>
          </a:lstStyle>
          <a:p>
            <a:pPr>
              <a:defRPr/>
            </a:pPr>
            <a:fld id="{DB415DC5-D820-4212-83CD-7BEC164668C8}" type="slidenum">
              <a:rPr lang="en-US" altLang="en-US"/>
              <a:pPr>
                <a:defRPr/>
              </a:pPr>
              <a:t>‹#›</a:t>
            </a:fld>
            <a:endParaRPr lang="en-US" altLang="en-US"/>
          </a:p>
        </p:txBody>
      </p:sp>
    </p:spTree>
    <p:extLst>
      <p:ext uri="{BB962C8B-B14F-4D97-AF65-F5344CB8AC3E}">
        <p14:creationId xmlns:p14="http://schemas.microsoft.com/office/powerpoint/2010/main" val="415392164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4826996E-863B-7630-3DBC-7B967E47AC93}"/>
              </a:ext>
            </a:extLst>
          </p:cNvPr>
          <p:cNvSpPr>
            <a:spLocks noGrp="1" noChangeArrowheads="1"/>
          </p:cNvSpPr>
          <p:nvPr>
            <p:ph type="sldNum" sz="quarter" idx="10"/>
          </p:nvPr>
        </p:nvSpPr>
        <p:spPr/>
        <p:txBody>
          <a:bodyPr/>
          <a:lstStyle>
            <a:lvl1pPr>
              <a:defRPr/>
            </a:lvl1pPr>
          </a:lstStyle>
          <a:p>
            <a:pPr>
              <a:defRPr/>
            </a:pPr>
            <a:fld id="{17AF7D65-FDB5-4896-8139-8A7CADF5CC44}" type="slidenum">
              <a:rPr lang="en-US" altLang="en-US"/>
              <a:pPr>
                <a:defRPr/>
              </a:pPr>
              <a:t>‹#›</a:t>
            </a:fld>
            <a:endParaRPr lang="en-US" altLang="en-US"/>
          </a:p>
        </p:txBody>
      </p:sp>
    </p:spTree>
    <p:extLst>
      <p:ext uri="{BB962C8B-B14F-4D97-AF65-F5344CB8AC3E}">
        <p14:creationId xmlns:p14="http://schemas.microsoft.com/office/powerpoint/2010/main" val="1627541096"/>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95AFB1F-B4F6-0D5A-9FD2-D4A397CE8955}"/>
              </a:ext>
            </a:extLst>
          </p:cNvPr>
          <p:cNvSpPr>
            <a:spLocks noGrp="1" noChangeArrowheads="1"/>
          </p:cNvSpPr>
          <p:nvPr>
            <p:ph type="sldNum" sz="quarter" idx="10"/>
          </p:nvPr>
        </p:nvSpPr>
        <p:spPr/>
        <p:txBody>
          <a:bodyPr/>
          <a:lstStyle>
            <a:lvl1pPr>
              <a:defRPr/>
            </a:lvl1pPr>
          </a:lstStyle>
          <a:p>
            <a:pPr>
              <a:defRPr/>
            </a:pPr>
            <a:fld id="{F442DBF4-2D42-4DB1-95B6-84E14C394832}" type="slidenum">
              <a:rPr lang="en-US" altLang="en-US"/>
              <a:pPr>
                <a:defRPr/>
              </a:pPr>
              <a:t>‹#›</a:t>
            </a:fld>
            <a:endParaRPr lang="en-US" altLang="en-US"/>
          </a:p>
        </p:txBody>
      </p:sp>
    </p:spTree>
    <p:extLst>
      <p:ext uri="{BB962C8B-B14F-4D97-AF65-F5344CB8AC3E}">
        <p14:creationId xmlns:p14="http://schemas.microsoft.com/office/powerpoint/2010/main" val="89725217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8EB4B858-9B64-BA41-5F38-40BCEB52C50A}"/>
              </a:ext>
            </a:extLst>
          </p:cNvPr>
          <p:cNvSpPr>
            <a:spLocks noGrp="1" noChangeArrowheads="1"/>
          </p:cNvSpPr>
          <p:nvPr>
            <p:ph type="sldNum" sz="quarter" idx="10"/>
          </p:nvPr>
        </p:nvSpPr>
        <p:spPr/>
        <p:txBody>
          <a:bodyPr/>
          <a:lstStyle>
            <a:lvl1pPr>
              <a:defRPr/>
            </a:lvl1pPr>
          </a:lstStyle>
          <a:p>
            <a:pPr>
              <a:defRPr/>
            </a:pPr>
            <a:fld id="{8CC1CB49-362A-464F-BA34-396E917EDAFB}" type="slidenum">
              <a:rPr lang="en-US" altLang="en-US"/>
              <a:pPr>
                <a:defRPr/>
              </a:pPr>
              <a:t>‹#›</a:t>
            </a:fld>
            <a:endParaRPr lang="en-US" altLang="en-US"/>
          </a:p>
        </p:txBody>
      </p:sp>
    </p:spTree>
    <p:extLst>
      <p:ext uri="{BB962C8B-B14F-4D97-AF65-F5344CB8AC3E}">
        <p14:creationId xmlns:p14="http://schemas.microsoft.com/office/powerpoint/2010/main" val="230200742"/>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D6D6648B-487F-6113-A487-0682223A68F3}"/>
              </a:ext>
            </a:extLst>
          </p:cNvPr>
          <p:cNvSpPr>
            <a:spLocks noGrp="1" noChangeArrowheads="1"/>
          </p:cNvSpPr>
          <p:nvPr>
            <p:ph type="sldNum" sz="quarter" idx="10"/>
          </p:nvPr>
        </p:nvSpPr>
        <p:spPr/>
        <p:txBody>
          <a:bodyPr/>
          <a:lstStyle>
            <a:lvl1pPr>
              <a:defRPr/>
            </a:lvl1pPr>
          </a:lstStyle>
          <a:p>
            <a:pPr>
              <a:defRPr/>
            </a:pPr>
            <a:fld id="{D999BA3D-5B13-482E-B551-C6E66F11143B}" type="slidenum">
              <a:rPr lang="en-US" altLang="en-US"/>
              <a:pPr>
                <a:defRPr/>
              </a:pPr>
              <a:t>‹#›</a:t>
            </a:fld>
            <a:endParaRPr lang="en-US" altLang="en-US"/>
          </a:p>
        </p:txBody>
      </p:sp>
    </p:spTree>
    <p:extLst>
      <p:ext uri="{BB962C8B-B14F-4D97-AF65-F5344CB8AC3E}">
        <p14:creationId xmlns:p14="http://schemas.microsoft.com/office/powerpoint/2010/main" val="371808335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r>
              <a:rPr lang="en-US" dirty="0"/>
              <a:t>13/12/2023</a:t>
            </a:r>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149488E3-A36B-9482-1C74-2FC1C7EBFEFB}"/>
              </a:ext>
            </a:extLst>
          </p:cNvPr>
          <p:cNvSpPr>
            <a:spLocks noGrp="1" noChangeArrowheads="1"/>
          </p:cNvSpPr>
          <p:nvPr>
            <p:ph type="sldNum" sz="quarter" idx="10"/>
          </p:nvPr>
        </p:nvSpPr>
        <p:spPr/>
        <p:txBody>
          <a:bodyPr/>
          <a:lstStyle>
            <a:lvl1pPr>
              <a:defRPr/>
            </a:lvl1pPr>
          </a:lstStyle>
          <a:p>
            <a:pPr>
              <a:defRPr/>
            </a:pPr>
            <a:fld id="{C613B0CF-D366-4B57-AAEE-16107EBDF235}" type="slidenum">
              <a:rPr lang="en-US" altLang="en-US"/>
              <a:pPr>
                <a:defRPr/>
              </a:pPr>
              <a:t>‹#›</a:t>
            </a:fld>
            <a:endParaRPr lang="en-US" altLang="en-US"/>
          </a:p>
        </p:txBody>
      </p:sp>
    </p:spTree>
    <p:extLst>
      <p:ext uri="{BB962C8B-B14F-4D97-AF65-F5344CB8AC3E}">
        <p14:creationId xmlns:p14="http://schemas.microsoft.com/office/powerpoint/2010/main" val="3271792275"/>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34400" y="1219201"/>
            <a:ext cx="2438400" cy="49069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1219201"/>
            <a:ext cx="7112000" cy="4906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6EC5978-B0D4-9476-A66A-6F226284A590}"/>
              </a:ext>
            </a:extLst>
          </p:cNvPr>
          <p:cNvSpPr>
            <a:spLocks noGrp="1" noChangeArrowheads="1"/>
          </p:cNvSpPr>
          <p:nvPr>
            <p:ph type="sldNum" sz="quarter" idx="10"/>
          </p:nvPr>
        </p:nvSpPr>
        <p:spPr/>
        <p:txBody>
          <a:bodyPr/>
          <a:lstStyle>
            <a:lvl1pPr>
              <a:defRPr/>
            </a:lvl1pPr>
          </a:lstStyle>
          <a:p>
            <a:pPr>
              <a:defRPr/>
            </a:pPr>
            <a:fld id="{4B272418-6EC1-4896-8487-ECA7739366BB}" type="slidenum">
              <a:rPr lang="en-US" altLang="en-US"/>
              <a:pPr>
                <a:defRPr/>
              </a:pPr>
              <a:t>‹#›</a:t>
            </a:fld>
            <a:endParaRPr lang="en-US" altLang="en-US"/>
          </a:p>
        </p:txBody>
      </p:sp>
    </p:spTree>
    <p:extLst>
      <p:ext uri="{BB962C8B-B14F-4D97-AF65-F5344CB8AC3E}">
        <p14:creationId xmlns:p14="http://schemas.microsoft.com/office/powerpoint/2010/main" val="929761586"/>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219200"/>
            <a:ext cx="9652000" cy="808038"/>
          </a:xfrm>
        </p:spPr>
        <p:txBody>
          <a:bodyPr/>
          <a:lstStyle/>
          <a:p>
            <a:r>
              <a:rPr lang="en-US"/>
              <a:t>Click to edit Master title style</a:t>
            </a:r>
          </a:p>
        </p:txBody>
      </p:sp>
      <p:sp>
        <p:nvSpPr>
          <p:cNvPr id="3" name="Text Placeholder 2"/>
          <p:cNvSpPr>
            <a:spLocks noGrp="1"/>
          </p:cNvSpPr>
          <p:nvPr>
            <p:ph type="body" sz="half" idx="1"/>
          </p:nvPr>
        </p:nvSpPr>
        <p:spPr>
          <a:xfrm>
            <a:off x="1219200" y="2362201"/>
            <a:ext cx="47752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362201"/>
            <a:ext cx="4775200"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59A7A346-2193-F2F2-EBD1-1DA371A44A1A}"/>
              </a:ext>
            </a:extLst>
          </p:cNvPr>
          <p:cNvSpPr>
            <a:spLocks noGrp="1" noChangeArrowheads="1"/>
          </p:cNvSpPr>
          <p:nvPr>
            <p:ph type="sldNum" sz="quarter" idx="10"/>
          </p:nvPr>
        </p:nvSpPr>
        <p:spPr/>
        <p:txBody>
          <a:bodyPr/>
          <a:lstStyle>
            <a:lvl1pPr>
              <a:defRPr/>
            </a:lvl1pPr>
          </a:lstStyle>
          <a:p>
            <a:pPr>
              <a:defRPr/>
            </a:pPr>
            <a:fld id="{43F1408D-B093-49B8-87EA-8EB522E94788}" type="slidenum">
              <a:rPr lang="en-US" altLang="en-US"/>
              <a:pPr>
                <a:defRPr/>
              </a:pPr>
              <a:t>‹#›</a:t>
            </a:fld>
            <a:endParaRPr lang="en-US" altLang="en-US"/>
          </a:p>
        </p:txBody>
      </p:sp>
    </p:spTree>
    <p:extLst>
      <p:ext uri="{BB962C8B-B14F-4D97-AF65-F5344CB8AC3E}">
        <p14:creationId xmlns:p14="http://schemas.microsoft.com/office/powerpoint/2010/main" val="1896163263"/>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20800" y="1219200"/>
            <a:ext cx="9652000" cy="808038"/>
          </a:xfrm>
        </p:spPr>
        <p:txBody>
          <a:bodyPr/>
          <a:lstStyle/>
          <a:p>
            <a:r>
              <a:rPr lang="en-US"/>
              <a:t>Click to edit Master title style</a:t>
            </a:r>
          </a:p>
        </p:txBody>
      </p:sp>
      <p:sp>
        <p:nvSpPr>
          <p:cNvPr id="3" name="Table Placeholder 2"/>
          <p:cNvSpPr>
            <a:spLocks noGrp="1"/>
          </p:cNvSpPr>
          <p:nvPr>
            <p:ph type="tbl" idx="1"/>
          </p:nvPr>
        </p:nvSpPr>
        <p:spPr>
          <a:xfrm>
            <a:off x="1219200" y="2362201"/>
            <a:ext cx="9753600" cy="3763963"/>
          </a:xfrm>
        </p:spPr>
        <p:txBody>
          <a:bodyPr/>
          <a:lstStyle/>
          <a:p>
            <a:pPr lvl="0"/>
            <a:endParaRPr lang="en-US" noProof="0"/>
          </a:p>
        </p:txBody>
      </p:sp>
      <p:sp>
        <p:nvSpPr>
          <p:cNvPr id="4" name="Rectangle 6">
            <a:extLst>
              <a:ext uri="{FF2B5EF4-FFF2-40B4-BE49-F238E27FC236}">
                <a16:creationId xmlns:a16="http://schemas.microsoft.com/office/drawing/2014/main" id="{E33D8EA0-ECA5-1FA4-27B0-B55CFA93510A}"/>
              </a:ext>
            </a:extLst>
          </p:cNvPr>
          <p:cNvSpPr>
            <a:spLocks noGrp="1" noChangeArrowheads="1"/>
          </p:cNvSpPr>
          <p:nvPr>
            <p:ph type="sldNum" sz="quarter" idx="10"/>
          </p:nvPr>
        </p:nvSpPr>
        <p:spPr/>
        <p:txBody>
          <a:bodyPr/>
          <a:lstStyle>
            <a:lvl1pPr>
              <a:defRPr/>
            </a:lvl1pPr>
          </a:lstStyle>
          <a:p>
            <a:pPr>
              <a:defRPr/>
            </a:pPr>
            <a:fld id="{D093BE34-43CA-4417-B09C-D76F4F709947}" type="slidenum">
              <a:rPr lang="en-US" altLang="en-US"/>
              <a:pPr>
                <a:defRPr/>
              </a:pPr>
              <a:t>‹#›</a:t>
            </a:fld>
            <a:endParaRPr lang="en-US" altLang="en-US"/>
          </a:p>
        </p:txBody>
      </p:sp>
    </p:spTree>
    <p:extLst>
      <p:ext uri="{BB962C8B-B14F-4D97-AF65-F5344CB8AC3E}">
        <p14:creationId xmlns:p14="http://schemas.microsoft.com/office/powerpoint/2010/main" val="267729756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r>
              <a:rPr lang="en-US" dirty="0"/>
              <a:t>13/12/2023</a:t>
            </a:r>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r>
              <a:rPr lang="en-US" dirty="0"/>
              <a:t>13/12/2023</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r>
              <a:rPr lang="en-US" dirty="0"/>
              <a:t>13/12/2023</a:t>
            </a:r>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1.jpe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1.jpe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03/05/2023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1">
            <a:extLst>
              <a:ext uri="{FF2B5EF4-FFF2-40B4-BE49-F238E27FC236}">
                <a16:creationId xmlns:a16="http://schemas.microsoft.com/office/drawing/2014/main" id="{0D389237-930B-4AFC-B83A-8094DBC14867}"/>
              </a:ext>
            </a:extLst>
          </p:cNvPr>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ln>
        </p:spPr>
        <p:txBody>
          <a:bodyPr wrap="none" anchor="ct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lgn="ctr" eaLnBrk="1" hangingPunct="1">
              <a:defRPr/>
            </a:pPr>
            <a:endParaRPr lang="en-US" altLang="en-US">
              <a:solidFill>
                <a:srgbClr val="0000FF"/>
              </a:solidFill>
            </a:endParaRPr>
          </a:p>
        </p:txBody>
      </p:sp>
      <p:sp>
        <p:nvSpPr>
          <p:cNvPr id="1027" name="Rectangle 2">
            <a:extLst>
              <a:ext uri="{FF2B5EF4-FFF2-40B4-BE49-F238E27FC236}">
                <a16:creationId xmlns:a16="http://schemas.microsoft.com/office/drawing/2014/main" id="{E9F7295B-8EAA-578F-37F0-25AB0781AB1C}"/>
              </a:ext>
            </a:extLst>
          </p:cNvPr>
          <p:cNvSpPr>
            <a:spLocks noGrp="1" noChangeArrowheads="1"/>
          </p:cNvSpPr>
          <p:nvPr>
            <p:ph type="title"/>
          </p:nvPr>
        </p:nvSpPr>
        <p:spPr bwMode="auto">
          <a:xfrm>
            <a:off x="1320800" y="1219200"/>
            <a:ext cx="9652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B856C7EC-CA1A-2CB6-7F60-A84A785E61AE}"/>
              </a:ext>
            </a:extLst>
          </p:cNvPr>
          <p:cNvSpPr>
            <a:spLocks noGrp="1" noChangeArrowheads="1"/>
          </p:cNvSpPr>
          <p:nvPr>
            <p:ph type="body" idx="1"/>
          </p:nvPr>
        </p:nvSpPr>
        <p:spPr bwMode="auto">
          <a:xfrm>
            <a:off x="1219200" y="2362200"/>
            <a:ext cx="9753600" cy="3763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33DEBEF5-3CC6-87C3-349B-D82831831E2A}"/>
              </a:ext>
            </a:extLst>
          </p:cNvPr>
          <p:cNvSpPr>
            <a:spLocks noGrp="1" noChangeArrowheads="1"/>
          </p:cNvSpPr>
          <p:nvPr>
            <p:ph type="sldNum" sz="quarter" idx="4"/>
          </p:nvPr>
        </p:nvSpPr>
        <p:spPr bwMode="auto">
          <a:xfrm>
            <a:off x="9347200" y="381000"/>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F9190AB-F2A9-420E-97EB-7BBD47A6DCF5}" type="slidenum">
              <a:rPr lang="en-US" altLang="en-US"/>
              <a:pPr>
                <a:defRPr/>
              </a:pPr>
              <a:t>‹#›</a:t>
            </a:fld>
            <a:endParaRPr lang="en-US" altLang="en-US"/>
          </a:p>
        </p:txBody>
      </p:sp>
      <p:pic>
        <p:nvPicPr>
          <p:cNvPr id="2" name="Picture 8" descr="collegelogo">
            <a:extLst>
              <a:ext uri="{FF2B5EF4-FFF2-40B4-BE49-F238E27FC236}">
                <a16:creationId xmlns:a16="http://schemas.microsoft.com/office/drawing/2014/main" id="{592E7707-EE9A-3083-ADFB-CD9189FDDA99}"/>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508000" y="76200"/>
            <a:ext cx="1055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4">
            <a:extLst>
              <a:ext uri="{FF2B5EF4-FFF2-40B4-BE49-F238E27FC236}">
                <a16:creationId xmlns:a16="http://schemas.microsoft.com/office/drawing/2014/main" id="{37F686D0-7AFC-64F9-3452-AFFE88A29248}"/>
              </a:ext>
            </a:extLst>
          </p:cNvPr>
          <p:cNvSpPr txBox="1">
            <a:spLocks noChangeArrowheads="1"/>
          </p:cNvSpPr>
          <p:nvPr userDrawn="1"/>
        </p:nvSpPr>
        <p:spPr bwMode="auto">
          <a:xfrm>
            <a:off x="2705100" y="395288"/>
            <a:ext cx="6604000" cy="307777"/>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400" b="1" dirty="0"/>
              <a:t>YouTube Video Analysis</a:t>
            </a:r>
            <a:endParaRPr lang="en-IN" altLang="en-US" sz="1400" b="1" dirty="0"/>
          </a:p>
        </p:txBody>
      </p:sp>
      <p:sp>
        <p:nvSpPr>
          <p:cNvPr id="1033" name="TextBox 5">
            <a:extLst>
              <a:ext uri="{FF2B5EF4-FFF2-40B4-BE49-F238E27FC236}">
                <a16:creationId xmlns:a16="http://schemas.microsoft.com/office/drawing/2014/main" id="{47FF9215-BF1B-7CEC-2DCF-5D40B6CF5634}"/>
              </a:ext>
            </a:extLst>
          </p:cNvPr>
          <p:cNvSpPr txBox="1">
            <a:spLocks noChangeArrowheads="1"/>
          </p:cNvSpPr>
          <p:nvPr userDrawn="1"/>
        </p:nvSpPr>
        <p:spPr bwMode="auto">
          <a:xfrm>
            <a:off x="10261600" y="6381750"/>
            <a:ext cx="1655763" cy="369888"/>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800"/>
              <a:t>Team G060</a:t>
            </a:r>
            <a:endParaRPr lang="en-IN" altLang="en-US" sz="1800"/>
          </a:p>
        </p:txBody>
      </p:sp>
      <p:sp>
        <p:nvSpPr>
          <p:cNvPr id="3" name="TextBox 9">
            <a:extLst>
              <a:ext uri="{FF2B5EF4-FFF2-40B4-BE49-F238E27FC236}">
                <a16:creationId xmlns:a16="http://schemas.microsoft.com/office/drawing/2014/main" id="{4DC0F966-25E2-310F-5C62-10AC62C4208D}"/>
              </a:ext>
            </a:extLst>
          </p:cNvPr>
          <p:cNvSpPr txBox="1">
            <a:spLocks noChangeArrowheads="1"/>
          </p:cNvSpPr>
          <p:nvPr userDrawn="1"/>
        </p:nvSpPr>
        <p:spPr bwMode="auto">
          <a:xfrm>
            <a:off x="1016000" y="6400800"/>
            <a:ext cx="1992313" cy="338138"/>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600" dirty="0"/>
              <a:t>13</a:t>
            </a:r>
            <a:r>
              <a:rPr lang="en-IN" altLang="en-US" sz="1600" dirty="0"/>
              <a:t>/12/2023</a:t>
            </a:r>
          </a:p>
        </p:txBody>
      </p:sp>
    </p:spTree>
  </p:cSld>
  <p:clrMap bg1="lt1" tx1="dk1" bg2="lt2" tx2="dk2" accent1="accent1" accent2="accent2" accent3="accent3" accent4="accent4" accent5="accent5" accent6="accent6" hlink="hlink" folHlink="folHlink"/>
  <p:sldLayoutIdLst>
    <p:sldLayoutId id="2147483660" r:id="rId1"/>
    <p:sldLayoutId id="2147483720"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ransition/>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a:defRPr>
      </a:lvl6pPr>
      <a:lvl7pPr marL="914400" algn="ctr" rtl="0" fontAlgn="base">
        <a:spcBef>
          <a:spcPct val="0"/>
        </a:spcBef>
        <a:spcAft>
          <a:spcPct val="0"/>
        </a:spcAft>
        <a:defRPr sz="3600">
          <a:solidFill>
            <a:schemeClr val="tx2"/>
          </a:solidFill>
          <a:latin typeface="Arial"/>
        </a:defRPr>
      </a:lvl7pPr>
      <a:lvl8pPr marL="1371600" algn="ctr" rtl="0" fontAlgn="base">
        <a:spcBef>
          <a:spcPct val="0"/>
        </a:spcBef>
        <a:spcAft>
          <a:spcPct val="0"/>
        </a:spcAft>
        <a:defRPr sz="3600">
          <a:solidFill>
            <a:schemeClr val="tx2"/>
          </a:solidFill>
          <a:latin typeface="Arial"/>
        </a:defRPr>
      </a:lvl8pPr>
      <a:lvl9pPr marL="1828800" algn="ctr" rtl="0" fontAlgn="base">
        <a:spcBef>
          <a:spcPct val="0"/>
        </a:spcBef>
        <a:spcAft>
          <a:spcPct val="0"/>
        </a:spcAft>
        <a:defRPr sz="3600">
          <a:solidFill>
            <a:schemeClr val="tx2"/>
          </a:solidFill>
          <a:latin typeface="Arial"/>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1">
            <a:extLst>
              <a:ext uri="{FF2B5EF4-FFF2-40B4-BE49-F238E27FC236}">
                <a16:creationId xmlns:a16="http://schemas.microsoft.com/office/drawing/2014/main" id="{0D389237-930B-4AFC-B83A-8094DBC14867}"/>
              </a:ext>
            </a:extLst>
          </p:cNvPr>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ln>
        </p:spPr>
        <p:txBody>
          <a:bodyPr wrap="none" anchor="ct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lgn="ctr" eaLnBrk="1" hangingPunct="1">
              <a:defRPr/>
            </a:pPr>
            <a:endParaRPr lang="en-US" altLang="en-US">
              <a:solidFill>
                <a:srgbClr val="0000FF"/>
              </a:solidFill>
            </a:endParaRPr>
          </a:p>
        </p:txBody>
      </p:sp>
      <p:sp>
        <p:nvSpPr>
          <p:cNvPr id="1027" name="Rectangle 2">
            <a:extLst>
              <a:ext uri="{FF2B5EF4-FFF2-40B4-BE49-F238E27FC236}">
                <a16:creationId xmlns:a16="http://schemas.microsoft.com/office/drawing/2014/main" id="{E9F7295B-8EAA-578F-37F0-25AB0781AB1C}"/>
              </a:ext>
            </a:extLst>
          </p:cNvPr>
          <p:cNvSpPr>
            <a:spLocks noGrp="1" noChangeArrowheads="1"/>
          </p:cNvSpPr>
          <p:nvPr>
            <p:ph type="title"/>
          </p:nvPr>
        </p:nvSpPr>
        <p:spPr bwMode="auto">
          <a:xfrm>
            <a:off x="1320800" y="1219200"/>
            <a:ext cx="9652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B856C7EC-CA1A-2CB6-7F60-A84A785E61AE}"/>
              </a:ext>
            </a:extLst>
          </p:cNvPr>
          <p:cNvSpPr>
            <a:spLocks noGrp="1" noChangeArrowheads="1"/>
          </p:cNvSpPr>
          <p:nvPr>
            <p:ph type="body" idx="1"/>
          </p:nvPr>
        </p:nvSpPr>
        <p:spPr bwMode="auto">
          <a:xfrm>
            <a:off x="1219200" y="2362200"/>
            <a:ext cx="9753600" cy="3763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33DEBEF5-3CC6-87C3-349B-D82831831E2A}"/>
              </a:ext>
            </a:extLst>
          </p:cNvPr>
          <p:cNvSpPr>
            <a:spLocks noGrp="1" noChangeArrowheads="1"/>
          </p:cNvSpPr>
          <p:nvPr>
            <p:ph type="sldNum" sz="quarter" idx="4"/>
          </p:nvPr>
        </p:nvSpPr>
        <p:spPr bwMode="auto">
          <a:xfrm>
            <a:off x="9347200" y="381000"/>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F9190AB-F2A9-420E-97EB-7BBD47A6DCF5}" type="slidenum">
              <a:rPr lang="en-US" altLang="en-US"/>
              <a:pPr>
                <a:defRPr/>
              </a:pPr>
              <a:t>‹#›</a:t>
            </a:fld>
            <a:endParaRPr lang="en-US" altLang="en-US"/>
          </a:p>
        </p:txBody>
      </p:sp>
      <p:pic>
        <p:nvPicPr>
          <p:cNvPr id="2" name="Picture 8" descr="collegelogo">
            <a:extLst>
              <a:ext uri="{FF2B5EF4-FFF2-40B4-BE49-F238E27FC236}">
                <a16:creationId xmlns:a16="http://schemas.microsoft.com/office/drawing/2014/main" id="{592E7707-EE9A-3083-ADFB-CD9189FDDA99}"/>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508000" y="76200"/>
            <a:ext cx="1055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4">
            <a:extLst>
              <a:ext uri="{FF2B5EF4-FFF2-40B4-BE49-F238E27FC236}">
                <a16:creationId xmlns:a16="http://schemas.microsoft.com/office/drawing/2014/main" id="{37F686D0-7AFC-64F9-3452-AFFE88A29248}"/>
              </a:ext>
            </a:extLst>
          </p:cNvPr>
          <p:cNvSpPr txBox="1">
            <a:spLocks noChangeArrowheads="1"/>
          </p:cNvSpPr>
          <p:nvPr userDrawn="1"/>
        </p:nvSpPr>
        <p:spPr bwMode="auto">
          <a:xfrm>
            <a:off x="2705100" y="395288"/>
            <a:ext cx="6604000" cy="307777"/>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400" b="1" dirty="0"/>
              <a:t>YouTube Video Analysis</a:t>
            </a:r>
            <a:endParaRPr lang="en-IN" altLang="en-US" sz="1400" b="1" dirty="0"/>
          </a:p>
        </p:txBody>
      </p:sp>
      <p:sp>
        <p:nvSpPr>
          <p:cNvPr id="1033" name="TextBox 5">
            <a:extLst>
              <a:ext uri="{FF2B5EF4-FFF2-40B4-BE49-F238E27FC236}">
                <a16:creationId xmlns:a16="http://schemas.microsoft.com/office/drawing/2014/main" id="{47FF9215-BF1B-7CEC-2DCF-5D40B6CF5634}"/>
              </a:ext>
            </a:extLst>
          </p:cNvPr>
          <p:cNvSpPr txBox="1">
            <a:spLocks noChangeArrowheads="1"/>
          </p:cNvSpPr>
          <p:nvPr userDrawn="1"/>
        </p:nvSpPr>
        <p:spPr bwMode="auto">
          <a:xfrm>
            <a:off x="10261600" y="6381750"/>
            <a:ext cx="1655763" cy="369888"/>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800"/>
              <a:t>Team G060</a:t>
            </a:r>
            <a:endParaRPr lang="en-IN" altLang="en-US" sz="1800"/>
          </a:p>
        </p:txBody>
      </p:sp>
      <p:sp>
        <p:nvSpPr>
          <p:cNvPr id="3" name="TextBox 9">
            <a:extLst>
              <a:ext uri="{FF2B5EF4-FFF2-40B4-BE49-F238E27FC236}">
                <a16:creationId xmlns:a16="http://schemas.microsoft.com/office/drawing/2014/main" id="{4DC0F966-25E2-310F-5C62-10AC62C4208D}"/>
              </a:ext>
            </a:extLst>
          </p:cNvPr>
          <p:cNvSpPr txBox="1">
            <a:spLocks noChangeArrowheads="1"/>
          </p:cNvSpPr>
          <p:nvPr userDrawn="1"/>
        </p:nvSpPr>
        <p:spPr bwMode="auto">
          <a:xfrm>
            <a:off x="1016000" y="6400800"/>
            <a:ext cx="1992313" cy="338138"/>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600" dirty="0"/>
              <a:t>03</a:t>
            </a:r>
            <a:r>
              <a:rPr lang="en-IN" altLang="en-US" sz="1600" dirty="0"/>
              <a:t>/05/2024</a:t>
            </a: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ransition/>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a:defRPr>
      </a:lvl6pPr>
      <a:lvl7pPr marL="914400" algn="ctr" rtl="0" fontAlgn="base">
        <a:spcBef>
          <a:spcPct val="0"/>
        </a:spcBef>
        <a:spcAft>
          <a:spcPct val="0"/>
        </a:spcAft>
        <a:defRPr sz="3600">
          <a:solidFill>
            <a:schemeClr val="tx2"/>
          </a:solidFill>
          <a:latin typeface="Arial"/>
        </a:defRPr>
      </a:lvl7pPr>
      <a:lvl8pPr marL="1371600" algn="ctr" rtl="0" fontAlgn="base">
        <a:spcBef>
          <a:spcPct val="0"/>
        </a:spcBef>
        <a:spcAft>
          <a:spcPct val="0"/>
        </a:spcAft>
        <a:defRPr sz="3600">
          <a:solidFill>
            <a:schemeClr val="tx2"/>
          </a:solidFill>
          <a:latin typeface="Arial"/>
        </a:defRPr>
      </a:lvl8pPr>
      <a:lvl9pPr marL="1828800" algn="ctr" rtl="0" fontAlgn="base">
        <a:spcBef>
          <a:spcPct val="0"/>
        </a:spcBef>
        <a:spcAft>
          <a:spcPct val="0"/>
        </a:spcAft>
        <a:defRPr sz="3600">
          <a:solidFill>
            <a:schemeClr val="tx2"/>
          </a:solidFill>
          <a:latin typeface="Arial"/>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1">
            <a:extLst>
              <a:ext uri="{FF2B5EF4-FFF2-40B4-BE49-F238E27FC236}">
                <a16:creationId xmlns:a16="http://schemas.microsoft.com/office/drawing/2014/main" id="{0D389237-930B-4AFC-B83A-8094DBC14867}"/>
              </a:ext>
            </a:extLst>
          </p:cNvPr>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ln>
        </p:spPr>
        <p:txBody>
          <a:bodyPr wrap="none" anchor="ct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lgn="ctr" eaLnBrk="1" hangingPunct="1">
              <a:defRPr/>
            </a:pPr>
            <a:endParaRPr lang="en-US" altLang="en-US">
              <a:solidFill>
                <a:srgbClr val="0000FF"/>
              </a:solidFill>
            </a:endParaRPr>
          </a:p>
        </p:txBody>
      </p:sp>
      <p:sp>
        <p:nvSpPr>
          <p:cNvPr id="1027" name="Rectangle 2">
            <a:extLst>
              <a:ext uri="{FF2B5EF4-FFF2-40B4-BE49-F238E27FC236}">
                <a16:creationId xmlns:a16="http://schemas.microsoft.com/office/drawing/2014/main" id="{E9F7295B-8EAA-578F-37F0-25AB0781AB1C}"/>
              </a:ext>
            </a:extLst>
          </p:cNvPr>
          <p:cNvSpPr>
            <a:spLocks noGrp="1" noChangeArrowheads="1"/>
          </p:cNvSpPr>
          <p:nvPr>
            <p:ph type="title"/>
          </p:nvPr>
        </p:nvSpPr>
        <p:spPr bwMode="auto">
          <a:xfrm>
            <a:off x="1320800" y="1219200"/>
            <a:ext cx="9652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B856C7EC-CA1A-2CB6-7F60-A84A785E61AE}"/>
              </a:ext>
            </a:extLst>
          </p:cNvPr>
          <p:cNvSpPr>
            <a:spLocks noGrp="1" noChangeArrowheads="1"/>
          </p:cNvSpPr>
          <p:nvPr>
            <p:ph type="body" idx="1"/>
          </p:nvPr>
        </p:nvSpPr>
        <p:spPr bwMode="auto">
          <a:xfrm>
            <a:off x="1219200" y="2362200"/>
            <a:ext cx="9753600" cy="3763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33DEBEF5-3CC6-87C3-349B-D82831831E2A}"/>
              </a:ext>
            </a:extLst>
          </p:cNvPr>
          <p:cNvSpPr>
            <a:spLocks noGrp="1" noChangeArrowheads="1"/>
          </p:cNvSpPr>
          <p:nvPr>
            <p:ph type="sldNum" sz="quarter" idx="4"/>
          </p:nvPr>
        </p:nvSpPr>
        <p:spPr bwMode="auto">
          <a:xfrm>
            <a:off x="9347200" y="381000"/>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F9190AB-F2A9-420E-97EB-7BBD47A6DCF5}" type="slidenum">
              <a:rPr lang="en-US" altLang="en-US"/>
              <a:pPr>
                <a:defRPr/>
              </a:pPr>
              <a:t>‹#›</a:t>
            </a:fld>
            <a:endParaRPr lang="en-US" altLang="en-US"/>
          </a:p>
        </p:txBody>
      </p:sp>
      <p:pic>
        <p:nvPicPr>
          <p:cNvPr id="2" name="Picture 8" descr="collegelogo">
            <a:extLst>
              <a:ext uri="{FF2B5EF4-FFF2-40B4-BE49-F238E27FC236}">
                <a16:creationId xmlns:a16="http://schemas.microsoft.com/office/drawing/2014/main" id="{592E7707-EE9A-3083-ADFB-CD9189FDDA99}"/>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508000" y="76200"/>
            <a:ext cx="1055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4">
            <a:extLst>
              <a:ext uri="{FF2B5EF4-FFF2-40B4-BE49-F238E27FC236}">
                <a16:creationId xmlns:a16="http://schemas.microsoft.com/office/drawing/2014/main" id="{37F686D0-7AFC-64F9-3452-AFFE88A29248}"/>
              </a:ext>
            </a:extLst>
          </p:cNvPr>
          <p:cNvSpPr txBox="1">
            <a:spLocks noChangeArrowheads="1"/>
          </p:cNvSpPr>
          <p:nvPr userDrawn="1"/>
        </p:nvSpPr>
        <p:spPr bwMode="auto">
          <a:xfrm>
            <a:off x="2705100" y="395288"/>
            <a:ext cx="6604000" cy="307777"/>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400" b="1" dirty="0"/>
              <a:t>YouTube Video Analysis</a:t>
            </a:r>
            <a:endParaRPr lang="en-IN" altLang="en-US" sz="1400" b="1" dirty="0"/>
          </a:p>
        </p:txBody>
      </p:sp>
      <p:sp>
        <p:nvSpPr>
          <p:cNvPr id="1033" name="TextBox 5">
            <a:extLst>
              <a:ext uri="{FF2B5EF4-FFF2-40B4-BE49-F238E27FC236}">
                <a16:creationId xmlns:a16="http://schemas.microsoft.com/office/drawing/2014/main" id="{47FF9215-BF1B-7CEC-2DCF-5D40B6CF5634}"/>
              </a:ext>
            </a:extLst>
          </p:cNvPr>
          <p:cNvSpPr txBox="1">
            <a:spLocks noChangeArrowheads="1"/>
          </p:cNvSpPr>
          <p:nvPr userDrawn="1"/>
        </p:nvSpPr>
        <p:spPr bwMode="auto">
          <a:xfrm>
            <a:off x="10261600" y="6381750"/>
            <a:ext cx="1655763" cy="369888"/>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800"/>
              <a:t>Team G060</a:t>
            </a:r>
            <a:endParaRPr lang="en-IN" altLang="en-US" sz="1800"/>
          </a:p>
        </p:txBody>
      </p:sp>
      <p:sp>
        <p:nvSpPr>
          <p:cNvPr id="3" name="TextBox 9">
            <a:extLst>
              <a:ext uri="{FF2B5EF4-FFF2-40B4-BE49-F238E27FC236}">
                <a16:creationId xmlns:a16="http://schemas.microsoft.com/office/drawing/2014/main" id="{4DC0F966-25E2-310F-5C62-10AC62C4208D}"/>
              </a:ext>
            </a:extLst>
          </p:cNvPr>
          <p:cNvSpPr txBox="1">
            <a:spLocks noChangeArrowheads="1"/>
          </p:cNvSpPr>
          <p:nvPr userDrawn="1"/>
        </p:nvSpPr>
        <p:spPr bwMode="auto">
          <a:xfrm>
            <a:off x="1016000" y="6400800"/>
            <a:ext cx="1992313" cy="338138"/>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600" dirty="0"/>
              <a:t>03</a:t>
            </a:r>
            <a:r>
              <a:rPr lang="en-IN" altLang="en-US" sz="1600" dirty="0"/>
              <a:t>/05/2024</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ransition/>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a:defRPr>
      </a:lvl6pPr>
      <a:lvl7pPr marL="914400" algn="ctr" rtl="0" fontAlgn="base">
        <a:spcBef>
          <a:spcPct val="0"/>
        </a:spcBef>
        <a:spcAft>
          <a:spcPct val="0"/>
        </a:spcAft>
        <a:defRPr sz="3600">
          <a:solidFill>
            <a:schemeClr val="tx2"/>
          </a:solidFill>
          <a:latin typeface="Arial"/>
        </a:defRPr>
      </a:lvl7pPr>
      <a:lvl8pPr marL="1371600" algn="ctr" rtl="0" fontAlgn="base">
        <a:spcBef>
          <a:spcPct val="0"/>
        </a:spcBef>
        <a:spcAft>
          <a:spcPct val="0"/>
        </a:spcAft>
        <a:defRPr sz="3600">
          <a:solidFill>
            <a:schemeClr val="tx2"/>
          </a:solidFill>
          <a:latin typeface="Arial"/>
        </a:defRPr>
      </a:lvl8pPr>
      <a:lvl9pPr marL="1828800" algn="ctr" rtl="0" fontAlgn="base">
        <a:spcBef>
          <a:spcPct val="0"/>
        </a:spcBef>
        <a:spcAft>
          <a:spcPct val="0"/>
        </a:spcAft>
        <a:defRPr sz="3600">
          <a:solidFill>
            <a:schemeClr val="tx2"/>
          </a:solidFill>
          <a:latin typeface="Arial"/>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1">
            <a:extLst>
              <a:ext uri="{FF2B5EF4-FFF2-40B4-BE49-F238E27FC236}">
                <a16:creationId xmlns:a16="http://schemas.microsoft.com/office/drawing/2014/main" id="{0D389237-930B-4AFC-B83A-8094DBC14867}"/>
              </a:ext>
            </a:extLst>
          </p:cNvPr>
          <p:cNvSpPr>
            <a:spLocks noChangeArrowheads="1"/>
          </p:cNvSpPr>
          <p:nvPr/>
        </p:nvSpPr>
        <p:spPr bwMode="auto">
          <a:xfrm>
            <a:off x="508000" y="1143000"/>
            <a:ext cx="11277600" cy="5181600"/>
          </a:xfrm>
          <a:prstGeom prst="roundRect">
            <a:avLst>
              <a:gd name="adj" fmla="val 16667"/>
            </a:avLst>
          </a:prstGeom>
          <a:solidFill>
            <a:schemeClr val="bg1"/>
          </a:solidFill>
          <a:ln w="28575">
            <a:solidFill>
              <a:srgbClr val="6699FF"/>
            </a:solidFill>
            <a:round/>
          </a:ln>
        </p:spPr>
        <p:txBody>
          <a:bodyPr wrap="none" anchor="ct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lgn="ctr" eaLnBrk="1" hangingPunct="1">
              <a:defRPr/>
            </a:pPr>
            <a:endParaRPr lang="en-US" altLang="en-US">
              <a:solidFill>
                <a:srgbClr val="0000FF"/>
              </a:solidFill>
            </a:endParaRPr>
          </a:p>
        </p:txBody>
      </p:sp>
      <p:sp>
        <p:nvSpPr>
          <p:cNvPr id="1027" name="Rectangle 2">
            <a:extLst>
              <a:ext uri="{FF2B5EF4-FFF2-40B4-BE49-F238E27FC236}">
                <a16:creationId xmlns:a16="http://schemas.microsoft.com/office/drawing/2014/main" id="{E9F7295B-8EAA-578F-37F0-25AB0781AB1C}"/>
              </a:ext>
            </a:extLst>
          </p:cNvPr>
          <p:cNvSpPr>
            <a:spLocks noGrp="1" noChangeArrowheads="1"/>
          </p:cNvSpPr>
          <p:nvPr>
            <p:ph type="title"/>
          </p:nvPr>
        </p:nvSpPr>
        <p:spPr bwMode="auto">
          <a:xfrm>
            <a:off x="1320800" y="1219200"/>
            <a:ext cx="9652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a:extLst>
              <a:ext uri="{FF2B5EF4-FFF2-40B4-BE49-F238E27FC236}">
                <a16:creationId xmlns:a16="http://schemas.microsoft.com/office/drawing/2014/main" id="{B856C7EC-CA1A-2CB6-7F60-A84A785E61AE}"/>
              </a:ext>
            </a:extLst>
          </p:cNvPr>
          <p:cNvSpPr>
            <a:spLocks noGrp="1" noChangeArrowheads="1"/>
          </p:cNvSpPr>
          <p:nvPr>
            <p:ph type="body" idx="1"/>
          </p:nvPr>
        </p:nvSpPr>
        <p:spPr bwMode="auto">
          <a:xfrm>
            <a:off x="1219200" y="2362200"/>
            <a:ext cx="9753600" cy="3763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33DEBEF5-3CC6-87C3-349B-D82831831E2A}"/>
              </a:ext>
            </a:extLst>
          </p:cNvPr>
          <p:cNvSpPr>
            <a:spLocks noGrp="1" noChangeArrowheads="1"/>
          </p:cNvSpPr>
          <p:nvPr>
            <p:ph type="sldNum" sz="quarter" idx="4"/>
          </p:nvPr>
        </p:nvSpPr>
        <p:spPr bwMode="auto">
          <a:xfrm>
            <a:off x="9347200" y="381000"/>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F9190AB-F2A9-420E-97EB-7BBD47A6DCF5}" type="slidenum">
              <a:rPr lang="en-US" altLang="en-US"/>
              <a:pPr>
                <a:defRPr/>
              </a:pPr>
              <a:t>‹#›</a:t>
            </a:fld>
            <a:endParaRPr lang="en-US" altLang="en-US"/>
          </a:p>
        </p:txBody>
      </p:sp>
      <p:pic>
        <p:nvPicPr>
          <p:cNvPr id="2" name="Picture 8" descr="collegelogo">
            <a:extLst>
              <a:ext uri="{FF2B5EF4-FFF2-40B4-BE49-F238E27FC236}">
                <a16:creationId xmlns:a16="http://schemas.microsoft.com/office/drawing/2014/main" id="{592E7707-EE9A-3083-ADFB-CD9189FDDA99}"/>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508000" y="76200"/>
            <a:ext cx="1055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4">
            <a:extLst>
              <a:ext uri="{FF2B5EF4-FFF2-40B4-BE49-F238E27FC236}">
                <a16:creationId xmlns:a16="http://schemas.microsoft.com/office/drawing/2014/main" id="{37F686D0-7AFC-64F9-3452-AFFE88A29248}"/>
              </a:ext>
            </a:extLst>
          </p:cNvPr>
          <p:cNvSpPr txBox="1">
            <a:spLocks noChangeArrowheads="1"/>
          </p:cNvSpPr>
          <p:nvPr userDrawn="1"/>
        </p:nvSpPr>
        <p:spPr bwMode="auto">
          <a:xfrm>
            <a:off x="2567608" y="394166"/>
            <a:ext cx="6604000" cy="307777"/>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400" b="1" dirty="0"/>
              <a:t>YouTube Video Analysis</a:t>
            </a:r>
            <a:endParaRPr lang="en-IN" altLang="en-US" sz="1400" b="1" dirty="0"/>
          </a:p>
        </p:txBody>
      </p:sp>
      <p:sp>
        <p:nvSpPr>
          <p:cNvPr id="1033" name="TextBox 5">
            <a:extLst>
              <a:ext uri="{FF2B5EF4-FFF2-40B4-BE49-F238E27FC236}">
                <a16:creationId xmlns:a16="http://schemas.microsoft.com/office/drawing/2014/main" id="{47FF9215-BF1B-7CEC-2DCF-5D40B6CF5634}"/>
              </a:ext>
            </a:extLst>
          </p:cNvPr>
          <p:cNvSpPr txBox="1">
            <a:spLocks noChangeArrowheads="1"/>
          </p:cNvSpPr>
          <p:nvPr userDrawn="1"/>
        </p:nvSpPr>
        <p:spPr bwMode="auto">
          <a:xfrm>
            <a:off x="10261600" y="6381750"/>
            <a:ext cx="1655763" cy="369888"/>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800"/>
              <a:t>Team G060</a:t>
            </a:r>
            <a:endParaRPr lang="en-IN" altLang="en-US" sz="1800"/>
          </a:p>
        </p:txBody>
      </p:sp>
      <p:sp>
        <p:nvSpPr>
          <p:cNvPr id="3" name="TextBox 9">
            <a:extLst>
              <a:ext uri="{FF2B5EF4-FFF2-40B4-BE49-F238E27FC236}">
                <a16:creationId xmlns:a16="http://schemas.microsoft.com/office/drawing/2014/main" id="{4DC0F966-25E2-310F-5C62-10AC62C4208D}"/>
              </a:ext>
            </a:extLst>
          </p:cNvPr>
          <p:cNvSpPr txBox="1">
            <a:spLocks noChangeArrowheads="1"/>
          </p:cNvSpPr>
          <p:nvPr userDrawn="1"/>
        </p:nvSpPr>
        <p:spPr bwMode="auto">
          <a:xfrm>
            <a:off x="1016000" y="6400800"/>
            <a:ext cx="1992313" cy="338138"/>
          </a:xfrm>
          <a:prstGeom prst="rect">
            <a:avLst/>
          </a:prstGeom>
          <a:noFill/>
          <a:ln>
            <a:noFill/>
          </a:ln>
        </p:spPr>
        <p:txBody>
          <a:bodyPr>
            <a:spAutoFit/>
          </a:bodyPr>
          <a:lstStyle>
            <a:defPPr>
              <a:defRPr lang="en-US"/>
            </a:defPPr>
            <a:lvl1pPr marL="0" algn="l" defTabSz="914400" rtl="0" eaLnBrk="1" latinLnBrk="0" hangingPunct="1">
              <a:defRPr sz="2800" kern="1200">
                <a:solidFill>
                  <a:schemeClr val="tx1"/>
                </a:solidFill>
                <a:latin typeface="Arial" pitchFamily="34" charset="0"/>
                <a:ea typeface="+mn-ea"/>
                <a:cs typeface="+mn-cs"/>
              </a:defRPr>
            </a:lvl1pPr>
            <a:lvl2pPr marL="742950" indent="-285750" algn="l" defTabSz="914400" rtl="0" eaLnBrk="1" latinLnBrk="0" hangingPunct="1">
              <a:defRPr sz="2800" kern="1200">
                <a:solidFill>
                  <a:schemeClr val="tx1"/>
                </a:solidFill>
                <a:latin typeface="Arial" pitchFamily="34" charset="0"/>
                <a:ea typeface="+mn-ea"/>
                <a:cs typeface="+mn-cs"/>
              </a:defRPr>
            </a:lvl2pPr>
            <a:lvl3pPr marL="1143000" indent="-228600" algn="l" defTabSz="914400" rtl="0" eaLnBrk="1" latinLnBrk="0" hangingPunct="1">
              <a:defRPr sz="2800" kern="1200">
                <a:solidFill>
                  <a:schemeClr val="tx1"/>
                </a:solidFill>
                <a:latin typeface="Arial" pitchFamily="34" charset="0"/>
                <a:ea typeface="+mn-ea"/>
                <a:cs typeface="+mn-cs"/>
              </a:defRPr>
            </a:lvl3pPr>
            <a:lvl4pPr marL="1600200" indent="-228600" algn="l" defTabSz="914400" rtl="0" eaLnBrk="1" latinLnBrk="0" hangingPunct="1">
              <a:defRPr sz="2800" kern="1200">
                <a:solidFill>
                  <a:schemeClr val="tx1"/>
                </a:solidFill>
                <a:latin typeface="Arial" pitchFamily="34" charset="0"/>
                <a:ea typeface="+mn-ea"/>
                <a:cs typeface="+mn-cs"/>
              </a:defRPr>
            </a:lvl4pPr>
            <a:lvl5pPr marL="2057400" indent="-228600" algn="l" defTabSz="914400" rtl="0" eaLnBrk="1" latinLnBrk="0" hangingPunct="1">
              <a:defRPr sz="2800"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Arial" pitchFamily="34" charset="0"/>
                <a:ea typeface="+mn-ea"/>
                <a:cs typeface="+mn-cs"/>
              </a:defRPr>
            </a:lvl9pPr>
          </a:lstStyle>
          <a:p>
            <a:pPr>
              <a:defRPr/>
            </a:pPr>
            <a:r>
              <a:rPr lang="en-US" altLang="en-US" sz="1600" dirty="0"/>
              <a:t>03</a:t>
            </a:r>
            <a:r>
              <a:rPr lang="en-IN" altLang="en-US" sz="1600" dirty="0"/>
              <a:t>/05/2024</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Lst>
  <p:transition/>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a:defRPr>
      </a:lvl6pPr>
      <a:lvl7pPr marL="914400" algn="ctr" rtl="0" fontAlgn="base">
        <a:spcBef>
          <a:spcPct val="0"/>
        </a:spcBef>
        <a:spcAft>
          <a:spcPct val="0"/>
        </a:spcAft>
        <a:defRPr sz="3600">
          <a:solidFill>
            <a:schemeClr val="tx2"/>
          </a:solidFill>
          <a:latin typeface="Arial"/>
        </a:defRPr>
      </a:lvl7pPr>
      <a:lvl8pPr marL="1371600" algn="ctr" rtl="0" fontAlgn="base">
        <a:spcBef>
          <a:spcPct val="0"/>
        </a:spcBef>
        <a:spcAft>
          <a:spcPct val="0"/>
        </a:spcAft>
        <a:defRPr sz="3600">
          <a:solidFill>
            <a:schemeClr val="tx2"/>
          </a:solidFill>
          <a:latin typeface="Arial"/>
        </a:defRPr>
      </a:lvl8pPr>
      <a:lvl9pPr marL="1828800" algn="ctr" rtl="0" fontAlgn="base">
        <a:spcBef>
          <a:spcPct val="0"/>
        </a:spcBef>
        <a:spcAft>
          <a:spcPct val="0"/>
        </a:spcAft>
        <a:defRPr sz="3600">
          <a:solidFill>
            <a:schemeClr val="tx2"/>
          </a:solidFill>
          <a:latin typeface="Arial"/>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3" Type="http://schemas.openxmlformats.org/officeDocument/2006/relationships/hyperlink" Target="https://ieeexplore.ieee.org/document/9366882" TargetMode="External"/><Relationship Id="rId2" Type="http://schemas.openxmlformats.org/officeDocument/2006/relationships/hyperlink" Target="https://ieeexplore.ieee.org/document/9418320" TargetMode="External"/><Relationship Id="rId1" Type="http://schemas.openxmlformats.org/officeDocument/2006/relationships/slideLayout" Target="../slideLayouts/slideLayout26.xml"/><Relationship Id="rId5" Type="http://schemas.openxmlformats.org/officeDocument/2006/relationships/hyperlink" Target="https://ieeexplore.ieee.org/document/8520903" TargetMode="External"/><Relationship Id="rId4" Type="http://schemas.openxmlformats.org/officeDocument/2006/relationships/hyperlink" Target="https://ieeexplore.ieee.org/document/9151114"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ieeexplore.ieee.org/document/9645238" TargetMode="External"/><Relationship Id="rId3" Type="http://schemas.openxmlformats.org/officeDocument/2006/relationships/hyperlink" Target="https://ieeexplore.ieee.org/document/10076443" TargetMode="External"/><Relationship Id="rId7" Type="http://schemas.openxmlformats.org/officeDocument/2006/relationships/hyperlink" Target="https://ieeexplore.ieee.org/document/9733937" TargetMode="External"/><Relationship Id="rId2" Type="http://schemas.openxmlformats.org/officeDocument/2006/relationships/hyperlink" Target="https://ieeexplore.ieee.org/document/9528391" TargetMode="External"/><Relationship Id="rId1" Type="http://schemas.openxmlformats.org/officeDocument/2006/relationships/slideLayout" Target="../slideLayouts/slideLayout26.xml"/><Relationship Id="rId6" Type="http://schemas.openxmlformats.org/officeDocument/2006/relationships/hyperlink" Target="https://ieeexplore.ieee.org/document/9536732" TargetMode="External"/><Relationship Id="rId5" Type="http://schemas.openxmlformats.org/officeDocument/2006/relationships/hyperlink" Target="https://ieeexplore.ieee.org/document/9497095" TargetMode="External"/><Relationship Id="rId4" Type="http://schemas.openxmlformats.org/officeDocument/2006/relationships/hyperlink" Target="https://ieeexplore.ieee.org/document/9253658"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5">
            <a:extLst>
              <a:ext uri="{FF2B5EF4-FFF2-40B4-BE49-F238E27FC236}">
                <a16:creationId xmlns:a16="http://schemas.microsoft.com/office/drawing/2014/main" id="{8E25D032-7A97-6469-BC82-CA6F0AD68C08}"/>
              </a:ext>
            </a:extLst>
          </p:cNvPr>
          <p:cNvSpPr txBox="1"/>
          <p:nvPr/>
        </p:nvSpPr>
        <p:spPr bwMode="auto">
          <a:xfrm>
            <a:off x="2895600" y="2539971"/>
            <a:ext cx="6400800" cy="1243269"/>
          </a:xfrm>
          <a:prstGeom prst="rect">
            <a:avLst/>
          </a:prstGeom>
          <a:solidFill>
            <a:schemeClr val="bg1"/>
          </a:solidFill>
          <a:ln>
            <a:noFill/>
          </a:ln>
        </p:spPr>
        <p:txBody>
          <a:bodyPr lIns="91440" tIns="45720" rIns="91440" bIns="45720" anchor="t"/>
          <a:lstStyle>
            <a:defPPr>
              <a:defRPr lang="en-US"/>
            </a:defPPr>
            <a:lvl1pPr marL="0" indent="0" algn="ctr" defTabSz="914400" rtl="0" eaLnBrk="0" fontAlgn="base" latinLnBrk="0" hangingPunct="0">
              <a:spcBef>
                <a:spcPct val="20000"/>
              </a:spcBef>
              <a:spcAft>
                <a:spcPct val="0"/>
              </a:spcAft>
              <a:buNone/>
              <a:defRPr sz="3200" kern="1200">
                <a:solidFill>
                  <a:schemeClr val="tx1"/>
                </a:solidFill>
                <a:latin typeface="+mn-lt"/>
                <a:ea typeface="+mn-ea"/>
                <a:cs typeface="+mn-cs"/>
              </a:defRPr>
            </a:lvl1pPr>
            <a:lvl2pPr marL="457200" indent="0" algn="ctr" defTabSz="914400" rtl="0" eaLnBrk="0" fontAlgn="base" latinLnBrk="0" hangingPunct="0">
              <a:spcBef>
                <a:spcPct val="20000"/>
              </a:spcBef>
              <a:spcAft>
                <a:spcPct val="0"/>
              </a:spcAft>
              <a:buNone/>
              <a:defRPr sz="2800" kern="1200">
                <a:solidFill>
                  <a:schemeClr val="tx1"/>
                </a:solidFill>
                <a:latin typeface="+mn-lt"/>
                <a:ea typeface="+mn-ea"/>
                <a:cs typeface="+mn-cs"/>
              </a:defRPr>
            </a:lvl2pPr>
            <a:lvl3pPr marL="914400" indent="0" algn="ctr" defTabSz="914400" rtl="0" eaLnBrk="0" fontAlgn="base" latinLnBrk="0" hangingPunct="0">
              <a:spcBef>
                <a:spcPct val="20000"/>
              </a:spcBef>
              <a:spcAft>
                <a:spcPct val="0"/>
              </a:spcAft>
              <a:buNone/>
              <a:defRPr sz="2400" kern="1200">
                <a:solidFill>
                  <a:schemeClr val="tx1"/>
                </a:solidFill>
                <a:latin typeface="+mn-lt"/>
                <a:ea typeface="+mn-ea"/>
                <a:cs typeface="+mn-cs"/>
              </a:defRPr>
            </a:lvl3pPr>
            <a:lvl4pPr marL="1371600" indent="0" algn="ctr" defTabSz="914400" rtl="0" eaLnBrk="0" fontAlgn="base" latinLnBrk="0" hangingPunct="0">
              <a:spcBef>
                <a:spcPct val="20000"/>
              </a:spcBef>
              <a:spcAft>
                <a:spcPct val="0"/>
              </a:spcAft>
              <a:buNone/>
              <a:defRPr sz="2000" kern="1200">
                <a:solidFill>
                  <a:schemeClr val="tx1"/>
                </a:solidFill>
                <a:latin typeface="+mn-lt"/>
                <a:ea typeface="+mn-ea"/>
                <a:cs typeface="+mn-cs"/>
              </a:defRPr>
            </a:lvl4pPr>
            <a:lvl5pPr marL="1828800" indent="0" algn="ctr" defTabSz="914400" rtl="0" eaLnBrk="0" fontAlgn="base" latinLnBrk="0" hangingPunct="0">
              <a:spcBef>
                <a:spcPct val="20000"/>
              </a:spcBef>
              <a:spcAft>
                <a:spcPct val="0"/>
              </a:spcAft>
              <a:buNone/>
              <a:defRPr sz="2000" kern="1200">
                <a:solidFill>
                  <a:schemeClr val="tx1"/>
                </a:solidFill>
                <a:latin typeface="+mn-lt"/>
                <a:ea typeface="+mn-ea"/>
                <a:cs typeface="+mn-cs"/>
              </a:defRPr>
            </a:lvl5pPr>
            <a:lvl6pPr marL="2286000" indent="0" algn="ctr" defTabSz="914400" rtl="0" eaLnBrk="1" fontAlgn="base" latinLnBrk="0" hangingPunct="1">
              <a:spcBef>
                <a:spcPct val="20000"/>
              </a:spcBef>
              <a:spcAft>
                <a:spcPct val="0"/>
              </a:spcAft>
              <a:buNone/>
              <a:defRPr sz="1800" kern="1200">
                <a:solidFill>
                  <a:schemeClr val="tx1"/>
                </a:solidFill>
                <a:latin typeface="+mn-lt"/>
                <a:ea typeface="+mn-ea"/>
                <a:cs typeface="+mn-cs"/>
              </a:defRPr>
            </a:lvl6pPr>
            <a:lvl7pPr marL="2743200" indent="0" algn="ctr" defTabSz="914400" rtl="0" eaLnBrk="1" fontAlgn="base" latinLnBrk="0" hangingPunct="1">
              <a:spcBef>
                <a:spcPct val="20000"/>
              </a:spcBef>
              <a:spcAft>
                <a:spcPct val="0"/>
              </a:spcAft>
              <a:buNone/>
              <a:defRPr sz="1800" kern="1200">
                <a:solidFill>
                  <a:schemeClr val="tx1"/>
                </a:solidFill>
                <a:latin typeface="+mn-lt"/>
                <a:ea typeface="+mn-ea"/>
                <a:cs typeface="+mn-cs"/>
              </a:defRPr>
            </a:lvl7pPr>
            <a:lvl8pPr marL="3200400" indent="0" algn="ctr" defTabSz="914400" rtl="0" eaLnBrk="1" fontAlgn="base" latinLnBrk="0" hangingPunct="1">
              <a:spcBef>
                <a:spcPct val="20000"/>
              </a:spcBef>
              <a:spcAft>
                <a:spcPct val="0"/>
              </a:spcAft>
              <a:buNone/>
              <a:defRPr sz="1800" kern="1200">
                <a:solidFill>
                  <a:schemeClr val="tx1"/>
                </a:solidFill>
                <a:latin typeface="+mn-lt"/>
                <a:ea typeface="+mn-ea"/>
                <a:cs typeface="+mn-cs"/>
              </a:defRPr>
            </a:lvl8pPr>
            <a:lvl9pPr marL="3657600" indent="0" algn="ctr" defTabSz="914400" rtl="0" eaLnBrk="1" fontAlgn="base" latinLnBrk="0" hangingPunct="1">
              <a:spcBef>
                <a:spcPct val="20000"/>
              </a:spcBef>
              <a:spcAft>
                <a:spcPct val="0"/>
              </a:spcAft>
              <a:buNone/>
              <a:defRPr sz="1800" kern="1200">
                <a:solidFill>
                  <a:schemeClr val="tx1"/>
                </a:solidFill>
                <a:latin typeface="+mn-lt"/>
                <a:ea typeface="+mn-ea"/>
                <a:cs typeface="+mn-cs"/>
              </a:defRPr>
            </a:lvl9pPr>
          </a:lstStyle>
          <a:p>
            <a:pPr>
              <a:defRPr/>
            </a:pPr>
            <a:r>
              <a:rPr lang="en-US" sz="2400" kern="0" dirty="0">
                <a:solidFill>
                  <a:srgbClr val="FF0000"/>
                </a:solidFill>
              </a:rPr>
              <a:t>Panel Review - 2</a:t>
            </a:r>
          </a:p>
          <a:p>
            <a:pPr>
              <a:defRPr/>
            </a:pPr>
            <a:r>
              <a:rPr lang="en-US" sz="2400" kern="0" dirty="0"/>
              <a:t>Guide: </a:t>
            </a:r>
            <a:r>
              <a:rPr lang="en-US" sz="2400" kern="0" dirty="0" err="1"/>
              <a:t>Mrs</a:t>
            </a:r>
            <a:r>
              <a:rPr lang="en-US" sz="2400" kern="0" dirty="0"/>
              <a:t> Ramya G R Assistant Professor(Sr Gr)</a:t>
            </a:r>
            <a:endParaRPr lang="en-US" kern="0" dirty="0">
              <a:cs typeface="Times New Roman"/>
            </a:endParaRPr>
          </a:p>
        </p:txBody>
      </p:sp>
      <p:graphicFrame>
        <p:nvGraphicFramePr>
          <p:cNvPr id="5" name="Table 8">
            <a:extLst>
              <a:ext uri="{FF2B5EF4-FFF2-40B4-BE49-F238E27FC236}">
                <a16:creationId xmlns:a16="http://schemas.microsoft.com/office/drawing/2014/main" id="{7C76D8B9-5768-A5C2-2549-C31691359296}"/>
              </a:ext>
            </a:extLst>
          </p:cNvPr>
          <p:cNvGraphicFramePr>
            <a:graphicFrameLocks noGrp="1"/>
          </p:cNvGraphicFramePr>
          <p:nvPr>
            <p:extLst>
              <p:ext uri="{D42A27DB-BD31-4B8C-83A1-F6EECF244321}">
                <p14:modId xmlns:p14="http://schemas.microsoft.com/office/powerpoint/2010/main" val="1207970823"/>
              </p:ext>
            </p:extLst>
          </p:nvPr>
        </p:nvGraphicFramePr>
        <p:xfrm>
          <a:off x="2605215" y="3593757"/>
          <a:ext cx="6726723" cy="2430640"/>
        </p:xfrm>
        <a:graphic>
          <a:graphicData uri="http://schemas.openxmlformats.org/drawingml/2006/table">
            <a:tbl>
              <a:tblPr firstRow="1" bandRow="1">
                <a:tableStyleId>{5C22544A-7EE6-4342-B048-85BDC9FD1C3A}</a:tableStyleId>
              </a:tblPr>
              <a:tblGrid>
                <a:gridCol w="1177176">
                  <a:extLst>
                    <a:ext uri="{9D8B030D-6E8A-4147-A177-3AD203B41FA5}">
                      <a16:colId xmlns:a16="http://schemas.microsoft.com/office/drawing/2014/main" val="20000"/>
                    </a:ext>
                  </a:extLst>
                </a:gridCol>
                <a:gridCol w="2270269">
                  <a:extLst>
                    <a:ext uri="{9D8B030D-6E8A-4147-A177-3AD203B41FA5}">
                      <a16:colId xmlns:a16="http://schemas.microsoft.com/office/drawing/2014/main" val="20001"/>
                    </a:ext>
                  </a:extLst>
                </a:gridCol>
                <a:gridCol w="3279278">
                  <a:extLst>
                    <a:ext uri="{9D8B030D-6E8A-4147-A177-3AD203B41FA5}">
                      <a16:colId xmlns:a16="http://schemas.microsoft.com/office/drawing/2014/main" val="20002"/>
                    </a:ext>
                  </a:extLst>
                </a:gridCol>
              </a:tblGrid>
              <a:tr h="486128">
                <a:tc>
                  <a:txBody>
                    <a:bodyPr/>
                    <a:lstStyle/>
                    <a:p>
                      <a:pPr algn="ctr"/>
                      <a:r>
                        <a:rPr lang="en-US" b="1">
                          <a:solidFill>
                            <a:schemeClr val="tx2"/>
                          </a:solidFill>
                        </a:rPr>
                        <a:t>SL NO.</a:t>
                      </a:r>
                      <a:endParaRPr lang="en-IN" b="1">
                        <a:solidFill>
                          <a:schemeClr val="tx2"/>
                        </a:solidFill>
                      </a:endParaRPr>
                    </a:p>
                  </a:txBody>
                  <a:tcPr/>
                </a:tc>
                <a:tc>
                  <a:txBody>
                    <a:bodyPr/>
                    <a:lstStyle/>
                    <a:p>
                      <a:pPr algn="ctr"/>
                      <a:r>
                        <a:rPr lang="en-US" b="1">
                          <a:solidFill>
                            <a:schemeClr val="tx2"/>
                          </a:solidFill>
                        </a:rPr>
                        <a:t>Name</a:t>
                      </a:r>
                      <a:endParaRPr lang="en-IN" b="1">
                        <a:solidFill>
                          <a:schemeClr val="tx2"/>
                        </a:solidFill>
                      </a:endParaRPr>
                    </a:p>
                  </a:txBody>
                  <a:tcPr/>
                </a:tc>
                <a:tc>
                  <a:txBody>
                    <a:bodyPr/>
                    <a:lstStyle/>
                    <a:p>
                      <a:pPr algn="ctr"/>
                      <a:r>
                        <a:rPr lang="en-US" b="1">
                          <a:solidFill>
                            <a:schemeClr val="tx2"/>
                          </a:solidFill>
                        </a:rPr>
                        <a:t>Roll No</a:t>
                      </a:r>
                      <a:endParaRPr lang="en-IN" b="1">
                        <a:solidFill>
                          <a:schemeClr val="tx2"/>
                        </a:solidFill>
                      </a:endParaRPr>
                    </a:p>
                  </a:txBody>
                  <a:tcPr/>
                </a:tc>
                <a:extLst>
                  <a:ext uri="{0D108BD9-81ED-4DB2-BD59-A6C34878D82A}">
                    <a16:rowId xmlns:a16="http://schemas.microsoft.com/office/drawing/2014/main" val="10000"/>
                  </a:ext>
                </a:extLst>
              </a:tr>
              <a:tr h="486128">
                <a:tc>
                  <a:txBody>
                    <a:bodyPr/>
                    <a:lstStyle/>
                    <a:p>
                      <a:pPr algn="ctr"/>
                      <a:r>
                        <a:rPr lang="en-US"/>
                        <a:t>1</a:t>
                      </a:r>
                      <a:endParaRPr lang="en-IN"/>
                    </a:p>
                  </a:txBody>
                  <a:tcPr/>
                </a:tc>
                <a:tc>
                  <a:txBody>
                    <a:bodyPr/>
                    <a:lstStyle/>
                    <a:p>
                      <a:pPr algn="ctr"/>
                      <a:r>
                        <a:rPr lang="en-US"/>
                        <a:t>Dineshsuriya D</a:t>
                      </a:r>
                      <a:endParaRPr lang="en-IN"/>
                    </a:p>
                  </a:txBody>
                  <a:tcPr/>
                </a:tc>
                <a:tc>
                  <a:txBody>
                    <a:bodyPr/>
                    <a:lstStyle/>
                    <a:p>
                      <a:pPr algn="ctr"/>
                      <a:r>
                        <a:rPr lang="en-US"/>
                        <a:t>CB.EN.U4CSE20616</a:t>
                      </a:r>
                      <a:endParaRPr lang="en-IN"/>
                    </a:p>
                  </a:txBody>
                  <a:tcPr/>
                </a:tc>
                <a:extLst>
                  <a:ext uri="{0D108BD9-81ED-4DB2-BD59-A6C34878D82A}">
                    <a16:rowId xmlns:a16="http://schemas.microsoft.com/office/drawing/2014/main" val="10001"/>
                  </a:ext>
                </a:extLst>
              </a:tr>
              <a:tr h="486128">
                <a:tc>
                  <a:txBody>
                    <a:bodyPr/>
                    <a:lstStyle/>
                    <a:p>
                      <a:pPr algn="ctr"/>
                      <a:r>
                        <a:rPr lang="en-US"/>
                        <a:t>2</a:t>
                      </a:r>
                      <a:endParaRPr lang="en-IN"/>
                    </a:p>
                  </a:txBody>
                  <a:tcPr/>
                </a:tc>
                <a:tc>
                  <a:txBody>
                    <a:bodyPr/>
                    <a:lstStyle/>
                    <a:p>
                      <a:pPr algn="ctr"/>
                      <a:r>
                        <a:rPr lang="en-US"/>
                        <a:t>Karishram B</a:t>
                      </a:r>
                      <a:endParaRPr lang="en-IN"/>
                    </a:p>
                  </a:txBody>
                  <a:tcPr/>
                </a:tc>
                <a:tc>
                  <a:txBody>
                    <a:bodyPr/>
                    <a:lstStyle/>
                    <a:p>
                      <a:pPr algn="ctr"/>
                      <a:r>
                        <a:rPr lang="en-US"/>
                        <a:t>CB.EN.U4CSE20626</a:t>
                      </a:r>
                      <a:endParaRPr lang="en-IN"/>
                    </a:p>
                  </a:txBody>
                  <a:tcPr/>
                </a:tc>
                <a:extLst>
                  <a:ext uri="{0D108BD9-81ED-4DB2-BD59-A6C34878D82A}">
                    <a16:rowId xmlns:a16="http://schemas.microsoft.com/office/drawing/2014/main" val="10002"/>
                  </a:ext>
                </a:extLst>
              </a:tr>
              <a:tr h="486128">
                <a:tc>
                  <a:txBody>
                    <a:bodyPr/>
                    <a:lstStyle/>
                    <a:p>
                      <a:pPr algn="ctr"/>
                      <a:r>
                        <a:rPr lang="en-US"/>
                        <a:t>3</a:t>
                      </a:r>
                      <a:endParaRPr lang="en-IN"/>
                    </a:p>
                  </a:txBody>
                  <a:tcPr/>
                </a:tc>
                <a:tc>
                  <a:txBody>
                    <a:bodyPr/>
                    <a:lstStyle/>
                    <a:p>
                      <a:pPr algn="ctr"/>
                      <a:r>
                        <a:rPr lang="en-US"/>
                        <a:t>Nishaanth K N</a:t>
                      </a:r>
                      <a:endParaRPr lang="en-IN"/>
                    </a:p>
                  </a:txBody>
                  <a:tcPr/>
                </a:tc>
                <a:tc>
                  <a:txBody>
                    <a:bodyPr/>
                    <a:lstStyle/>
                    <a:p>
                      <a:pPr algn="ctr"/>
                      <a:r>
                        <a:rPr lang="en-US"/>
                        <a:t>CB.EN.U4CSE20642</a:t>
                      </a:r>
                      <a:endParaRPr lang="en-IN"/>
                    </a:p>
                  </a:txBody>
                  <a:tcPr/>
                </a:tc>
                <a:extLst>
                  <a:ext uri="{0D108BD9-81ED-4DB2-BD59-A6C34878D82A}">
                    <a16:rowId xmlns:a16="http://schemas.microsoft.com/office/drawing/2014/main" val="10003"/>
                  </a:ext>
                </a:extLst>
              </a:tr>
              <a:tr h="486128">
                <a:tc>
                  <a:txBody>
                    <a:bodyPr/>
                    <a:lstStyle/>
                    <a:p>
                      <a:pPr algn="ctr"/>
                      <a:r>
                        <a:rPr lang="en-US"/>
                        <a:t>4</a:t>
                      </a:r>
                      <a:endParaRPr lang="en-IN"/>
                    </a:p>
                  </a:txBody>
                  <a:tcPr/>
                </a:tc>
                <a:tc>
                  <a:txBody>
                    <a:bodyPr/>
                    <a:lstStyle/>
                    <a:p>
                      <a:pPr algn="ctr"/>
                      <a:r>
                        <a:rPr lang="en-US"/>
                        <a:t>Rajkumar M</a:t>
                      </a:r>
                      <a:endParaRPr lang="en-IN"/>
                    </a:p>
                  </a:txBody>
                  <a:tcPr/>
                </a:tc>
                <a:tc>
                  <a:txBody>
                    <a:bodyPr/>
                    <a:lstStyle/>
                    <a:p>
                      <a:pPr algn="ctr"/>
                      <a:r>
                        <a:rPr lang="en-US"/>
                        <a:t>CB.EN.U4CSE20650</a:t>
                      </a:r>
                      <a:endParaRPr lang="en-IN"/>
                    </a:p>
                  </a:txBody>
                  <a:tcPr/>
                </a:tc>
                <a:extLst>
                  <a:ext uri="{0D108BD9-81ED-4DB2-BD59-A6C34878D82A}">
                    <a16:rowId xmlns:a16="http://schemas.microsoft.com/office/drawing/2014/main" val="10004"/>
                  </a:ext>
                </a:extLst>
              </a:tr>
            </a:tbl>
          </a:graphicData>
        </a:graphic>
      </p:graphicFrame>
      <p:sp>
        <p:nvSpPr>
          <p:cNvPr id="7" name="Title 4">
            <a:extLst>
              <a:ext uri="{FF2B5EF4-FFF2-40B4-BE49-F238E27FC236}">
                <a16:creationId xmlns:a16="http://schemas.microsoft.com/office/drawing/2014/main" id="{93884CC4-74D2-C354-1D2D-EC27F62BA33C}"/>
              </a:ext>
            </a:extLst>
          </p:cNvPr>
          <p:cNvSpPr txBox="1"/>
          <p:nvPr/>
        </p:nvSpPr>
        <p:spPr bwMode="auto">
          <a:xfrm>
            <a:off x="2209800" y="1320671"/>
            <a:ext cx="7772400" cy="1089026"/>
          </a:xfrm>
          <a:prstGeom prst="rect">
            <a:avLst/>
          </a:prstGeom>
          <a:noFill/>
          <a:ln>
            <a:noFill/>
          </a:ln>
        </p:spPr>
        <p:txBody>
          <a:bodyPr lIns="91440" tIns="45720" rIns="91440" bIns="45720" anchor="ctr"/>
          <a:lstStyle>
            <a:defPPr>
              <a:defRPr lang="en-US"/>
            </a:defPPr>
            <a:lvl1pPr marL="0" algn="ctr" defTabSz="914400" rtl="0" eaLnBrk="0" fontAlgn="base" latinLnBrk="0" hangingPunct="0">
              <a:spcBef>
                <a:spcPct val="0"/>
              </a:spcBef>
              <a:spcAft>
                <a:spcPct val="0"/>
              </a:spcAft>
              <a:defRPr sz="3600" kern="1200">
                <a:solidFill>
                  <a:schemeClr val="tx2"/>
                </a:solidFill>
                <a:latin typeface="+mj-lt"/>
                <a:ea typeface="+mj-ea"/>
                <a:cs typeface="+mj-cs"/>
              </a:defRPr>
            </a:lvl1pPr>
            <a:lvl2pPr marL="457200" algn="ctr" defTabSz="914400" rtl="0" eaLnBrk="0" fontAlgn="base" latinLnBrk="0" hangingPunct="0">
              <a:spcBef>
                <a:spcPct val="0"/>
              </a:spcBef>
              <a:spcAft>
                <a:spcPct val="0"/>
              </a:spcAft>
              <a:defRPr sz="3600" kern="1200">
                <a:solidFill>
                  <a:schemeClr val="tx2"/>
                </a:solidFill>
                <a:latin typeface="Arial"/>
                <a:ea typeface="+mn-ea"/>
                <a:cs typeface="+mn-cs"/>
              </a:defRPr>
            </a:lvl2pPr>
            <a:lvl3pPr marL="914400" algn="ctr" defTabSz="914400" rtl="0" eaLnBrk="0" fontAlgn="base" latinLnBrk="0" hangingPunct="0">
              <a:spcBef>
                <a:spcPct val="0"/>
              </a:spcBef>
              <a:spcAft>
                <a:spcPct val="0"/>
              </a:spcAft>
              <a:defRPr sz="3600" kern="1200">
                <a:solidFill>
                  <a:schemeClr val="tx2"/>
                </a:solidFill>
                <a:latin typeface="Arial"/>
                <a:ea typeface="+mn-ea"/>
                <a:cs typeface="+mn-cs"/>
              </a:defRPr>
            </a:lvl3pPr>
            <a:lvl4pPr marL="1371600" algn="ctr" defTabSz="914400" rtl="0" eaLnBrk="0" fontAlgn="base" latinLnBrk="0" hangingPunct="0">
              <a:spcBef>
                <a:spcPct val="0"/>
              </a:spcBef>
              <a:spcAft>
                <a:spcPct val="0"/>
              </a:spcAft>
              <a:defRPr sz="3600" kern="1200">
                <a:solidFill>
                  <a:schemeClr val="tx2"/>
                </a:solidFill>
                <a:latin typeface="Arial"/>
                <a:ea typeface="+mn-ea"/>
                <a:cs typeface="+mn-cs"/>
              </a:defRPr>
            </a:lvl4pPr>
            <a:lvl5pPr marL="1828800" algn="ctr" defTabSz="914400" rtl="0" eaLnBrk="0" fontAlgn="base" latinLnBrk="0" hangingPunct="0">
              <a:spcBef>
                <a:spcPct val="0"/>
              </a:spcBef>
              <a:spcAft>
                <a:spcPct val="0"/>
              </a:spcAft>
              <a:defRPr sz="3600" kern="1200">
                <a:solidFill>
                  <a:schemeClr val="tx2"/>
                </a:solidFill>
                <a:latin typeface="Arial"/>
                <a:ea typeface="+mn-ea"/>
                <a:cs typeface="+mn-cs"/>
              </a:defRPr>
            </a:lvl5pPr>
            <a:lvl6pPr marL="457200" algn="ctr" defTabSz="914400" rtl="0" eaLnBrk="1" fontAlgn="base" latinLnBrk="0" hangingPunct="1">
              <a:spcBef>
                <a:spcPct val="0"/>
              </a:spcBef>
              <a:spcAft>
                <a:spcPct val="0"/>
              </a:spcAft>
              <a:defRPr sz="3600" kern="1200">
                <a:solidFill>
                  <a:schemeClr val="tx2"/>
                </a:solidFill>
                <a:latin typeface="Arial"/>
                <a:ea typeface="+mn-ea"/>
                <a:cs typeface="+mn-cs"/>
              </a:defRPr>
            </a:lvl6pPr>
            <a:lvl7pPr marL="914400" algn="ctr" defTabSz="914400" rtl="0" eaLnBrk="1" fontAlgn="base" latinLnBrk="0" hangingPunct="1">
              <a:spcBef>
                <a:spcPct val="0"/>
              </a:spcBef>
              <a:spcAft>
                <a:spcPct val="0"/>
              </a:spcAft>
              <a:defRPr sz="3600" kern="1200">
                <a:solidFill>
                  <a:schemeClr val="tx2"/>
                </a:solidFill>
                <a:latin typeface="Arial"/>
                <a:ea typeface="+mn-ea"/>
                <a:cs typeface="+mn-cs"/>
              </a:defRPr>
            </a:lvl7pPr>
            <a:lvl8pPr marL="1371600" algn="ctr" defTabSz="914400" rtl="0" eaLnBrk="1" fontAlgn="base" latinLnBrk="0" hangingPunct="1">
              <a:spcBef>
                <a:spcPct val="0"/>
              </a:spcBef>
              <a:spcAft>
                <a:spcPct val="0"/>
              </a:spcAft>
              <a:defRPr sz="3600" kern="1200">
                <a:solidFill>
                  <a:schemeClr val="tx2"/>
                </a:solidFill>
                <a:latin typeface="Arial"/>
                <a:ea typeface="+mn-ea"/>
                <a:cs typeface="+mn-cs"/>
              </a:defRPr>
            </a:lvl8pPr>
            <a:lvl9pPr marL="1828800" algn="ctr" defTabSz="914400" rtl="0" eaLnBrk="1" fontAlgn="base" latinLnBrk="0" hangingPunct="1">
              <a:spcBef>
                <a:spcPct val="0"/>
              </a:spcBef>
              <a:spcAft>
                <a:spcPct val="0"/>
              </a:spcAft>
              <a:defRPr sz="3600" kern="1200">
                <a:solidFill>
                  <a:schemeClr val="tx2"/>
                </a:solidFill>
                <a:latin typeface="Arial"/>
                <a:ea typeface="+mn-ea"/>
                <a:cs typeface="+mn-cs"/>
              </a:defRPr>
            </a:lvl9pPr>
          </a:lstStyle>
          <a:p>
            <a:pPr>
              <a:defRPr/>
            </a:pPr>
            <a:r>
              <a:rPr lang="en-US" sz="2600" kern="0" dirty="0">
                <a:solidFill>
                  <a:srgbClr val="0070C0"/>
                </a:solidFill>
                <a:cs typeface="Times New Roman"/>
              </a:rPr>
              <a:t>Comprehensive Analysis on YouTube Videos</a:t>
            </a:r>
          </a:p>
        </p:txBody>
      </p:sp>
    </p:spTree>
    <p:extLst>
      <p:ext uri="{BB962C8B-B14F-4D97-AF65-F5344CB8AC3E}">
        <p14:creationId xmlns:p14="http://schemas.microsoft.com/office/powerpoint/2010/main" val="188885356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A144-BF35-1D07-E7FD-0452053C65B3}"/>
              </a:ext>
            </a:extLst>
          </p:cNvPr>
          <p:cNvSpPr>
            <a:spLocks noGrp="1"/>
          </p:cNvSpPr>
          <p:nvPr>
            <p:ph type="title"/>
          </p:nvPr>
        </p:nvSpPr>
        <p:spPr/>
        <p:txBody>
          <a:bodyPr/>
          <a:lstStyle/>
          <a:p>
            <a:r>
              <a:rPr lang="en-US" dirty="0"/>
              <a:t>Novelty of our solution</a:t>
            </a:r>
            <a:endParaRPr lang="en-IN" dirty="0"/>
          </a:p>
        </p:txBody>
      </p:sp>
      <p:sp>
        <p:nvSpPr>
          <p:cNvPr id="3" name="Content Placeholder 2">
            <a:extLst>
              <a:ext uri="{FF2B5EF4-FFF2-40B4-BE49-F238E27FC236}">
                <a16:creationId xmlns:a16="http://schemas.microsoft.com/office/drawing/2014/main" id="{32BF60D5-D265-7E1D-89ED-BFF25213582A}"/>
              </a:ext>
            </a:extLst>
          </p:cNvPr>
          <p:cNvSpPr>
            <a:spLocks noGrp="1"/>
          </p:cNvSpPr>
          <p:nvPr>
            <p:ph idx="1"/>
          </p:nvPr>
        </p:nvSpPr>
        <p:spPr>
          <a:xfrm>
            <a:off x="1232010" y="2132856"/>
            <a:ext cx="9753600" cy="3763963"/>
          </a:xfrm>
        </p:spPr>
        <p:txBody>
          <a:bodyPr/>
          <a:lstStyle/>
          <a:p>
            <a:r>
              <a:rPr lang="en-US" sz="2400" dirty="0"/>
              <a:t>The project's novelty lies in its integrated approach, incorporating ASR and advanced NLP techniques to comprehensively address content moderation challenges in YouTube comments, ultimately contributing to a more effective and user-friendly platform.</a:t>
            </a:r>
          </a:p>
          <a:p>
            <a:r>
              <a:rPr lang="en-US" sz="2400" dirty="0">
                <a:ea typeface="+mn-lt"/>
                <a:cs typeface="+mn-lt"/>
              </a:rPr>
              <a:t>Our project bridges this gap by providing an integrated solution leveraging ASR and advanced natural language processing techniques.</a:t>
            </a:r>
            <a:endParaRPr lang="en-US" sz="2400" dirty="0">
              <a:cs typeface="Times New Roman"/>
            </a:endParaRPr>
          </a:p>
          <a:p>
            <a:endParaRPr lang="en-IN" sz="2400" dirty="0"/>
          </a:p>
        </p:txBody>
      </p:sp>
    </p:spTree>
    <p:extLst>
      <p:ext uri="{BB962C8B-B14F-4D97-AF65-F5344CB8AC3E}">
        <p14:creationId xmlns:p14="http://schemas.microsoft.com/office/powerpoint/2010/main" val="12341868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95DF688-AD48-E04E-5684-3DD124E7F586}"/>
              </a:ext>
            </a:extLst>
          </p:cNvPr>
          <p:cNvSpPr>
            <a:spLocks noGrp="1" noChangeArrowheads="1"/>
          </p:cNvSpPr>
          <p:nvPr>
            <p:ph type="title"/>
          </p:nvPr>
        </p:nvSpPr>
        <p:spPr/>
        <p:txBody>
          <a:bodyPr/>
          <a:lstStyle/>
          <a:p>
            <a:r>
              <a:rPr lang="en-US" altLang="en-US"/>
              <a:t> Project Problem Research Objectives</a:t>
            </a:r>
            <a:endParaRPr lang="en-IN" altLang="en-US"/>
          </a:p>
        </p:txBody>
      </p:sp>
      <p:sp>
        <p:nvSpPr>
          <p:cNvPr id="7171" name="Content Placeholder 2">
            <a:extLst>
              <a:ext uri="{FF2B5EF4-FFF2-40B4-BE49-F238E27FC236}">
                <a16:creationId xmlns:a16="http://schemas.microsoft.com/office/drawing/2014/main" id="{76156378-0854-9E5D-ACFB-9DD23B9D968A}"/>
              </a:ext>
            </a:extLst>
          </p:cNvPr>
          <p:cNvSpPr>
            <a:spLocks noGrp="1" noChangeArrowheads="1"/>
          </p:cNvSpPr>
          <p:nvPr>
            <p:ph idx="1"/>
          </p:nvPr>
        </p:nvSpPr>
        <p:spPr>
          <a:xfrm>
            <a:off x="1000260" y="2209800"/>
            <a:ext cx="10030494" cy="3763963"/>
          </a:xfrm>
        </p:spPr>
        <p:txBody>
          <a:bodyPr/>
          <a:lstStyle/>
          <a:p>
            <a:pPr>
              <a:buFont typeface="Arial"/>
              <a:buChar char="•"/>
            </a:pPr>
            <a:r>
              <a:rPr lang="en-US" sz="2000" b="1" dirty="0">
                <a:solidFill>
                  <a:schemeClr val="tx2"/>
                </a:solidFill>
                <a:cs typeface="Times New Roman"/>
              </a:rPr>
              <a:t>Objective 1: </a:t>
            </a:r>
            <a:r>
              <a:rPr lang="en-US" sz="2000" dirty="0">
                <a:solidFill>
                  <a:schemeClr val="tx2"/>
                </a:solidFill>
                <a:cs typeface="Times New Roman"/>
              </a:rPr>
              <a:t>To develop an integrated system that converts speech from YouTube videos into text using an Automatic Speech Recognition (ASR) system, specifically leveraging the wav2vec fine-tuned model. (Completed in phase 1)</a:t>
            </a:r>
          </a:p>
          <a:p>
            <a:pPr>
              <a:buFont typeface="Arial"/>
              <a:buChar char="•"/>
            </a:pPr>
            <a:r>
              <a:rPr lang="en-US" sz="2000" b="1" dirty="0">
                <a:solidFill>
                  <a:schemeClr val="tx2"/>
                </a:solidFill>
                <a:cs typeface="Times New Roman"/>
              </a:rPr>
              <a:t>Objective 2: </a:t>
            </a:r>
            <a:r>
              <a:rPr lang="en-US" sz="2000" dirty="0">
                <a:solidFill>
                  <a:schemeClr val="tx2"/>
                </a:solidFill>
                <a:cs typeface="Times New Roman"/>
              </a:rPr>
              <a:t>Apply hate speech detection algorithms to the transcribed text to identify potential hate speech elements. (Completed)</a:t>
            </a:r>
          </a:p>
          <a:p>
            <a:pPr>
              <a:buFont typeface="Arial"/>
              <a:buChar char="•"/>
            </a:pPr>
            <a:r>
              <a:rPr lang="en-US" sz="2000" b="1" dirty="0">
                <a:solidFill>
                  <a:schemeClr val="tx2"/>
                </a:solidFill>
                <a:cs typeface="Times New Roman"/>
              </a:rPr>
              <a:t>Objective 3:</a:t>
            </a:r>
            <a:r>
              <a:rPr lang="en-US" sz="2000" dirty="0">
                <a:solidFill>
                  <a:schemeClr val="tx2"/>
                </a:solidFill>
                <a:cs typeface="Times New Roman"/>
              </a:rPr>
              <a:t> Perform spam detection on YouTube comments to filter out irrelevant or malicious content. (Completed)</a:t>
            </a:r>
          </a:p>
          <a:p>
            <a:pPr>
              <a:buFont typeface="Arial"/>
              <a:buChar char="•"/>
            </a:pPr>
            <a:r>
              <a:rPr lang="en-US" sz="2000" b="1" dirty="0">
                <a:solidFill>
                  <a:schemeClr val="tx2"/>
                </a:solidFill>
                <a:cs typeface="Times New Roman"/>
              </a:rPr>
              <a:t>Objective 4:</a:t>
            </a:r>
            <a:r>
              <a:rPr lang="en-US" sz="2000" dirty="0">
                <a:solidFill>
                  <a:schemeClr val="tx2"/>
                </a:solidFill>
                <a:cs typeface="Times New Roman"/>
              </a:rPr>
              <a:t> Conduct sentiment analysis on YouTube comments to gauge the overall sentiment and reactions of the audience.(Completed)</a:t>
            </a:r>
          </a:p>
          <a:p>
            <a:pPr>
              <a:buFont typeface="Arial"/>
              <a:buChar char="•"/>
            </a:pPr>
            <a:r>
              <a:rPr lang="en-US" sz="2000" b="1" dirty="0">
                <a:solidFill>
                  <a:schemeClr val="tx2"/>
                </a:solidFill>
                <a:cs typeface="Times New Roman"/>
              </a:rPr>
              <a:t>Objective 5: </a:t>
            </a:r>
            <a:r>
              <a:rPr lang="en-US" sz="2000" dirty="0">
                <a:solidFill>
                  <a:schemeClr val="tx2"/>
                </a:solidFill>
                <a:cs typeface="Times New Roman"/>
              </a:rPr>
              <a:t>Summarize the content of the YouTube Video.</a:t>
            </a:r>
          </a:p>
          <a:p>
            <a:pPr>
              <a:buFont typeface="Arial"/>
              <a:buChar char="•"/>
            </a:pPr>
            <a:endParaRPr lang="en-US" sz="2000" dirty="0">
              <a:cs typeface="Times New Roman"/>
            </a:endParaRPr>
          </a:p>
        </p:txBody>
      </p:sp>
    </p:spTree>
    <p:extLst>
      <p:ext uri="{BB962C8B-B14F-4D97-AF65-F5344CB8AC3E}">
        <p14:creationId xmlns:p14="http://schemas.microsoft.com/office/powerpoint/2010/main" val="37370827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F3D92A0-19E8-1D61-43F1-9FE7D0F94C3E}"/>
              </a:ext>
            </a:extLst>
          </p:cNvPr>
          <p:cNvSpPr>
            <a:spLocks noGrp="1" noChangeArrowheads="1"/>
          </p:cNvSpPr>
          <p:nvPr>
            <p:ph type="title"/>
          </p:nvPr>
        </p:nvSpPr>
        <p:spPr/>
        <p:txBody>
          <a:bodyPr/>
          <a:lstStyle/>
          <a:p>
            <a:r>
              <a:rPr lang="en-US" altLang="en-US"/>
              <a:t>System Design: Architecture </a:t>
            </a:r>
          </a:p>
        </p:txBody>
      </p:sp>
      <p:sp>
        <p:nvSpPr>
          <p:cNvPr id="8195" name="Content Placeholder 2">
            <a:extLst>
              <a:ext uri="{FF2B5EF4-FFF2-40B4-BE49-F238E27FC236}">
                <a16:creationId xmlns:a16="http://schemas.microsoft.com/office/drawing/2014/main" id="{155F8DB3-F63F-AC3A-6F52-28F5DB64716C}"/>
              </a:ext>
            </a:extLst>
          </p:cNvPr>
          <p:cNvSpPr>
            <a:spLocks noGrp="1" noChangeArrowheads="1"/>
          </p:cNvSpPr>
          <p:nvPr>
            <p:ph idx="1"/>
          </p:nvPr>
        </p:nvSpPr>
        <p:spPr>
          <a:xfrm>
            <a:off x="762000" y="1984420"/>
            <a:ext cx="10845085" cy="3989343"/>
          </a:xfrm>
        </p:spPr>
        <p:txBody>
          <a:bodyPr/>
          <a:lstStyle/>
          <a:p>
            <a:pPr>
              <a:lnSpc>
                <a:spcPct val="150000"/>
              </a:lnSpc>
            </a:pPr>
            <a:r>
              <a:rPr lang="en-US" sz="2400" b="1" dirty="0">
                <a:cs typeface="Times New Roman"/>
              </a:rPr>
              <a:t>Architecture Overview: </a:t>
            </a:r>
            <a:r>
              <a:rPr lang="en-US" sz="2400" dirty="0">
                <a:cs typeface="Times New Roman"/>
              </a:rPr>
              <a:t>The system consists of three primary modules: ASR, Hate Speech Detection, Spam &amp; Sentiment Analysis and Video Summarization. The ASR module uses the wav2vec model to convert audio to text. The text is then fed into the Hate Speech Detection module. Simultaneously, YouTube comments are extracted and passed through the Spam Detection and Sentiment Analysis modules.</a:t>
            </a:r>
          </a:p>
          <a:p>
            <a:pPr marL="0" indent="0">
              <a:lnSpc>
                <a:spcPct val="150000"/>
              </a:lnSpc>
              <a:buNone/>
            </a:pPr>
            <a:endParaRPr lang="en-US" sz="1800" dirty="0">
              <a:cs typeface="Times New Roman"/>
            </a:endParaRPr>
          </a:p>
          <a:p>
            <a:endParaRPr lang="en-IN" altLang="en-US" sz="1800" dirty="0">
              <a:cs typeface="Times New Roman"/>
            </a:endParaRPr>
          </a:p>
        </p:txBody>
      </p:sp>
      <p:sp>
        <p:nvSpPr>
          <p:cNvPr id="2" name="Rectangle 1">
            <a:extLst>
              <a:ext uri="{FF2B5EF4-FFF2-40B4-BE49-F238E27FC236}">
                <a16:creationId xmlns:a16="http://schemas.microsoft.com/office/drawing/2014/main" id="{FD41718E-BA3F-CCB3-4161-D29E023EAE9A}"/>
              </a:ext>
            </a:extLst>
          </p:cNvPr>
          <p:cNvSpPr/>
          <p:nvPr/>
        </p:nvSpPr>
        <p:spPr>
          <a:xfrm>
            <a:off x="2743200" y="401216"/>
            <a:ext cx="4777273" cy="242596"/>
          </a:xfrm>
          <a:prstGeom prst="rect">
            <a:avLst/>
          </a:prstGeom>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Times New Roman"/>
                <a:ea typeface="+mn-ea"/>
                <a:cs typeface="+mn-cs"/>
              </a:defRPr>
            </a:lvl1pPr>
            <a:lvl2pPr marL="457200" algn="l" defTabSz="914400" rtl="0" eaLnBrk="1" latinLnBrk="0" hangingPunct="1">
              <a:defRPr sz="1800" kern="1200">
                <a:solidFill>
                  <a:srgbClr val="FFFFFF"/>
                </a:solidFill>
                <a:latin typeface="Times New Roman"/>
                <a:ea typeface="+mn-ea"/>
                <a:cs typeface="+mn-cs"/>
              </a:defRPr>
            </a:lvl2pPr>
            <a:lvl3pPr marL="914400" algn="l" defTabSz="914400" rtl="0" eaLnBrk="1" latinLnBrk="0" hangingPunct="1">
              <a:defRPr sz="1800" kern="1200">
                <a:solidFill>
                  <a:srgbClr val="FFFFFF"/>
                </a:solidFill>
                <a:latin typeface="Times New Roman"/>
                <a:ea typeface="+mn-ea"/>
                <a:cs typeface="+mn-cs"/>
              </a:defRPr>
            </a:lvl3pPr>
            <a:lvl4pPr marL="1371600" algn="l" defTabSz="914400" rtl="0" eaLnBrk="1" latinLnBrk="0" hangingPunct="1">
              <a:defRPr sz="1800" kern="1200">
                <a:solidFill>
                  <a:srgbClr val="FFFFFF"/>
                </a:solidFill>
                <a:latin typeface="Times New Roman"/>
                <a:ea typeface="+mn-ea"/>
                <a:cs typeface="+mn-cs"/>
              </a:defRPr>
            </a:lvl4pPr>
            <a:lvl5pPr marL="1828800" algn="l" defTabSz="914400" rtl="0" eaLnBrk="1" latinLnBrk="0" hangingPunct="1">
              <a:defRPr sz="1800" kern="1200">
                <a:solidFill>
                  <a:srgbClr val="FFFFFF"/>
                </a:solidFill>
                <a:latin typeface="Times New Roman"/>
                <a:ea typeface="+mn-ea"/>
                <a:cs typeface="+mn-cs"/>
              </a:defRPr>
            </a:lvl5pPr>
            <a:lvl6pPr marL="2286000" algn="l" defTabSz="914400" rtl="0" eaLnBrk="1" latinLnBrk="0" hangingPunct="1">
              <a:defRPr sz="1800" kern="1200">
                <a:solidFill>
                  <a:srgbClr val="FFFFFF"/>
                </a:solidFill>
                <a:latin typeface="Times New Roman"/>
                <a:ea typeface="+mn-ea"/>
                <a:cs typeface="+mn-cs"/>
              </a:defRPr>
            </a:lvl6pPr>
            <a:lvl7pPr marL="2743200" algn="l" defTabSz="914400" rtl="0" eaLnBrk="1" latinLnBrk="0" hangingPunct="1">
              <a:defRPr sz="1800" kern="1200">
                <a:solidFill>
                  <a:srgbClr val="FFFFFF"/>
                </a:solidFill>
                <a:latin typeface="Times New Roman"/>
                <a:ea typeface="+mn-ea"/>
                <a:cs typeface="+mn-cs"/>
              </a:defRPr>
            </a:lvl7pPr>
            <a:lvl8pPr marL="3200400" algn="l" defTabSz="914400" rtl="0" eaLnBrk="1" latinLnBrk="0" hangingPunct="1">
              <a:defRPr sz="1800" kern="1200">
                <a:solidFill>
                  <a:srgbClr val="FFFFFF"/>
                </a:solidFill>
                <a:latin typeface="Times New Roman"/>
                <a:ea typeface="+mn-ea"/>
                <a:cs typeface="+mn-cs"/>
              </a:defRPr>
            </a:lvl8pPr>
            <a:lvl9pPr marL="3657600" algn="l" defTabSz="914400" rtl="0" eaLnBrk="1" latinLnBrk="0" hangingPunct="1">
              <a:defRPr sz="1800" kern="1200">
                <a:solidFill>
                  <a:srgbClr val="FFFFFF"/>
                </a:solidFill>
                <a:latin typeface="Times New Roman"/>
                <a:ea typeface="+mn-ea"/>
                <a:cs typeface="+mn-cs"/>
              </a:defRPr>
            </a:lvl9pPr>
          </a:lstStyle>
          <a:p>
            <a:pPr algn="ctr"/>
            <a:endParaRPr lang="en-IN"/>
          </a:p>
        </p:txBody>
      </p:sp>
    </p:spTree>
    <p:extLst>
      <p:ext uri="{BB962C8B-B14F-4D97-AF65-F5344CB8AC3E}">
        <p14:creationId xmlns:p14="http://schemas.microsoft.com/office/powerpoint/2010/main" val="12254957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75D4-61E3-F365-4D4F-13AF183BE44A}"/>
              </a:ext>
            </a:extLst>
          </p:cNvPr>
          <p:cNvSpPr>
            <a:spLocks noGrp="1"/>
          </p:cNvSpPr>
          <p:nvPr>
            <p:ph type="title"/>
          </p:nvPr>
        </p:nvSpPr>
        <p:spPr/>
        <p:txBody>
          <a:bodyPr/>
          <a:lstStyle/>
          <a:p>
            <a:r>
              <a:rPr lang="en-US" dirty="0"/>
              <a:t>Wav2Vec Architecture</a:t>
            </a:r>
            <a:endParaRPr lang="en-IN" dirty="0"/>
          </a:p>
        </p:txBody>
      </p:sp>
      <p:pic>
        <p:nvPicPr>
          <p:cNvPr id="5" name="Content Placeholder 4">
            <a:extLst>
              <a:ext uri="{FF2B5EF4-FFF2-40B4-BE49-F238E27FC236}">
                <a16:creationId xmlns:a16="http://schemas.microsoft.com/office/drawing/2014/main" id="{3E45F695-A5BA-D192-1CEA-98422CFFBD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389" y="2204864"/>
            <a:ext cx="7245222" cy="3763962"/>
          </a:xfrm>
        </p:spPr>
      </p:pic>
    </p:spTree>
    <p:extLst>
      <p:ext uri="{BB962C8B-B14F-4D97-AF65-F5344CB8AC3E}">
        <p14:creationId xmlns:p14="http://schemas.microsoft.com/office/powerpoint/2010/main" val="41290033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46E0-389D-E97F-3937-444E1798DED4}"/>
              </a:ext>
            </a:extLst>
          </p:cNvPr>
          <p:cNvSpPr>
            <a:spLocks noGrp="1"/>
          </p:cNvSpPr>
          <p:nvPr>
            <p:ph type="title"/>
          </p:nvPr>
        </p:nvSpPr>
        <p:spPr/>
        <p:txBody>
          <a:bodyPr/>
          <a:lstStyle/>
          <a:p>
            <a:r>
              <a:rPr lang="en-US" dirty="0"/>
              <a:t>Proposed Methodology</a:t>
            </a:r>
            <a:endParaRPr lang="en-IN" dirty="0"/>
          </a:p>
        </p:txBody>
      </p:sp>
      <p:pic>
        <p:nvPicPr>
          <p:cNvPr id="5" name="Content Placeholder 4">
            <a:extLst>
              <a:ext uri="{FF2B5EF4-FFF2-40B4-BE49-F238E27FC236}">
                <a16:creationId xmlns:a16="http://schemas.microsoft.com/office/drawing/2014/main" id="{BF6B44EE-158C-FE66-9D1D-1435DAD26C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557" y="2996952"/>
            <a:ext cx="11104485" cy="2088232"/>
          </a:xfrm>
        </p:spPr>
      </p:pic>
    </p:spTree>
    <p:extLst>
      <p:ext uri="{BB962C8B-B14F-4D97-AF65-F5344CB8AC3E}">
        <p14:creationId xmlns:p14="http://schemas.microsoft.com/office/powerpoint/2010/main" val="41236694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B76D-A5ED-7D5F-A3E3-607B73D88C32}"/>
              </a:ext>
            </a:extLst>
          </p:cNvPr>
          <p:cNvSpPr>
            <a:spLocks noGrp="1"/>
          </p:cNvSpPr>
          <p:nvPr>
            <p:ph type="title"/>
          </p:nvPr>
        </p:nvSpPr>
        <p:spPr/>
        <p:txBody>
          <a:bodyPr/>
          <a:lstStyle/>
          <a:p>
            <a:r>
              <a:rPr lang="en-US">
                <a:cs typeface="Times New Roman"/>
              </a:rPr>
              <a:t> Explanation of Algorithms/Techniques</a:t>
            </a:r>
            <a:endParaRPr lang="en-US"/>
          </a:p>
        </p:txBody>
      </p:sp>
      <p:sp>
        <p:nvSpPr>
          <p:cNvPr id="3" name="Content Placeholder 2">
            <a:extLst>
              <a:ext uri="{FF2B5EF4-FFF2-40B4-BE49-F238E27FC236}">
                <a16:creationId xmlns:a16="http://schemas.microsoft.com/office/drawing/2014/main" id="{23036835-F561-3EBE-CCE6-D1C881E5EDAD}"/>
              </a:ext>
            </a:extLst>
          </p:cNvPr>
          <p:cNvSpPr>
            <a:spLocks noGrp="1"/>
          </p:cNvSpPr>
          <p:nvPr>
            <p:ph idx="1"/>
          </p:nvPr>
        </p:nvSpPr>
        <p:spPr/>
        <p:txBody>
          <a:bodyPr/>
          <a:lstStyle/>
          <a:p>
            <a:pPr>
              <a:lnSpc>
                <a:spcPct val="150000"/>
              </a:lnSpc>
              <a:spcBef>
                <a:spcPts val="20"/>
              </a:spcBef>
              <a:buFont typeface="Arial"/>
              <a:buChar char="•"/>
            </a:pPr>
            <a:r>
              <a:rPr lang="en-US" sz="1800" b="1" dirty="0">
                <a:solidFill>
                  <a:srgbClr val="000000"/>
                </a:solidFill>
                <a:cs typeface="Times New Roman"/>
              </a:rPr>
              <a:t>ASR with wav2vec: </a:t>
            </a:r>
            <a:r>
              <a:rPr lang="en-US" sz="1800" dirty="0">
                <a:solidFill>
                  <a:srgbClr val="000000"/>
                </a:solidFill>
                <a:cs typeface="Times New Roman"/>
              </a:rPr>
              <a:t>A fine-tuned version of the wav2vec model converts speech into text.Wav2vec is known for its self-supervised learning approach, capturing nuanced features in audio data.</a:t>
            </a:r>
          </a:p>
          <a:p>
            <a:pPr>
              <a:lnSpc>
                <a:spcPct val="150000"/>
              </a:lnSpc>
              <a:spcBef>
                <a:spcPts val="20"/>
              </a:spcBef>
              <a:buFont typeface="Arial"/>
              <a:buChar char="•"/>
            </a:pPr>
            <a:r>
              <a:rPr lang="en-US" sz="1800" b="1" dirty="0">
                <a:solidFill>
                  <a:srgbClr val="000000"/>
                </a:solidFill>
                <a:cs typeface="Times New Roman"/>
              </a:rPr>
              <a:t>Hate Speech Detection: </a:t>
            </a:r>
            <a:r>
              <a:rPr lang="en-US" sz="1800" dirty="0">
                <a:solidFill>
                  <a:srgbClr val="000000"/>
                </a:solidFill>
                <a:cs typeface="Times New Roman"/>
              </a:rPr>
              <a:t>Utilizes NLP and machine learning techniques (as found in the GitHub repositories) to classify text into hate speech or non-hate speech categories.</a:t>
            </a:r>
          </a:p>
          <a:p>
            <a:pPr>
              <a:lnSpc>
                <a:spcPct val="150000"/>
              </a:lnSpc>
              <a:spcBef>
                <a:spcPts val="20"/>
              </a:spcBef>
              <a:buFont typeface="Arial"/>
              <a:buChar char="•"/>
            </a:pPr>
            <a:r>
              <a:rPr lang="en-US" sz="1800" b="1" dirty="0">
                <a:solidFill>
                  <a:srgbClr val="000000"/>
                </a:solidFill>
                <a:cs typeface="Times New Roman"/>
              </a:rPr>
              <a:t>Spam Detection: </a:t>
            </a:r>
            <a:r>
              <a:rPr lang="en-US" sz="1800" dirty="0">
                <a:solidFill>
                  <a:srgbClr val="000000"/>
                </a:solidFill>
                <a:cs typeface="Times New Roman"/>
              </a:rPr>
              <a:t>Employs machine learning algorithms like naive bayes, SVM, or logistic regression for classifying comments as spam or non-spam.</a:t>
            </a:r>
          </a:p>
          <a:p>
            <a:pPr>
              <a:lnSpc>
                <a:spcPct val="150000"/>
              </a:lnSpc>
              <a:spcBef>
                <a:spcPts val="20"/>
              </a:spcBef>
              <a:buFont typeface="Arial"/>
              <a:buChar char="•"/>
            </a:pPr>
            <a:r>
              <a:rPr lang="en-US" sz="1800" b="1" dirty="0">
                <a:solidFill>
                  <a:srgbClr val="000000"/>
                </a:solidFill>
                <a:cs typeface="Times New Roman"/>
              </a:rPr>
              <a:t>Sentiment Analysis:</a:t>
            </a:r>
            <a:r>
              <a:rPr lang="en-US" sz="1800" dirty="0">
                <a:solidFill>
                  <a:srgbClr val="000000"/>
                </a:solidFill>
                <a:cs typeface="Times New Roman"/>
              </a:rPr>
              <a:t> Uses techniques like Logistic Regression, Naive Bayes, or Neural Networks to analyze the sentiment of comments, categorizing them into positive, negative, or neutral.</a:t>
            </a:r>
          </a:p>
          <a:p>
            <a:pPr marL="0" indent="0">
              <a:buNone/>
            </a:pPr>
            <a:endParaRPr lang="en-US" dirty="0">
              <a:solidFill>
                <a:srgbClr val="000000"/>
              </a:solidFill>
              <a:cs typeface="Times New Roman"/>
            </a:endParaRPr>
          </a:p>
          <a:p>
            <a:pPr marL="0" indent="0">
              <a:buNone/>
            </a:pPr>
            <a:endParaRPr lang="en-US" sz="2400" dirty="0">
              <a:cs typeface="Times New Roman"/>
            </a:endParaRPr>
          </a:p>
          <a:p>
            <a:pPr marL="0" indent="0">
              <a:buNone/>
            </a:pPr>
            <a:endParaRPr lang="en-US" sz="1800" dirty="0">
              <a:cs typeface="Times New Roman"/>
            </a:endParaRPr>
          </a:p>
          <a:p>
            <a:endParaRPr lang="en-US" dirty="0">
              <a:cs typeface="Times New Roman"/>
            </a:endParaRPr>
          </a:p>
        </p:txBody>
      </p:sp>
    </p:spTree>
    <p:extLst>
      <p:ext uri="{BB962C8B-B14F-4D97-AF65-F5344CB8AC3E}">
        <p14:creationId xmlns:p14="http://schemas.microsoft.com/office/powerpoint/2010/main" val="11182159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C4B6-A861-A2DB-BDAA-2701802EBEDC}"/>
              </a:ext>
            </a:extLst>
          </p:cNvPr>
          <p:cNvSpPr>
            <a:spLocks noGrp="1"/>
          </p:cNvSpPr>
          <p:nvPr>
            <p:ph type="title"/>
          </p:nvPr>
        </p:nvSpPr>
        <p:spPr/>
        <p:txBody>
          <a:bodyPr/>
          <a:lstStyle/>
          <a:p>
            <a:r>
              <a:rPr lang="en-US" dirty="0"/>
              <a:t>Automatic Speech Recognition</a:t>
            </a:r>
            <a:endParaRPr lang="en-IN" dirty="0"/>
          </a:p>
        </p:txBody>
      </p:sp>
      <p:sp>
        <p:nvSpPr>
          <p:cNvPr id="3" name="Content Placeholder 2">
            <a:extLst>
              <a:ext uri="{FF2B5EF4-FFF2-40B4-BE49-F238E27FC236}">
                <a16:creationId xmlns:a16="http://schemas.microsoft.com/office/drawing/2014/main" id="{4CF79029-590B-ACCC-E967-29A1C53E8361}"/>
              </a:ext>
            </a:extLst>
          </p:cNvPr>
          <p:cNvSpPr>
            <a:spLocks noGrp="1"/>
          </p:cNvSpPr>
          <p:nvPr>
            <p:ph idx="1"/>
          </p:nvPr>
        </p:nvSpPr>
        <p:spPr>
          <a:xfrm>
            <a:off x="983432" y="1996902"/>
            <a:ext cx="9753600" cy="3763963"/>
          </a:xfrm>
        </p:spPr>
        <p:txBody>
          <a:bodyPr/>
          <a:lstStyle/>
          <a:p>
            <a:pPr marL="0" indent="0">
              <a:buNone/>
            </a:pPr>
            <a:r>
              <a:rPr lang="en-US" sz="2000" b="1" dirty="0"/>
              <a:t>Library Installation:</a:t>
            </a:r>
          </a:p>
          <a:p>
            <a:r>
              <a:rPr lang="en-US" sz="2000" dirty="0"/>
              <a:t>Installed necessary tools and libraries for handling data, model training, and evaluation.</a:t>
            </a:r>
          </a:p>
          <a:p>
            <a:pPr marL="0" indent="0">
              <a:buNone/>
            </a:pPr>
            <a:r>
              <a:rPr lang="en-US" sz="2000" b="1" dirty="0"/>
              <a:t>Data Preparation:</a:t>
            </a:r>
          </a:p>
          <a:p>
            <a:r>
              <a:rPr lang="en-US" sz="2000" dirty="0"/>
              <a:t>Loaded and preprocessed a speech dataset from YouTube.</a:t>
            </a:r>
          </a:p>
          <a:p>
            <a:r>
              <a:rPr lang="en-US" sz="2000" dirty="0"/>
              <a:t>Cleaned and organized data for effective model training.</a:t>
            </a:r>
          </a:p>
          <a:p>
            <a:pPr marL="0" indent="0">
              <a:buNone/>
            </a:pPr>
            <a:r>
              <a:rPr lang="en-US" sz="2000" b="1" dirty="0"/>
              <a:t>Tokenization and Vocabulary Creation:</a:t>
            </a:r>
          </a:p>
          <a:p>
            <a:r>
              <a:rPr lang="en-US" sz="2000" dirty="0"/>
              <a:t>Created a tool to convert speech to text using advanced tokenization techniques.</a:t>
            </a:r>
          </a:p>
          <a:p>
            <a:r>
              <a:rPr lang="en-US" sz="2000" dirty="0"/>
              <a:t>Built a vocabulary for the model to understand and process the speech data.</a:t>
            </a:r>
          </a:p>
          <a:p>
            <a:pPr marL="0" indent="0">
              <a:buNone/>
            </a:pPr>
            <a:r>
              <a:rPr lang="en-US" sz="2000" b="1" dirty="0"/>
              <a:t>Feature Extraction:</a:t>
            </a:r>
          </a:p>
          <a:p>
            <a:r>
              <a:rPr lang="en-US" sz="2000" dirty="0"/>
              <a:t>Developed a feature extraction mechanism to prepare audio data for the model.</a:t>
            </a:r>
            <a:endParaRPr lang="en-IN" sz="2000" dirty="0"/>
          </a:p>
        </p:txBody>
      </p:sp>
    </p:spTree>
    <p:extLst>
      <p:ext uri="{BB962C8B-B14F-4D97-AF65-F5344CB8AC3E}">
        <p14:creationId xmlns:p14="http://schemas.microsoft.com/office/powerpoint/2010/main" val="14605367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D3BC0-07DD-2575-D639-3295C1E54395}"/>
              </a:ext>
            </a:extLst>
          </p:cNvPr>
          <p:cNvSpPr>
            <a:spLocks noGrp="1"/>
          </p:cNvSpPr>
          <p:nvPr>
            <p:ph idx="1"/>
          </p:nvPr>
        </p:nvSpPr>
        <p:spPr>
          <a:xfrm>
            <a:off x="1055440" y="1700808"/>
            <a:ext cx="9753600" cy="3763963"/>
          </a:xfrm>
        </p:spPr>
        <p:txBody>
          <a:bodyPr/>
          <a:lstStyle/>
          <a:p>
            <a:pPr marL="0" indent="0">
              <a:buNone/>
            </a:pPr>
            <a:r>
              <a:rPr lang="en-US" sz="2000" b="1" dirty="0"/>
              <a:t>Model Training Setup:</a:t>
            </a:r>
          </a:p>
          <a:p>
            <a:r>
              <a:rPr lang="en-US" sz="2000" dirty="0"/>
              <a:t>Configured a powerful pre-trained model for training on our specific task.</a:t>
            </a:r>
          </a:p>
          <a:p>
            <a:r>
              <a:rPr lang="en-US" sz="2000" dirty="0"/>
              <a:t>Set up training parameters, such as batch size, learning rate, and evaluation strategy.</a:t>
            </a:r>
          </a:p>
          <a:p>
            <a:pPr marL="0" indent="0">
              <a:buNone/>
            </a:pPr>
            <a:r>
              <a:rPr lang="en-US" sz="2000" b="1" dirty="0"/>
              <a:t>Initial Model Training:</a:t>
            </a:r>
          </a:p>
          <a:p>
            <a:r>
              <a:rPr lang="en-US" sz="2000" dirty="0"/>
              <a:t>Initiated the training process to teach the model how to convert speech to text.</a:t>
            </a:r>
          </a:p>
          <a:p>
            <a:pPr marL="0" indent="0">
              <a:buNone/>
            </a:pPr>
            <a:r>
              <a:rPr lang="en-US" sz="2000" b="1" dirty="0"/>
              <a:t>Model Testing:</a:t>
            </a:r>
          </a:p>
          <a:p>
            <a:r>
              <a:rPr lang="en-US" sz="2000" dirty="0"/>
              <a:t>Integration of modules for hate speech detection, spam filtering, and sentiment analysis.</a:t>
            </a:r>
          </a:p>
          <a:p>
            <a:r>
              <a:rPr lang="en-US" sz="2000" dirty="0"/>
              <a:t>System testing and evaluation to ensure effectiveness.</a:t>
            </a:r>
            <a:endParaRPr lang="en-IN" sz="2000" dirty="0"/>
          </a:p>
        </p:txBody>
      </p:sp>
    </p:spTree>
    <p:extLst>
      <p:ext uri="{BB962C8B-B14F-4D97-AF65-F5344CB8AC3E}">
        <p14:creationId xmlns:p14="http://schemas.microsoft.com/office/powerpoint/2010/main" val="86071586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652D-FD24-5CB8-6A34-6F16C6F9B144}"/>
              </a:ext>
            </a:extLst>
          </p:cNvPr>
          <p:cNvSpPr>
            <a:spLocks noGrp="1"/>
          </p:cNvSpPr>
          <p:nvPr>
            <p:ph type="title"/>
          </p:nvPr>
        </p:nvSpPr>
        <p:spPr/>
        <p:txBody>
          <a:bodyPr/>
          <a:lstStyle/>
          <a:p>
            <a:r>
              <a:rPr lang="en-US" dirty="0"/>
              <a:t>Implementation of ASR </a:t>
            </a:r>
            <a:endParaRPr lang="en-IN" dirty="0"/>
          </a:p>
        </p:txBody>
      </p:sp>
      <p:pic>
        <p:nvPicPr>
          <p:cNvPr id="5" name="Content Placeholder 4">
            <a:extLst>
              <a:ext uri="{FF2B5EF4-FFF2-40B4-BE49-F238E27FC236}">
                <a16:creationId xmlns:a16="http://schemas.microsoft.com/office/drawing/2014/main" id="{9DB03C43-4199-1313-183F-B634CD39A3CD}"/>
              </a:ext>
            </a:extLst>
          </p:cNvPr>
          <p:cNvPicPr>
            <a:picLocks noGrp="1" noChangeAspect="1"/>
          </p:cNvPicPr>
          <p:nvPr>
            <p:ph idx="1"/>
          </p:nvPr>
        </p:nvPicPr>
        <p:blipFill>
          <a:blip r:embed="rId2"/>
          <a:stretch>
            <a:fillRect/>
          </a:stretch>
        </p:blipFill>
        <p:spPr>
          <a:xfrm>
            <a:off x="1270000" y="2420888"/>
            <a:ext cx="9753600" cy="3524869"/>
          </a:xfrm>
        </p:spPr>
      </p:pic>
    </p:spTree>
    <p:extLst>
      <p:ext uri="{BB962C8B-B14F-4D97-AF65-F5344CB8AC3E}">
        <p14:creationId xmlns:p14="http://schemas.microsoft.com/office/powerpoint/2010/main" val="57180879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6801-4139-1CE5-8886-D659CF8B732B}"/>
              </a:ext>
            </a:extLst>
          </p:cNvPr>
          <p:cNvSpPr>
            <a:spLocks noGrp="1"/>
          </p:cNvSpPr>
          <p:nvPr>
            <p:ph type="title"/>
          </p:nvPr>
        </p:nvSpPr>
        <p:spPr/>
        <p:txBody>
          <a:bodyPr/>
          <a:lstStyle/>
          <a:p>
            <a:r>
              <a:rPr lang="en-US" dirty="0"/>
              <a:t>Tokenizer</a:t>
            </a:r>
            <a:endParaRPr lang="en-IN" dirty="0"/>
          </a:p>
        </p:txBody>
      </p:sp>
      <p:pic>
        <p:nvPicPr>
          <p:cNvPr id="5" name="Content Placeholder 4">
            <a:extLst>
              <a:ext uri="{FF2B5EF4-FFF2-40B4-BE49-F238E27FC236}">
                <a16:creationId xmlns:a16="http://schemas.microsoft.com/office/drawing/2014/main" id="{C15BC616-8B67-FC52-92DB-EB7020445B37}"/>
              </a:ext>
            </a:extLst>
          </p:cNvPr>
          <p:cNvPicPr>
            <a:picLocks noGrp="1" noChangeAspect="1"/>
          </p:cNvPicPr>
          <p:nvPr>
            <p:ph idx="1"/>
          </p:nvPr>
        </p:nvPicPr>
        <p:blipFill>
          <a:blip r:embed="rId2"/>
          <a:stretch>
            <a:fillRect/>
          </a:stretch>
        </p:blipFill>
        <p:spPr>
          <a:xfrm>
            <a:off x="1906392" y="2357438"/>
            <a:ext cx="8052191" cy="3763962"/>
          </a:xfrm>
        </p:spPr>
      </p:pic>
    </p:spTree>
    <p:extLst>
      <p:ext uri="{BB962C8B-B14F-4D97-AF65-F5344CB8AC3E}">
        <p14:creationId xmlns:p14="http://schemas.microsoft.com/office/powerpoint/2010/main" val="336932864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00AF-EAF7-F42E-7534-2969D9A5A6DF}"/>
              </a:ext>
            </a:extLst>
          </p:cNvPr>
          <p:cNvSpPr>
            <a:spLocks noGrp="1"/>
          </p:cNvSpPr>
          <p:nvPr>
            <p:ph type="title"/>
          </p:nvPr>
        </p:nvSpPr>
        <p:spPr/>
        <p:txBody>
          <a:bodyPr/>
          <a:lstStyle/>
          <a:p>
            <a:r>
              <a:rPr lang="en-US" dirty="0"/>
              <a:t>Guide Approval</a:t>
            </a:r>
            <a:endParaRPr lang="en-IN" dirty="0"/>
          </a:p>
        </p:txBody>
      </p:sp>
      <p:pic>
        <p:nvPicPr>
          <p:cNvPr id="5" name="Content Placeholder 4">
            <a:extLst>
              <a:ext uri="{FF2B5EF4-FFF2-40B4-BE49-F238E27FC236}">
                <a16:creationId xmlns:a16="http://schemas.microsoft.com/office/drawing/2014/main" id="{D184A0C6-8D98-1AE5-4A93-FF59BDC1D7A7}"/>
              </a:ext>
            </a:extLst>
          </p:cNvPr>
          <p:cNvPicPr>
            <a:picLocks noGrp="1" noChangeAspect="1"/>
          </p:cNvPicPr>
          <p:nvPr>
            <p:ph idx="1"/>
          </p:nvPr>
        </p:nvPicPr>
        <p:blipFill>
          <a:blip r:embed="rId2"/>
          <a:stretch>
            <a:fillRect/>
          </a:stretch>
        </p:blipFill>
        <p:spPr>
          <a:xfrm>
            <a:off x="1219200" y="2835133"/>
            <a:ext cx="9753600" cy="2818097"/>
          </a:xfrm>
        </p:spPr>
      </p:pic>
    </p:spTree>
    <p:extLst>
      <p:ext uri="{BB962C8B-B14F-4D97-AF65-F5344CB8AC3E}">
        <p14:creationId xmlns:p14="http://schemas.microsoft.com/office/powerpoint/2010/main" val="4569922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008D22-6043-31D9-83C7-A958C0CD1DC2}"/>
              </a:ext>
            </a:extLst>
          </p:cNvPr>
          <p:cNvPicPr>
            <a:picLocks noGrp="1" noChangeAspect="1"/>
          </p:cNvPicPr>
          <p:nvPr>
            <p:ph idx="1"/>
          </p:nvPr>
        </p:nvPicPr>
        <p:blipFill>
          <a:blip r:embed="rId2"/>
          <a:stretch>
            <a:fillRect/>
          </a:stretch>
        </p:blipFill>
        <p:spPr>
          <a:xfrm>
            <a:off x="911424" y="1628800"/>
            <a:ext cx="10495424" cy="4248472"/>
          </a:xfrm>
        </p:spPr>
      </p:pic>
    </p:spTree>
    <p:extLst>
      <p:ext uri="{BB962C8B-B14F-4D97-AF65-F5344CB8AC3E}">
        <p14:creationId xmlns:p14="http://schemas.microsoft.com/office/powerpoint/2010/main" val="26186304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CC49-1903-FCAF-9983-A1A7BE2F83AB}"/>
              </a:ext>
            </a:extLst>
          </p:cNvPr>
          <p:cNvSpPr>
            <a:spLocks noGrp="1"/>
          </p:cNvSpPr>
          <p:nvPr>
            <p:ph type="title"/>
          </p:nvPr>
        </p:nvSpPr>
        <p:spPr/>
        <p:txBody>
          <a:bodyPr/>
          <a:lstStyle/>
          <a:p>
            <a:r>
              <a:rPr lang="en-US" dirty="0"/>
              <a:t>Training results</a:t>
            </a:r>
            <a:endParaRPr lang="en-IN" dirty="0"/>
          </a:p>
        </p:txBody>
      </p:sp>
      <p:pic>
        <p:nvPicPr>
          <p:cNvPr id="5" name="Content Placeholder 4">
            <a:extLst>
              <a:ext uri="{FF2B5EF4-FFF2-40B4-BE49-F238E27FC236}">
                <a16:creationId xmlns:a16="http://schemas.microsoft.com/office/drawing/2014/main" id="{524AE48F-EE31-E1A1-FE0F-EFB342E46A53}"/>
              </a:ext>
            </a:extLst>
          </p:cNvPr>
          <p:cNvPicPr>
            <a:picLocks noGrp="1" noChangeAspect="1"/>
          </p:cNvPicPr>
          <p:nvPr>
            <p:ph idx="1"/>
          </p:nvPr>
        </p:nvPicPr>
        <p:blipFill>
          <a:blip r:embed="rId2"/>
          <a:stretch>
            <a:fillRect/>
          </a:stretch>
        </p:blipFill>
        <p:spPr>
          <a:xfrm>
            <a:off x="1582369" y="2204864"/>
            <a:ext cx="9027261" cy="3763962"/>
          </a:xfrm>
        </p:spPr>
      </p:pic>
    </p:spTree>
    <p:extLst>
      <p:ext uri="{BB962C8B-B14F-4D97-AF65-F5344CB8AC3E}">
        <p14:creationId xmlns:p14="http://schemas.microsoft.com/office/powerpoint/2010/main" val="18487717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E055-E513-3954-8CE5-C357D3EA50CC}"/>
              </a:ext>
            </a:extLst>
          </p:cNvPr>
          <p:cNvSpPr>
            <a:spLocks noGrp="1"/>
          </p:cNvSpPr>
          <p:nvPr>
            <p:ph type="title"/>
          </p:nvPr>
        </p:nvSpPr>
        <p:spPr/>
        <p:txBody>
          <a:bodyPr/>
          <a:lstStyle/>
          <a:p>
            <a:r>
              <a:rPr lang="en-US" dirty="0"/>
              <a:t>Testing results</a:t>
            </a:r>
            <a:endParaRPr lang="en-IN" dirty="0"/>
          </a:p>
        </p:txBody>
      </p:sp>
      <p:pic>
        <p:nvPicPr>
          <p:cNvPr id="5" name="Content Placeholder 4">
            <a:extLst>
              <a:ext uri="{FF2B5EF4-FFF2-40B4-BE49-F238E27FC236}">
                <a16:creationId xmlns:a16="http://schemas.microsoft.com/office/drawing/2014/main" id="{EEE49E4B-BD32-4EB5-92AD-851438BAD673}"/>
              </a:ext>
            </a:extLst>
          </p:cNvPr>
          <p:cNvPicPr>
            <a:picLocks noGrp="1" noChangeAspect="1"/>
          </p:cNvPicPr>
          <p:nvPr>
            <p:ph idx="1"/>
          </p:nvPr>
        </p:nvPicPr>
        <p:blipFill>
          <a:blip r:embed="rId2"/>
          <a:stretch>
            <a:fillRect/>
          </a:stretch>
        </p:blipFill>
        <p:spPr>
          <a:xfrm>
            <a:off x="1127448" y="2354860"/>
            <a:ext cx="10296896" cy="3283940"/>
          </a:xfrm>
        </p:spPr>
      </p:pic>
    </p:spTree>
    <p:extLst>
      <p:ext uri="{BB962C8B-B14F-4D97-AF65-F5344CB8AC3E}">
        <p14:creationId xmlns:p14="http://schemas.microsoft.com/office/powerpoint/2010/main" val="202345786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6F37-1ECE-E3B6-31A2-90E337739CD9}"/>
              </a:ext>
            </a:extLst>
          </p:cNvPr>
          <p:cNvSpPr>
            <a:spLocks noGrp="1"/>
          </p:cNvSpPr>
          <p:nvPr>
            <p:ph type="title"/>
          </p:nvPr>
        </p:nvSpPr>
        <p:spPr/>
        <p:txBody>
          <a:bodyPr/>
          <a:lstStyle/>
          <a:p>
            <a:r>
              <a:rPr lang="en-US" dirty="0"/>
              <a:t>Hate Speech Detection</a:t>
            </a:r>
          </a:p>
        </p:txBody>
      </p:sp>
      <p:sp>
        <p:nvSpPr>
          <p:cNvPr id="3" name="Content Placeholder 2">
            <a:extLst>
              <a:ext uri="{FF2B5EF4-FFF2-40B4-BE49-F238E27FC236}">
                <a16:creationId xmlns:a16="http://schemas.microsoft.com/office/drawing/2014/main" id="{F3613A79-AD23-C5B5-9F99-8EDAA328A38A}"/>
              </a:ext>
            </a:extLst>
          </p:cNvPr>
          <p:cNvSpPr>
            <a:spLocks noGrp="1"/>
          </p:cNvSpPr>
          <p:nvPr>
            <p:ph idx="1"/>
          </p:nvPr>
        </p:nvSpPr>
        <p:spPr/>
        <p:txBody>
          <a:bodyPr/>
          <a:lstStyle/>
          <a:p>
            <a:r>
              <a:rPr lang="en-US" sz="2000" dirty="0"/>
              <a:t>The hate speech multi-label classification model utilizes a BERT-based architecture to classify text into multiple hate speech categories simultaneously. </a:t>
            </a:r>
          </a:p>
          <a:p>
            <a:r>
              <a:rPr lang="en-US" sz="2000" dirty="0"/>
              <a:t>Trained on a hate speech dataset, the model can detect various forms of hate speech, including race, religion, origin, gender, sexuality, age, and disability. </a:t>
            </a:r>
          </a:p>
          <a:p>
            <a:r>
              <a:rPr lang="en-US" sz="2000" dirty="0"/>
              <a:t>Through preprocessing, tokenization, model setup, optimization, training, and evaluation, the model achieves high accuracy and F1 score on test data. </a:t>
            </a:r>
          </a:p>
          <a:p>
            <a:r>
              <a:rPr lang="en-US" sz="2000" dirty="0"/>
              <a:t>This enables it to effectively identify hate speech in new text samples, making it valuable for real-world applications in content moderation and social media monitoring.</a:t>
            </a:r>
          </a:p>
        </p:txBody>
      </p:sp>
    </p:spTree>
    <p:extLst>
      <p:ext uri="{BB962C8B-B14F-4D97-AF65-F5344CB8AC3E}">
        <p14:creationId xmlns:p14="http://schemas.microsoft.com/office/powerpoint/2010/main" val="19548637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59DA-E75C-E733-7610-6BCFDDCC3B5A}"/>
              </a:ext>
            </a:extLst>
          </p:cNvPr>
          <p:cNvSpPr>
            <a:spLocks noGrp="1"/>
          </p:cNvSpPr>
          <p:nvPr>
            <p:ph type="title"/>
          </p:nvPr>
        </p:nvSpPr>
        <p:spPr>
          <a:xfrm>
            <a:off x="1270000" y="1048510"/>
            <a:ext cx="9652000" cy="808038"/>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D9F61656-9993-0AA7-25F0-8FA7CAC32837}"/>
              </a:ext>
            </a:extLst>
          </p:cNvPr>
          <p:cNvSpPr>
            <a:spLocks noGrp="1"/>
          </p:cNvSpPr>
          <p:nvPr>
            <p:ph idx="1"/>
          </p:nvPr>
        </p:nvSpPr>
        <p:spPr>
          <a:xfrm>
            <a:off x="1270000" y="1700808"/>
            <a:ext cx="9753600" cy="3763963"/>
          </a:xfrm>
        </p:spPr>
        <p:txBody>
          <a:bodyPr/>
          <a:lstStyle/>
          <a:p>
            <a:r>
              <a:rPr lang="en-US" dirty="0"/>
              <a:t>The model is trained using a hate speech dataset obtained from the UC Berkeley D-Lab repository, where text samples are labeled with multiple hate speech types including race, religion, origin, gender, sexuality, age, and disability.</a:t>
            </a:r>
          </a:p>
          <a:p>
            <a:endParaRPr lang="en-IN" dirty="0"/>
          </a:p>
        </p:txBody>
      </p:sp>
      <p:pic>
        <p:nvPicPr>
          <p:cNvPr id="5" name="Picture 4">
            <a:extLst>
              <a:ext uri="{FF2B5EF4-FFF2-40B4-BE49-F238E27FC236}">
                <a16:creationId xmlns:a16="http://schemas.microsoft.com/office/drawing/2014/main" id="{6BE11385-3B4F-951F-AA0D-39F2156450CE}"/>
              </a:ext>
            </a:extLst>
          </p:cNvPr>
          <p:cNvPicPr>
            <a:picLocks noChangeAspect="1"/>
          </p:cNvPicPr>
          <p:nvPr/>
        </p:nvPicPr>
        <p:blipFill>
          <a:blip r:embed="rId2"/>
          <a:stretch>
            <a:fillRect/>
          </a:stretch>
        </p:blipFill>
        <p:spPr>
          <a:xfrm>
            <a:off x="6778077" y="2784385"/>
            <a:ext cx="3576304" cy="3467380"/>
          </a:xfrm>
          <a:prstGeom prst="rect">
            <a:avLst/>
          </a:prstGeom>
        </p:spPr>
      </p:pic>
      <p:pic>
        <p:nvPicPr>
          <p:cNvPr id="7" name="Picture 6">
            <a:extLst>
              <a:ext uri="{FF2B5EF4-FFF2-40B4-BE49-F238E27FC236}">
                <a16:creationId xmlns:a16="http://schemas.microsoft.com/office/drawing/2014/main" id="{14EE941F-8276-FFA9-58FF-472F7F126DCC}"/>
              </a:ext>
            </a:extLst>
          </p:cNvPr>
          <p:cNvPicPr>
            <a:picLocks noChangeAspect="1"/>
          </p:cNvPicPr>
          <p:nvPr/>
        </p:nvPicPr>
        <p:blipFill>
          <a:blip r:embed="rId3"/>
          <a:stretch>
            <a:fillRect/>
          </a:stretch>
        </p:blipFill>
        <p:spPr>
          <a:xfrm>
            <a:off x="2135560" y="2862188"/>
            <a:ext cx="3776957" cy="3389577"/>
          </a:xfrm>
          <a:prstGeom prst="rect">
            <a:avLst/>
          </a:prstGeom>
        </p:spPr>
      </p:pic>
    </p:spTree>
    <p:extLst>
      <p:ext uri="{BB962C8B-B14F-4D97-AF65-F5344CB8AC3E}">
        <p14:creationId xmlns:p14="http://schemas.microsoft.com/office/powerpoint/2010/main" val="21267218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A5D3-42F9-4BDA-FD97-EA168470A301}"/>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BD20AB86-2454-BAAD-2AA0-0CCD087288CD}"/>
              </a:ext>
            </a:extLst>
          </p:cNvPr>
          <p:cNvSpPr>
            <a:spLocks noGrp="1"/>
          </p:cNvSpPr>
          <p:nvPr>
            <p:ph idx="1"/>
          </p:nvPr>
        </p:nvSpPr>
        <p:spPr/>
        <p:txBody>
          <a:bodyPr/>
          <a:lstStyle/>
          <a:p>
            <a:r>
              <a:rPr lang="en-US" dirty="0"/>
              <a:t>The hate speech detection model described employs BERT, a transformer-based architecture renowned for natural language processing tasks. </a:t>
            </a:r>
          </a:p>
          <a:p>
            <a:r>
              <a:rPr lang="en-US" dirty="0"/>
              <a:t>Fine-tuned on a multi-label hate speech classification dataset, it categorizes hate speech across various dimensions simultaneously. </a:t>
            </a:r>
          </a:p>
          <a:p>
            <a:r>
              <a:rPr lang="en-US" dirty="0"/>
              <a:t>Using BERT's contextual understanding, the model predicts hate speech presence in categories like race, religion, and gender. </a:t>
            </a:r>
          </a:p>
          <a:p>
            <a:r>
              <a:rPr lang="en-US" dirty="0"/>
              <a:t>Evaluation metrics such as accuracy and F1 score validate its effectiveness. </a:t>
            </a:r>
          </a:p>
          <a:p>
            <a:r>
              <a:rPr lang="en-US" dirty="0"/>
              <a:t>Overall, leveraging BERT's capabilities, the model achieves robust detection of hate speech across diverse contexts.</a:t>
            </a:r>
            <a:endParaRPr lang="en-IN" dirty="0"/>
          </a:p>
        </p:txBody>
      </p:sp>
    </p:spTree>
    <p:extLst>
      <p:ext uri="{BB962C8B-B14F-4D97-AF65-F5344CB8AC3E}">
        <p14:creationId xmlns:p14="http://schemas.microsoft.com/office/powerpoint/2010/main" val="67045783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9D6F-9020-9CFF-84DA-D6D15FD89643}"/>
              </a:ext>
            </a:extLst>
          </p:cNvPr>
          <p:cNvSpPr>
            <a:spLocks noGrp="1"/>
          </p:cNvSpPr>
          <p:nvPr>
            <p:ph type="title"/>
          </p:nvPr>
        </p:nvSpPr>
        <p:spPr/>
        <p:txBody>
          <a:bodyPr/>
          <a:lstStyle/>
          <a:p>
            <a:r>
              <a:rPr lang="en-IN" dirty="0"/>
              <a:t>Setup and Preprocessing</a:t>
            </a:r>
          </a:p>
        </p:txBody>
      </p:sp>
      <p:sp>
        <p:nvSpPr>
          <p:cNvPr id="3" name="Content Placeholder 2">
            <a:extLst>
              <a:ext uri="{FF2B5EF4-FFF2-40B4-BE49-F238E27FC236}">
                <a16:creationId xmlns:a16="http://schemas.microsoft.com/office/drawing/2014/main" id="{C0093256-B9DD-3DD4-A9AE-B14C1774A360}"/>
              </a:ext>
            </a:extLst>
          </p:cNvPr>
          <p:cNvSpPr>
            <a:spLocks noGrp="1"/>
          </p:cNvSpPr>
          <p:nvPr>
            <p:ph idx="1"/>
          </p:nvPr>
        </p:nvSpPr>
        <p:spPr/>
        <p:txBody>
          <a:bodyPr/>
          <a:lstStyle/>
          <a:p>
            <a:r>
              <a:rPr lang="en-US" dirty="0"/>
              <a:t>This part includes importing necessary libraries, loading the dataset, cleaning target labels, exploring the dataset, and preparing it for model training.</a:t>
            </a:r>
          </a:p>
          <a:p>
            <a:r>
              <a:rPr lang="en-US" dirty="0"/>
              <a:t>It involves tasks like installing required libraries, loading the dataset, removing unnecessary columns, renaming columns, exploring dataset statistics, and creating labels for model training.</a:t>
            </a:r>
            <a:endParaRPr lang="en-IN" dirty="0"/>
          </a:p>
        </p:txBody>
      </p:sp>
    </p:spTree>
    <p:extLst>
      <p:ext uri="{BB962C8B-B14F-4D97-AF65-F5344CB8AC3E}">
        <p14:creationId xmlns:p14="http://schemas.microsoft.com/office/powerpoint/2010/main" val="149882411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6BFB-9898-76FC-6F57-50C5B0750660}"/>
              </a:ext>
            </a:extLst>
          </p:cNvPr>
          <p:cNvSpPr>
            <a:spLocks noGrp="1"/>
          </p:cNvSpPr>
          <p:nvPr>
            <p:ph type="title"/>
          </p:nvPr>
        </p:nvSpPr>
        <p:spPr/>
        <p:txBody>
          <a:bodyPr/>
          <a:lstStyle/>
          <a:p>
            <a:r>
              <a:rPr lang="en-IN" dirty="0"/>
              <a:t>Model Training Setup</a:t>
            </a:r>
          </a:p>
        </p:txBody>
      </p:sp>
      <p:sp>
        <p:nvSpPr>
          <p:cNvPr id="3" name="Content Placeholder 2">
            <a:extLst>
              <a:ext uri="{FF2B5EF4-FFF2-40B4-BE49-F238E27FC236}">
                <a16:creationId xmlns:a16="http://schemas.microsoft.com/office/drawing/2014/main" id="{7240EAEC-98B6-EBB9-BEDD-E7200597EC52}"/>
              </a:ext>
            </a:extLst>
          </p:cNvPr>
          <p:cNvSpPr>
            <a:spLocks noGrp="1"/>
          </p:cNvSpPr>
          <p:nvPr>
            <p:ph idx="1"/>
          </p:nvPr>
        </p:nvSpPr>
        <p:spPr/>
        <p:txBody>
          <a:bodyPr/>
          <a:lstStyle/>
          <a:p>
            <a:r>
              <a:rPr lang="en-US" dirty="0"/>
              <a:t>This part involves setting up the model architecture, optimizer, scheduler, training metrics, and evaluation scripts.</a:t>
            </a:r>
          </a:p>
          <a:p>
            <a:r>
              <a:rPr lang="en-US" dirty="0"/>
              <a:t>It includes tasks like setting up the BERT architecture, defining optimizer and scheduler, setting up training and evaluation scripts, defining metrics like accuracy and F1 score, and preparing the model for training.</a:t>
            </a:r>
            <a:endParaRPr lang="en-IN" dirty="0"/>
          </a:p>
        </p:txBody>
      </p:sp>
    </p:spTree>
    <p:extLst>
      <p:ext uri="{BB962C8B-B14F-4D97-AF65-F5344CB8AC3E}">
        <p14:creationId xmlns:p14="http://schemas.microsoft.com/office/powerpoint/2010/main" val="24066005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86EC-D03F-9282-7D49-7561D8393690}"/>
              </a:ext>
            </a:extLst>
          </p:cNvPr>
          <p:cNvSpPr>
            <a:spLocks noGrp="1"/>
          </p:cNvSpPr>
          <p:nvPr>
            <p:ph type="title"/>
          </p:nvPr>
        </p:nvSpPr>
        <p:spPr/>
        <p:txBody>
          <a:bodyPr/>
          <a:lstStyle/>
          <a:p>
            <a:r>
              <a:rPr lang="en-IN" dirty="0"/>
              <a:t>Model Training</a:t>
            </a:r>
          </a:p>
        </p:txBody>
      </p:sp>
      <p:sp>
        <p:nvSpPr>
          <p:cNvPr id="3" name="Content Placeholder 2">
            <a:extLst>
              <a:ext uri="{FF2B5EF4-FFF2-40B4-BE49-F238E27FC236}">
                <a16:creationId xmlns:a16="http://schemas.microsoft.com/office/drawing/2014/main" id="{53F9216D-E71A-3802-2D14-1100B70B0012}"/>
              </a:ext>
            </a:extLst>
          </p:cNvPr>
          <p:cNvSpPr>
            <a:spLocks noGrp="1"/>
          </p:cNvSpPr>
          <p:nvPr>
            <p:ph idx="1"/>
          </p:nvPr>
        </p:nvSpPr>
        <p:spPr/>
        <p:txBody>
          <a:bodyPr/>
          <a:lstStyle/>
          <a:p>
            <a:r>
              <a:rPr lang="en-US" dirty="0"/>
              <a:t>This part involves training the model using the prepared dataset and evaluation on validation data after each epoch.</a:t>
            </a:r>
          </a:p>
          <a:p>
            <a:r>
              <a:rPr lang="en-US" dirty="0"/>
              <a:t>It includes tasks like iterating through training data, computing predictions, backpropagation, updating parameters, evaluating on validation data, and monitoring training progress.</a:t>
            </a:r>
            <a:endParaRPr lang="en-IN" dirty="0"/>
          </a:p>
        </p:txBody>
      </p:sp>
    </p:spTree>
    <p:extLst>
      <p:ext uri="{BB962C8B-B14F-4D97-AF65-F5344CB8AC3E}">
        <p14:creationId xmlns:p14="http://schemas.microsoft.com/office/powerpoint/2010/main" val="147760045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7A42-E55B-C2ED-7BFD-6FF1B0E21FFA}"/>
              </a:ext>
            </a:extLst>
          </p:cNvPr>
          <p:cNvSpPr>
            <a:spLocks noGrp="1"/>
          </p:cNvSpPr>
          <p:nvPr>
            <p:ph type="title"/>
          </p:nvPr>
        </p:nvSpPr>
        <p:spPr/>
        <p:txBody>
          <a:bodyPr/>
          <a:lstStyle/>
          <a:p>
            <a:r>
              <a:rPr lang="en-IN" dirty="0"/>
              <a:t>Model Evaluation and Deployment</a:t>
            </a:r>
          </a:p>
        </p:txBody>
      </p:sp>
      <p:sp>
        <p:nvSpPr>
          <p:cNvPr id="3" name="Content Placeholder 2">
            <a:extLst>
              <a:ext uri="{FF2B5EF4-FFF2-40B4-BE49-F238E27FC236}">
                <a16:creationId xmlns:a16="http://schemas.microsoft.com/office/drawing/2014/main" id="{80FB391C-B857-D7DE-C24C-F57A850BE80C}"/>
              </a:ext>
            </a:extLst>
          </p:cNvPr>
          <p:cNvSpPr>
            <a:spLocks noGrp="1"/>
          </p:cNvSpPr>
          <p:nvPr>
            <p:ph idx="1"/>
          </p:nvPr>
        </p:nvSpPr>
        <p:spPr/>
        <p:txBody>
          <a:bodyPr/>
          <a:lstStyle/>
          <a:p>
            <a:r>
              <a:rPr lang="en-US" dirty="0"/>
              <a:t>This part involves evaluating the trained model on the test dataset and deploying it for inference using a pipeline.</a:t>
            </a:r>
          </a:p>
          <a:p>
            <a:r>
              <a:rPr lang="en-US" dirty="0"/>
              <a:t>It includes tasks like evaluating model performance on the test dataset, setting up a pipeline for inference, and testing the model on sample hate speech texts.</a:t>
            </a:r>
            <a:endParaRPr lang="en-IN" dirty="0"/>
          </a:p>
        </p:txBody>
      </p:sp>
    </p:spTree>
    <p:extLst>
      <p:ext uri="{BB962C8B-B14F-4D97-AF65-F5344CB8AC3E}">
        <p14:creationId xmlns:p14="http://schemas.microsoft.com/office/powerpoint/2010/main" val="14997221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95DF688-AD48-E04E-5684-3DD124E7F586}"/>
              </a:ext>
            </a:extLst>
          </p:cNvPr>
          <p:cNvSpPr>
            <a:spLocks noGrp="1" noChangeArrowheads="1"/>
          </p:cNvSpPr>
          <p:nvPr>
            <p:ph type="title"/>
          </p:nvPr>
        </p:nvSpPr>
        <p:spPr/>
        <p:txBody>
          <a:bodyPr/>
          <a:lstStyle/>
          <a:p>
            <a:r>
              <a:rPr lang="en-US" altLang="en-US" dirty="0"/>
              <a:t>Motivation</a:t>
            </a:r>
            <a:endParaRPr lang="en-IN" altLang="en-US" dirty="0"/>
          </a:p>
        </p:txBody>
      </p:sp>
      <p:sp>
        <p:nvSpPr>
          <p:cNvPr id="7171" name="Content Placeholder 2">
            <a:extLst>
              <a:ext uri="{FF2B5EF4-FFF2-40B4-BE49-F238E27FC236}">
                <a16:creationId xmlns:a16="http://schemas.microsoft.com/office/drawing/2014/main" id="{76156378-0854-9E5D-ACFB-9DD23B9D968A}"/>
              </a:ext>
            </a:extLst>
          </p:cNvPr>
          <p:cNvSpPr>
            <a:spLocks noGrp="1" noChangeArrowheads="1"/>
          </p:cNvSpPr>
          <p:nvPr>
            <p:ph idx="1"/>
          </p:nvPr>
        </p:nvSpPr>
        <p:spPr>
          <a:xfrm>
            <a:off x="1000260" y="2209800"/>
            <a:ext cx="10030494" cy="3763963"/>
          </a:xfrm>
        </p:spPr>
        <p:txBody>
          <a:bodyPr/>
          <a:lstStyle/>
          <a:p>
            <a:pPr>
              <a:buFont typeface="Arial"/>
              <a:buChar char="•"/>
            </a:pPr>
            <a:r>
              <a:rPr lang="en-IN" sz="2000" dirty="0"/>
              <a:t>In the era of digital media, YouTube has emerged as a significant platform for content creation and consumption.</a:t>
            </a:r>
            <a:endParaRPr lang="en-US" sz="2000" dirty="0">
              <a:cs typeface="Times New Roman"/>
            </a:endParaRPr>
          </a:p>
          <a:p>
            <a:pPr>
              <a:buFont typeface="Arial"/>
              <a:buChar char="•"/>
            </a:pPr>
            <a:r>
              <a:rPr lang="en-IN" sz="2000" dirty="0"/>
              <a:t>Every minute, hundreds of hours of video are uploaded to YouTube, generating billions of views and comments. </a:t>
            </a:r>
            <a:endParaRPr lang="en-US" sz="2000" dirty="0">
              <a:solidFill>
                <a:srgbClr val="000000"/>
              </a:solidFill>
              <a:cs typeface="Times New Roman"/>
            </a:endParaRPr>
          </a:p>
          <a:p>
            <a:pPr>
              <a:buFont typeface="Arial"/>
              <a:buChar char="•"/>
            </a:pPr>
            <a:r>
              <a:rPr lang="en-US" sz="2000" dirty="0"/>
              <a:t>As video content continues to grow, ensuring a safe and positive online environment becomes crucial. </a:t>
            </a:r>
          </a:p>
          <a:p>
            <a:pPr>
              <a:buFont typeface="Arial"/>
              <a:buChar char="•"/>
            </a:pPr>
            <a:r>
              <a:rPr lang="en-US" sz="2000" dirty="0"/>
              <a:t>The integration of Automatic Speech Recognition (ASR), Hate Speech Detection, Spam Detection, and Sentiment Analysis aims to provide a comprehensive solution to address these challenges.</a:t>
            </a:r>
            <a:endParaRPr lang="en-US" sz="2000" dirty="0">
              <a:cs typeface="Times New Roman"/>
            </a:endParaRPr>
          </a:p>
        </p:txBody>
      </p:sp>
    </p:spTree>
    <p:extLst>
      <p:ext uri="{BB962C8B-B14F-4D97-AF65-F5344CB8AC3E}">
        <p14:creationId xmlns:p14="http://schemas.microsoft.com/office/powerpoint/2010/main" val="373708278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8629-85A0-8DED-F77F-C63124704515}"/>
              </a:ext>
            </a:extLst>
          </p:cNvPr>
          <p:cNvSpPr>
            <a:spLocks noGrp="1"/>
          </p:cNvSpPr>
          <p:nvPr>
            <p:ph type="title"/>
          </p:nvPr>
        </p:nvSpPr>
        <p:spPr/>
        <p:txBody>
          <a:bodyPr/>
          <a:lstStyle/>
          <a:p>
            <a:r>
              <a:rPr lang="en-US" dirty="0"/>
              <a:t>Implementation of the Model</a:t>
            </a:r>
            <a:endParaRPr lang="en-IN" dirty="0"/>
          </a:p>
        </p:txBody>
      </p:sp>
      <p:sp>
        <p:nvSpPr>
          <p:cNvPr id="3" name="Content Placeholder 2">
            <a:extLst>
              <a:ext uri="{FF2B5EF4-FFF2-40B4-BE49-F238E27FC236}">
                <a16:creationId xmlns:a16="http://schemas.microsoft.com/office/drawing/2014/main" id="{63C5BE77-E3B1-C495-3741-EF901654BD0E}"/>
              </a:ext>
            </a:extLst>
          </p:cNvPr>
          <p:cNvSpPr>
            <a:spLocks noGrp="1"/>
          </p:cNvSpPr>
          <p:nvPr>
            <p:ph idx="1"/>
          </p:nvPr>
        </p:nvSpPr>
        <p:spPr/>
        <p:txBody>
          <a:bodyPr/>
          <a:lstStyle/>
          <a:p>
            <a:r>
              <a:rPr lang="en-US" dirty="0"/>
              <a:t>One hot encoding the text to its corresponding labels</a:t>
            </a:r>
            <a:br>
              <a:rPr lang="en-US" dirty="0"/>
            </a:br>
            <a:endParaRPr lang="en-IN" dirty="0"/>
          </a:p>
        </p:txBody>
      </p:sp>
      <p:pic>
        <p:nvPicPr>
          <p:cNvPr id="5" name="Picture 4">
            <a:extLst>
              <a:ext uri="{FF2B5EF4-FFF2-40B4-BE49-F238E27FC236}">
                <a16:creationId xmlns:a16="http://schemas.microsoft.com/office/drawing/2014/main" id="{7C0C07A6-E013-8C10-32BE-5225398F7491}"/>
              </a:ext>
            </a:extLst>
          </p:cNvPr>
          <p:cNvPicPr>
            <a:picLocks noChangeAspect="1"/>
          </p:cNvPicPr>
          <p:nvPr/>
        </p:nvPicPr>
        <p:blipFill>
          <a:blip r:embed="rId2"/>
          <a:stretch>
            <a:fillRect/>
          </a:stretch>
        </p:blipFill>
        <p:spPr>
          <a:xfrm>
            <a:off x="1772452" y="2924944"/>
            <a:ext cx="8319575" cy="2925296"/>
          </a:xfrm>
          <a:prstGeom prst="rect">
            <a:avLst/>
          </a:prstGeom>
        </p:spPr>
      </p:pic>
    </p:spTree>
    <p:extLst>
      <p:ext uri="{BB962C8B-B14F-4D97-AF65-F5344CB8AC3E}">
        <p14:creationId xmlns:p14="http://schemas.microsoft.com/office/powerpoint/2010/main" val="283129574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6261-5EF6-4748-A554-066855BF1FA1}"/>
              </a:ext>
            </a:extLst>
          </p:cNvPr>
          <p:cNvSpPr>
            <a:spLocks noGrp="1"/>
          </p:cNvSpPr>
          <p:nvPr>
            <p:ph type="title"/>
          </p:nvPr>
        </p:nvSpPr>
        <p:spPr/>
        <p:txBody>
          <a:bodyPr/>
          <a:lstStyle/>
          <a:p>
            <a:r>
              <a:rPr lang="en-US" dirty="0"/>
              <a:t>Dataset split up </a:t>
            </a:r>
            <a:endParaRPr lang="en-IN" dirty="0"/>
          </a:p>
        </p:txBody>
      </p:sp>
      <p:sp>
        <p:nvSpPr>
          <p:cNvPr id="3" name="Content Placeholder 2">
            <a:extLst>
              <a:ext uri="{FF2B5EF4-FFF2-40B4-BE49-F238E27FC236}">
                <a16:creationId xmlns:a16="http://schemas.microsoft.com/office/drawing/2014/main" id="{80C44929-E9D4-7040-7E74-8F87C2262BE1}"/>
              </a:ext>
            </a:extLst>
          </p:cNvPr>
          <p:cNvSpPr>
            <a:spLocks noGrp="1"/>
          </p:cNvSpPr>
          <p:nvPr>
            <p:ph idx="1"/>
          </p:nvPr>
        </p:nvSpPr>
        <p:spPr>
          <a:xfrm>
            <a:off x="1055440" y="2204864"/>
            <a:ext cx="9753600" cy="3763963"/>
          </a:xfrm>
        </p:spPr>
        <p:txBody>
          <a:bodyPr/>
          <a:lstStyle/>
          <a:p>
            <a:pPr marL="0" indent="0">
              <a:buNone/>
            </a:pPr>
            <a:br>
              <a:rPr lang="en-US" dirty="0"/>
            </a:br>
            <a:endParaRPr lang="en-IN" dirty="0"/>
          </a:p>
        </p:txBody>
      </p:sp>
      <p:pic>
        <p:nvPicPr>
          <p:cNvPr id="5" name="Picture 4">
            <a:extLst>
              <a:ext uri="{FF2B5EF4-FFF2-40B4-BE49-F238E27FC236}">
                <a16:creationId xmlns:a16="http://schemas.microsoft.com/office/drawing/2014/main" id="{D9FDD3A4-4FE1-982A-1939-F0E736F72D0D}"/>
              </a:ext>
            </a:extLst>
          </p:cNvPr>
          <p:cNvPicPr>
            <a:picLocks noChangeAspect="1"/>
          </p:cNvPicPr>
          <p:nvPr/>
        </p:nvPicPr>
        <p:blipFill>
          <a:blip r:embed="rId2"/>
          <a:stretch>
            <a:fillRect/>
          </a:stretch>
        </p:blipFill>
        <p:spPr>
          <a:xfrm>
            <a:off x="2511297" y="2284990"/>
            <a:ext cx="7169405" cy="3861463"/>
          </a:xfrm>
          <a:prstGeom prst="rect">
            <a:avLst/>
          </a:prstGeom>
        </p:spPr>
      </p:pic>
    </p:spTree>
    <p:extLst>
      <p:ext uri="{BB962C8B-B14F-4D97-AF65-F5344CB8AC3E}">
        <p14:creationId xmlns:p14="http://schemas.microsoft.com/office/powerpoint/2010/main" val="167365593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189A-3BDC-857A-855C-468C34512640}"/>
              </a:ext>
            </a:extLst>
          </p:cNvPr>
          <p:cNvSpPr>
            <a:spLocks noGrp="1"/>
          </p:cNvSpPr>
          <p:nvPr>
            <p:ph type="title"/>
          </p:nvPr>
        </p:nvSpPr>
        <p:spPr/>
        <p:txBody>
          <a:bodyPr/>
          <a:lstStyle/>
          <a:p>
            <a:r>
              <a:rPr lang="en-US" dirty="0"/>
              <a:t>Training the model</a:t>
            </a:r>
            <a:endParaRPr lang="en-IN" dirty="0"/>
          </a:p>
        </p:txBody>
      </p:sp>
      <p:pic>
        <p:nvPicPr>
          <p:cNvPr id="5" name="Content Placeholder 4">
            <a:extLst>
              <a:ext uri="{FF2B5EF4-FFF2-40B4-BE49-F238E27FC236}">
                <a16:creationId xmlns:a16="http://schemas.microsoft.com/office/drawing/2014/main" id="{7E85AD5C-A06D-A1BC-C742-FA7B10D082DB}"/>
              </a:ext>
            </a:extLst>
          </p:cNvPr>
          <p:cNvPicPr>
            <a:picLocks noGrp="1" noChangeAspect="1"/>
          </p:cNvPicPr>
          <p:nvPr>
            <p:ph idx="1"/>
          </p:nvPr>
        </p:nvPicPr>
        <p:blipFill>
          <a:blip r:embed="rId2"/>
          <a:stretch>
            <a:fillRect/>
          </a:stretch>
        </p:blipFill>
        <p:spPr>
          <a:xfrm>
            <a:off x="2135560" y="2708920"/>
            <a:ext cx="7992888" cy="2605681"/>
          </a:xfrm>
        </p:spPr>
      </p:pic>
    </p:spTree>
    <p:extLst>
      <p:ext uri="{BB962C8B-B14F-4D97-AF65-F5344CB8AC3E}">
        <p14:creationId xmlns:p14="http://schemas.microsoft.com/office/powerpoint/2010/main" val="14282000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5210-03DF-F823-8F63-4C47B2F21316}"/>
              </a:ext>
            </a:extLst>
          </p:cNvPr>
          <p:cNvSpPr>
            <a:spLocks noGrp="1"/>
          </p:cNvSpPr>
          <p:nvPr>
            <p:ph type="title"/>
          </p:nvPr>
        </p:nvSpPr>
        <p:spPr/>
        <p:txBody>
          <a:bodyPr/>
          <a:lstStyle/>
          <a:p>
            <a:r>
              <a:rPr lang="en-US" dirty="0"/>
              <a:t>Test Accuracy</a:t>
            </a:r>
            <a:endParaRPr lang="en-IN" dirty="0"/>
          </a:p>
        </p:txBody>
      </p:sp>
      <p:pic>
        <p:nvPicPr>
          <p:cNvPr id="5" name="Content Placeholder 4">
            <a:extLst>
              <a:ext uri="{FF2B5EF4-FFF2-40B4-BE49-F238E27FC236}">
                <a16:creationId xmlns:a16="http://schemas.microsoft.com/office/drawing/2014/main" id="{6AB8F2F5-3D26-8F66-58D5-D171A76391CE}"/>
              </a:ext>
            </a:extLst>
          </p:cNvPr>
          <p:cNvPicPr>
            <a:picLocks noGrp="1" noChangeAspect="1"/>
          </p:cNvPicPr>
          <p:nvPr>
            <p:ph idx="1"/>
          </p:nvPr>
        </p:nvPicPr>
        <p:blipFill>
          <a:blip r:embed="rId2"/>
          <a:stretch>
            <a:fillRect/>
          </a:stretch>
        </p:blipFill>
        <p:spPr>
          <a:xfrm>
            <a:off x="2640378" y="2492896"/>
            <a:ext cx="6911243" cy="3040547"/>
          </a:xfrm>
        </p:spPr>
      </p:pic>
    </p:spTree>
    <p:extLst>
      <p:ext uri="{BB962C8B-B14F-4D97-AF65-F5344CB8AC3E}">
        <p14:creationId xmlns:p14="http://schemas.microsoft.com/office/powerpoint/2010/main" val="313340936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FF56-5172-AE4E-B2E0-8691668A350B}"/>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7BB0F13F-FCAB-883E-AE1A-31D2998D0F61}"/>
              </a:ext>
            </a:extLst>
          </p:cNvPr>
          <p:cNvPicPr>
            <a:picLocks noGrp="1" noChangeAspect="1"/>
          </p:cNvPicPr>
          <p:nvPr>
            <p:ph idx="1"/>
          </p:nvPr>
        </p:nvPicPr>
        <p:blipFill>
          <a:blip r:embed="rId2"/>
          <a:stretch>
            <a:fillRect/>
          </a:stretch>
        </p:blipFill>
        <p:spPr>
          <a:xfrm>
            <a:off x="1313890" y="2066797"/>
            <a:ext cx="4368112" cy="1906560"/>
          </a:xfrm>
        </p:spPr>
      </p:pic>
      <p:pic>
        <p:nvPicPr>
          <p:cNvPr id="7" name="Picture 6">
            <a:extLst>
              <a:ext uri="{FF2B5EF4-FFF2-40B4-BE49-F238E27FC236}">
                <a16:creationId xmlns:a16="http://schemas.microsoft.com/office/drawing/2014/main" id="{ADE0AB79-CDA0-B00B-05E3-F9C401B86FFA}"/>
              </a:ext>
            </a:extLst>
          </p:cNvPr>
          <p:cNvPicPr>
            <a:picLocks noChangeAspect="1"/>
          </p:cNvPicPr>
          <p:nvPr/>
        </p:nvPicPr>
        <p:blipFill>
          <a:blip r:embed="rId3"/>
          <a:stretch>
            <a:fillRect/>
          </a:stretch>
        </p:blipFill>
        <p:spPr>
          <a:xfrm>
            <a:off x="6672064" y="2026497"/>
            <a:ext cx="4176464" cy="2021772"/>
          </a:xfrm>
          <a:prstGeom prst="rect">
            <a:avLst/>
          </a:prstGeom>
        </p:spPr>
      </p:pic>
      <p:pic>
        <p:nvPicPr>
          <p:cNvPr id="9" name="Picture 8">
            <a:extLst>
              <a:ext uri="{FF2B5EF4-FFF2-40B4-BE49-F238E27FC236}">
                <a16:creationId xmlns:a16="http://schemas.microsoft.com/office/drawing/2014/main" id="{F142FAAD-31BA-E315-469B-A2116175BD3F}"/>
              </a:ext>
            </a:extLst>
          </p:cNvPr>
          <p:cNvPicPr>
            <a:picLocks noChangeAspect="1"/>
          </p:cNvPicPr>
          <p:nvPr/>
        </p:nvPicPr>
        <p:blipFill>
          <a:blip r:embed="rId4"/>
          <a:stretch>
            <a:fillRect/>
          </a:stretch>
        </p:blipFill>
        <p:spPr>
          <a:xfrm>
            <a:off x="4043772" y="4149081"/>
            <a:ext cx="3780420" cy="2068112"/>
          </a:xfrm>
          <a:prstGeom prst="rect">
            <a:avLst/>
          </a:prstGeom>
        </p:spPr>
      </p:pic>
    </p:spTree>
    <p:extLst>
      <p:ext uri="{BB962C8B-B14F-4D97-AF65-F5344CB8AC3E}">
        <p14:creationId xmlns:p14="http://schemas.microsoft.com/office/powerpoint/2010/main" val="135670058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3235-9694-AD36-15E2-15D1DD6AAA00}"/>
              </a:ext>
            </a:extLst>
          </p:cNvPr>
          <p:cNvSpPr>
            <a:spLocks noGrp="1"/>
          </p:cNvSpPr>
          <p:nvPr>
            <p:ph type="title"/>
          </p:nvPr>
        </p:nvSpPr>
        <p:spPr/>
        <p:txBody>
          <a:bodyPr/>
          <a:lstStyle/>
          <a:p>
            <a:r>
              <a:rPr lang="en-US" dirty="0"/>
              <a:t>Corrections done after last review</a:t>
            </a:r>
            <a:endParaRPr lang="en-IN" dirty="0"/>
          </a:p>
        </p:txBody>
      </p:sp>
      <p:sp>
        <p:nvSpPr>
          <p:cNvPr id="3" name="Content Placeholder 2">
            <a:extLst>
              <a:ext uri="{FF2B5EF4-FFF2-40B4-BE49-F238E27FC236}">
                <a16:creationId xmlns:a16="http://schemas.microsoft.com/office/drawing/2014/main" id="{EE1F40EF-6132-CDEB-0517-6EA9DA799E8D}"/>
              </a:ext>
            </a:extLst>
          </p:cNvPr>
          <p:cNvSpPr>
            <a:spLocks noGrp="1"/>
          </p:cNvSpPr>
          <p:nvPr>
            <p:ph idx="1"/>
          </p:nvPr>
        </p:nvSpPr>
        <p:spPr>
          <a:xfrm>
            <a:off x="1270000" y="2348880"/>
            <a:ext cx="9753600" cy="3763963"/>
          </a:xfrm>
        </p:spPr>
        <p:txBody>
          <a:bodyPr/>
          <a:lstStyle/>
          <a:p>
            <a:r>
              <a:rPr lang="en-US" dirty="0"/>
              <a:t>Took a video and predicted the hate speech percentage in that video.</a:t>
            </a:r>
          </a:p>
          <a:p>
            <a:r>
              <a:rPr lang="en-US" dirty="0"/>
              <a:t>Made an application for video analysis and comment analysis.</a:t>
            </a:r>
          </a:p>
          <a:p>
            <a:r>
              <a:rPr lang="en-US" dirty="0"/>
              <a:t>Made sure time taken for hate speech detection is reduced</a:t>
            </a:r>
            <a:endParaRPr lang="en-IN" dirty="0"/>
          </a:p>
        </p:txBody>
      </p:sp>
    </p:spTree>
    <p:extLst>
      <p:ext uri="{BB962C8B-B14F-4D97-AF65-F5344CB8AC3E}">
        <p14:creationId xmlns:p14="http://schemas.microsoft.com/office/powerpoint/2010/main" val="39345073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1FE5-83A9-E977-83CA-31C51732E5A3}"/>
              </a:ext>
            </a:extLst>
          </p:cNvPr>
          <p:cNvSpPr>
            <a:spLocks noGrp="1"/>
          </p:cNvSpPr>
          <p:nvPr>
            <p:ph type="title"/>
          </p:nvPr>
        </p:nvSpPr>
        <p:spPr/>
        <p:txBody>
          <a:bodyPr/>
          <a:lstStyle/>
          <a:p>
            <a:r>
              <a:rPr lang="en-US" dirty="0"/>
              <a:t>Flask Application for YouTube Video Analysis</a:t>
            </a:r>
            <a:endParaRPr lang="en-IN" dirty="0"/>
          </a:p>
        </p:txBody>
      </p:sp>
      <p:sp>
        <p:nvSpPr>
          <p:cNvPr id="3" name="Content Placeholder 2">
            <a:extLst>
              <a:ext uri="{FF2B5EF4-FFF2-40B4-BE49-F238E27FC236}">
                <a16:creationId xmlns:a16="http://schemas.microsoft.com/office/drawing/2014/main" id="{26615D9B-3724-F462-FA4B-60418E81E325}"/>
              </a:ext>
            </a:extLst>
          </p:cNvPr>
          <p:cNvSpPr>
            <a:spLocks noGrp="1"/>
          </p:cNvSpPr>
          <p:nvPr>
            <p:ph idx="1"/>
          </p:nvPr>
        </p:nvSpPr>
        <p:spPr/>
        <p:txBody>
          <a:bodyPr/>
          <a:lstStyle/>
          <a:p>
            <a:r>
              <a:rPr lang="en-US" sz="2000" dirty="0"/>
              <a:t>The purpose of this application is to analyze YouTube videos using natural language processing (NLP) techniques to identify hate speech, sentiment, and spam within the video content and associated comments.</a:t>
            </a:r>
          </a:p>
          <a:p>
            <a:r>
              <a:rPr lang="en-US" sz="2000" dirty="0"/>
              <a:t>The Flask application leverages a combination of Python libraries and APIs to perform advanced text analysis on YouTube video content. </a:t>
            </a:r>
          </a:p>
          <a:p>
            <a:r>
              <a:rPr lang="en-US" sz="2000" dirty="0"/>
              <a:t>It uses Flask as the web framework for handling HTTP requests and responses. Key technologies include </a:t>
            </a:r>
            <a:r>
              <a:rPr lang="en-US" sz="2000" dirty="0" err="1"/>
              <a:t>PyTube</a:t>
            </a:r>
            <a:r>
              <a:rPr lang="en-US" sz="2000" dirty="0"/>
              <a:t> for video extraction, Transformers library for NLP tasks, and the YouTube Data API for accessing video metadata and comments.</a:t>
            </a:r>
            <a:endParaRPr lang="en-IN" sz="2000" dirty="0"/>
          </a:p>
        </p:txBody>
      </p:sp>
    </p:spTree>
    <p:extLst>
      <p:ext uri="{BB962C8B-B14F-4D97-AF65-F5344CB8AC3E}">
        <p14:creationId xmlns:p14="http://schemas.microsoft.com/office/powerpoint/2010/main" val="290543060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EEBA-14B9-062F-06B7-A65878A55E83}"/>
              </a:ext>
            </a:extLst>
          </p:cNvPr>
          <p:cNvSpPr>
            <a:spLocks noGrp="1"/>
          </p:cNvSpPr>
          <p:nvPr>
            <p:ph type="title"/>
          </p:nvPr>
        </p:nvSpPr>
        <p:spPr/>
        <p:txBody>
          <a:bodyPr/>
          <a:lstStyle/>
          <a:p>
            <a:r>
              <a:rPr lang="en-IN" dirty="0"/>
              <a:t>Automatic Speech Recognition in App</a:t>
            </a:r>
          </a:p>
        </p:txBody>
      </p:sp>
      <p:sp>
        <p:nvSpPr>
          <p:cNvPr id="3" name="Content Placeholder 2">
            <a:extLst>
              <a:ext uri="{FF2B5EF4-FFF2-40B4-BE49-F238E27FC236}">
                <a16:creationId xmlns:a16="http://schemas.microsoft.com/office/drawing/2014/main" id="{4EDD92F0-DC3A-4EF2-6E5A-EAEBD198B4F0}"/>
              </a:ext>
            </a:extLst>
          </p:cNvPr>
          <p:cNvSpPr>
            <a:spLocks noGrp="1"/>
          </p:cNvSpPr>
          <p:nvPr>
            <p:ph idx="1"/>
          </p:nvPr>
        </p:nvSpPr>
        <p:spPr>
          <a:xfrm>
            <a:off x="1055440" y="2348880"/>
            <a:ext cx="9753600" cy="3763963"/>
          </a:xfrm>
        </p:spPr>
        <p:txBody>
          <a:bodyPr/>
          <a:lstStyle/>
          <a:p>
            <a:r>
              <a:rPr lang="en-US" dirty="0"/>
              <a:t>Audio Extraction: The app extracts audio from a YouTube video using </a:t>
            </a:r>
            <a:r>
              <a:rPr lang="en-US" dirty="0" err="1"/>
              <a:t>PyTube</a:t>
            </a:r>
            <a:r>
              <a:rPr lang="en-US" dirty="0"/>
              <a:t>, allowing further processing of the audio content.</a:t>
            </a:r>
          </a:p>
          <a:p>
            <a:r>
              <a:rPr lang="en-US" dirty="0"/>
              <a:t>Transcription: The extracted audio is transcribed into text using the AutoModelForSpeechSeq2Seq model from the Transformers library. This model converts spoken words into written text.</a:t>
            </a:r>
            <a:endParaRPr lang="en-IN" dirty="0"/>
          </a:p>
        </p:txBody>
      </p:sp>
    </p:spTree>
    <p:extLst>
      <p:ext uri="{BB962C8B-B14F-4D97-AF65-F5344CB8AC3E}">
        <p14:creationId xmlns:p14="http://schemas.microsoft.com/office/powerpoint/2010/main" val="15026554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418B-5EE1-67DB-5F9C-88A60B40EAD5}"/>
              </a:ext>
            </a:extLst>
          </p:cNvPr>
          <p:cNvSpPr>
            <a:spLocks noGrp="1"/>
          </p:cNvSpPr>
          <p:nvPr>
            <p:ph type="title"/>
          </p:nvPr>
        </p:nvSpPr>
        <p:spPr/>
        <p:txBody>
          <a:bodyPr/>
          <a:lstStyle/>
          <a:p>
            <a:r>
              <a:rPr lang="en-IN" dirty="0"/>
              <a:t>Text Analysis Modules</a:t>
            </a:r>
          </a:p>
        </p:txBody>
      </p:sp>
      <p:sp>
        <p:nvSpPr>
          <p:cNvPr id="3" name="Content Placeholder 2">
            <a:extLst>
              <a:ext uri="{FF2B5EF4-FFF2-40B4-BE49-F238E27FC236}">
                <a16:creationId xmlns:a16="http://schemas.microsoft.com/office/drawing/2014/main" id="{915BC3B4-E343-0BB6-FCBA-EB2598D6FC96}"/>
              </a:ext>
            </a:extLst>
          </p:cNvPr>
          <p:cNvSpPr>
            <a:spLocks noGrp="1"/>
          </p:cNvSpPr>
          <p:nvPr>
            <p:ph idx="1"/>
          </p:nvPr>
        </p:nvSpPr>
        <p:spPr>
          <a:xfrm>
            <a:off x="1415480" y="2276872"/>
            <a:ext cx="9753600" cy="3763963"/>
          </a:xfrm>
        </p:spPr>
        <p:txBody>
          <a:bodyPr/>
          <a:lstStyle/>
          <a:p>
            <a:pPr marL="0" indent="0">
              <a:buNone/>
            </a:pPr>
            <a:r>
              <a:rPr lang="en-IN" sz="1800" b="1" dirty="0"/>
              <a:t>Hate Speech Detection:</a:t>
            </a:r>
          </a:p>
          <a:p>
            <a:r>
              <a:rPr lang="en-US" sz="1800" dirty="0"/>
              <a:t>The hate speech detection pipeline (</a:t>
            </a:r>
            <a:r>
              <a:rPr lang="en-US" sz="1800" dirty="0" err="1"/>
              <a:t>pipe_hateSpeech</a:t>
            </a:r>
            <a:r>
              <a:rPr lang="en-US" sz="1800" dirty="0"/>
              <a:t>) categorizes text into hate speech categories such as disability, race, gender, etc.</a:t>
            </a:r>
            <a:endParaRPr lang="en-IN" sz="1800" dirty="0"/>
          </a:p>
          <a:p>
            <a:pPr marL="0" indent="0">
              <a:buNone/>
            </a:pPr>
            <a:r>
              <a:rPr lang="en-IN" sz="1800" b="1" dirty="0"/>
              <a:t>Sentiment Analysis:</a:t>
            </a:r>
          </a:p>
          <a:p>
            <a:r>
              <a:rPr lang="en-US" sz="1800" dirty="0"/>
              <a:t>The sentiment analysis pipeline (</a:t>
            </a:r>
            <a:r>
              <a:rPr lang="en-US" sz="1800" dirty="0" err="1"/>
              <a:t>pipe_sentiment</a:t>
            </a:r>
            <a:r>
              <a:rPr lang="en-US" sz="1800" dirty="0"/>
              <a:t>) determines the sentiment (positive, neutral, negative) of the text.</a:t>
            </a:r>
          </a:p>
          <a:p>
            <a:pPr marL="0" indent="0">
              <a:buNone/>
            </a:pPr>
            <a:r>
              <a:rPr lang="en-IN" sz="1800" b="1" dirty="0"/>
              <a:t>Text Summarization:</a:t>
            </a:r>
          </a:p>
          <a:p>
            <a:r>
              <a:rPr lang="en-US" sz="1800" dirty="0"/>
              <a:t>The text summarization pipeline (</a:t>
            </a:r>
            <a:r>
              <a:rPr lang="en-US" sz="1800" dirty="0" err="1"/>
              <a:t>pipe_summarizer</a:t>
            </a:r>
            <a:r>
              <a:rPr lang="en-US" sz="1800" dirty="0"/>
              <a:t>) generates a concise summary of the transcribed text.</a:t>
            </a:r>
            <a:endParaRPr lang="en-IN" sz="1800" dirty="0"/>
          </a:p>
          <a:p>
            <a:pPr marL="0" indent="0">
              <a:buNone/>
            </a:pPr>
            <a:r>
              <a:rPr lang="en-IN" sz="1800" b="1" dirty="0"/>
              <a:t>Spam Detection:</a:t>
            </a:r>
          </a:p>
          <a:p>
            <a:r>
              <a:rPr lang="en-US" sz="1800" dirty="0"/>
              <a:t>The spam detection pipeline (</a:t>
            </a:r>
            <a:r>
              <a:rPr lang="en-US" sz="1800" dirty="0" err="1"/>
              <a:t>pipe_spam</a:t>
            </a:r>
            <a:r>
              <a:rPr lang="en-US" sz="1800" dirty="0"/>
              <a:t>) identifies spam or non-spam content in text, providing insights into comment quality.</a:t>
            </a:r>
            <a:endParaRPr lang="en-IN" sz="1800" dirty="0"/>
          </a:p>
          <a:p>
            <a:endParaRPr lang="en-IN" sz="1800" dirty="0"/>
          </a:p>
        </p:txBody>
      </p:sp>
    </p:spTree>
    <p:extLst>
      <p:ext uri="{BB962C8B-B14F-4D97-AF65-F5344CB8AC3E}">
        <p14:creationId xmlns:p14="http://schemas.microsoft.com/office/powerpoint/2010/main" val="310985491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DE62-4125-2F50-D452-53A98B104E2E}"/>
              </a:ext>
            </a:extLst>
          </p:cNvPr>
          <p:cNvSpPr>
            <a:spLocks noGrp="1"/>
          </p:cNvSpPr>
          <p:nvPr>
            <p:ph type="title"/>
          </p:nvPr>
        </p:nvSpPr>
        <p:spPr/>
        <p:txBody>
          <a:bodyPr/>
          <a:lstStyle/>
          <a:p>
            <a:r>
              <a:rPr lang="en-IN" dirty="0"/>
              <a:t>YouTube Video Analysis</a:t>
            </a:r>
          </a:p>
        </p:txBody>
      </p:sp>
      <p:sp>
        <p:nvSpPr>
          <p:cNvPr id="3" name="Content Placeholder 2">
            <a:extLst>
              <a:ext uri="{FF2B5EF4-FFF2-40B4-BE49-F238E27FC236}">
                <a16:creationId xmlns:a16="http://schemas.microsoft.com/office/drawing/2014/main" id="{A8DD1CAE-5323-444F-584C-F6918E338473}"/>
              </a:ext>
            </a:extLst>
          </p:cNvPr>
          <p:cNvSpPr>
            <a:spLocks noGrp="1"/>
          </p:cNvSpPr>
          <p:nvPr>
            <p:ph idx="1"/>
          </p:nvPr>
        </p:nvSpPr>
        <p:spPr/>
        <p:txBody>
          <a:bodyPr/>
          <a:lstStyle/>
          <a:p>
            <a:r>
              <a:rPr lang="en-US" dirty="0"/>
              <a:t>The app extracts metadata (title, description, views, likes, channel) using the YouTube Data API.</a:t>
            </a:r>
          </a:p>
          <a:p>
            <a:r>
              <a:rPr lang="en-US" dirty="0"/>
              <a:t>It fetches comments associated with the video and analyzes them for sentiment, hate speech, and spam.</a:t>
            </a:r>
            <a:endParaRPr lang="en-IN" dirty="0"/>
          </a:p>
        </p:txBody>
      </p:sp>
    </p:spTree>
    <p:extLst>
      <p:ext uri="{BB962C8B-B14F-4D97-AF65-F5344CB8AC3E}">
        <p14:creationId xmlns:p14="http://schemas.microsoft.com/office/powerpoint/2010/main" val="17145811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F3D92A0-19E8-1D61-43F1-9FE7D0F94C3E}"/>
              </a:ext>
            </a:extLst>
          </p:cNvPr>
          <p:cNvSpPr>
            <a:spLocks noGrp="1" noChangeArrowheads="1"/>
          </p:cNvSpPr>
          <p:nvPr>
            <p:ph type="title"/>
          </p:nvPr>
        </p:nvSpPr>
        <p:spPr>
          <a:xfrm>
            <a:off x="1269999" y="1036787"/>
            <a:ext cx="9652000" cy="808038"/>
          </a:xfrm>
        </p:spPr>
        <p:txBody>
          <a:bodyPr/>
          <a:lstStyle/>
          <a:p>
            <a:r>
              <a:rPr lang="en-IN" altLang="en-US" dirty="0"/>
              <a:t>Introduction</a:t>
            </a:r>
          </a:p>
        </p:txBody>
      </p:sp>
      <p:sp>
        <p:nvSpPr>
          <p:cNvPr id="8195" name="Content Placeholder 2">
            <a:extLst>
              <a:ext uri="{FF2B5EF4-FFF2-40B4-BE49-F238E27FC236}">
                <a16:creationId xmlns:a16="http://schemas.microsoft.com/office/drawing/2014/main" id="{155F8DB3-F63F-AC3A-6F52-28F5DB64716C}"/>
              </a:ext>
            </a:extLst>
          </p:cNvPr>
          <p:cNvSpPr>
            <a:spLocks noGrp="1" noChangeArrowheads="1"/>
          </p:cNvSpPr>
          <p:nvPr>
            <p:ph idx="1"/>
          </p:nvPr>
        </p:nvSpPr>
        <p:spPr>
          <a:xfrm>
            <a:off x="673456" y="1628800"/>
            <a:ext cx="10845085" cy="4032448"/>
          </a:xfrm>
        </p:spPr>
        <p:txBody>
          <a:bodyPr/>
          <a:lstStyle/>
          <a:p>
            <a:pPr marL="0" indent="0">
              <a:lnSpc>
                <a:spcPct val="150000"/>
              </a:lnSpc>
              <a:buNone/>
            </a:pPr>
            <a:r>
              <a:rPr lang="en-US" sz="2000" dirty="0">
                <a:cs typeface="Times New Roman"/>
              </a:rPr>
              <a:t>In an era dominated by dynamic digital content, our project sets out to revolutionize the analysis and understanding of YouTube videos through a multifaceted approach. Our core objectives are meticulously designed to address critical aspects of content moderation, sentiment evaluation, and user engagement:</a:t>
            </a:r>
          </a:p>
          <a:p>
            <a:pPr>
              <a:lnSpc>
                <a:spcPct val="150000"/>
              </a:lnSpc>
            </a:pPr>
            <a:r>
              <a:rPr lang="en-US" sz="2000" dirty="0">
                <a:cs typeface="Times New Roman"/>
              </a:rPr>
              <a:t>Automatic Speech Recognition (ASR)</a:t>
            </a:r>
          </a:p>
          <a:p>
            <a:pPr>
              <a:lnSpc>
                <a:spcPct val="150000"/>
              </a:lnSpc>
            </a:pPr>
            <a:r>
              <a:rPr lang="en-US" sz="2000" dirty="0">
                <a:cs typeface="Times New Roman"/>
              </a:rPr>
              <a:t>Hate Speech Detection</a:t>
            </a:r>
          </a:p>
          <a:p>
            <a:pPr>
              <a:lnSpc>
                <a:spcPct val="150000"/>
              </a:lnSpc>
            </a:pPr>
            <a:r>
              <a:rPr lang="en-US" sz="2000" dirty="0">
                <a:cs typeface="Times New Roman"/>
              </a:rPr>
              <a:t>Spam Detection</a:t>
            </a:r>
          </a:p>
          <a:p>
            <a:pPr>
              <a:lnSpc>
                <a:spcPct val="150000"/>
              </a:lnSpc>
            </a:pPr>
            <a:r>
              <a:rPr lang="en-US" sz="2000" dirty="0">
                <a:cs typeface="Times New Roman"/>
              </a:rPr>
              <a:t>Sentiment Analysis</a:t>
            </a:r>
          </a:p>
          <a:p>
            <a:pPr>
              <a:lnSpc>
                <a:spcPct val="150000"/>
              </a:lnSpc>
            </a:pPr>
            <a:r>
              <a:rPr lang="en-US" sz="2000" dirty="0">
                <a:cs typeface="Times New Roman"/>
              </a:rPr>
              <a:t>Summarizer</a:t>
            </a:r>
          </a:p>
          <a:p>
            <a:pPr marL="0" indent="0">
              <a:lnSpc>
                <a:spcPct val="150000"/>
              </a:lnSpc>
              <a:buNone/>
            </a:pPr>
            <a:endParaRPr lang="en-US" sz="1500" dirty="0">
              <a:cs typeface="Times New Roman"/>
            </a:endParaRPr>
          </a:p>
          <a:p>
            <a:pPr>
              <a:lnSpc>
                <a:spcPct val="150000"/>
              </a:lnSpc>
            </a:pPr>
            <a:endParaRPr lang="en-US" sz="1500" dirty="0">
              <a:cs typeface="Times New Roman"/>
            </a:endParaRPr>
          </a:p>
          <a:p>
            <a:pPr>
              <a:lnSpc>
                <a:spcPct val="150000"/>
              </a:lnSpc>
            </a:pPr>
            <a:endParaRPr lang="en-US" sz="1500" dirty="0">
              <a:cs typeface="Times New Roman"/>
            </a:endParaRPr>
          </a:p>
          <a:p>
            <a:pPr>
              <a:lnSpc>
                <a:spcPct val="150000"/>
              </a:lnSpc>
            </a:pPr>
            <a:endParaRPr lang="en-US" sz="1500" dirty="0">
              <a:cs typeface="Times New Roman"/>
            </a:endParaRPr>
          </a:p>
          <a:p>
            <a:pPr>
              <a:lnSpc>
                <a:spcPct val="150000"/>
              </a:lnSpc>
            </a:pPr>
            <a:endParaRPr lang="en-US" sz="1500" dirty="0">
              <a:cs typeface="Times New Roman"/>
            </a:endParaRPr>
          </a:p>
          <a:p>
            <a:endParaRPr lang="en-IN" altLang="en-US" sz="1500" dirty="0">
              <a:cs typeface="Times New Roman"/>
            </a:endParaRPr>
          </a:p>
        </p:txBody>
      </p:sp>
      <p:sp>
        <p:nvSpPr>
          <p:cNvPr id="2" name="Rectangle 1">
            <a:extLst>
              <a:ext uri="{FF2B5EF4-FFF2-40B4-BE49-F238E27FC236}">
                <a16:creationId xmlns:a16="http://schemas.microsoft.com/office/drawing/2014/main" id="{FD41718E-BA3F-CCB3-4161-D29E023EAE9A}"/>
              </a:ext>
            </a:extLst>
          </p:cNvPr>
          <p:cNvSpPr/>
          <p:nvPr/>
        </p:nvSpPr>
        <p:spPr>
          <a:xfrm>
            <a:off x="2743200" y="401216"/>
            <a:ext cx="4777273" cy="242596"/>
          </a:xfrm>
          <a:prstGeom prst="rect">
            <a:avLst/>
          </a:prstGeom>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Times New Roman"/>
                <a:ea typeface="+mn-ea"/>
                <a:cs typeface="+mn-cs"/>
              </a:defRPr>
            </a:lvl1pPr>
            <a:lvl2pPr marL="457200" algn="l" defTabSz="914400" rtl="0" eaLnBrk="1" latinLnBrk="0" hangingPunct="1">
              <a:defRPr sz="1800" kern="1200">
                <a:solidFill>
                  <a:srgbClr val="FFFFFF"/>
                </a:solidFill>
                <a:latin typeface="Times New Roman"/>
                <a:ea typeface="+mn-ea"/>
                <a:cs typeface="+mn-cs"/>
              </a:defRPr>
            </a:lvl2pPr>
            <a:lvl3pPr marL="914400" algn="l" defTabSz="914400" rtl="0" eaLnBrk="1" latinLnBrk="0" hangingPunct="1">
              <a:defRPr sz="1800" kern="1200">
                <a:solidFill>
                  <a:srgbClr val="FFFFFF"/>
                </a:solidFill>
                <a:latin typeface="Times New Roman"/>
                <a:ea typeface="+mn-ea"/>
                <a:cs typeface="+mn-cs"/>
              </a:defRPr>
            </a:lvl3pPr>
            <a:lvl4pPr marL="1371600" algn="l" defTabSz="914400" rtl="0" eaLnBrk="1" latinLnBrk="0" hangingPunct="1">
              <a:defRPr sz="1800" kern="1200">
                <a:solidFill>
                  <a:srgbClr val="FFFFFF"/>
                </a:solidFill>
                <a:latin typeface="Times New Roman"/>
                <a:ea typeface="+mn-ea"/>
                <a:cs typeface="+mn-cs"/>
              </a:defRPr>
            </a:lvl4pPr>
            <a:lvl5pPr marL="1828800" algn="l" defTabSz="914400" rtl="0" eaLnBrk="1" latinLnBrk="0" hangingPunct="1">
              <a:defRPr sz="1800" kern="1200">
                <a:solidFill>
                  <a:srgbClr val="FFFFFF"/>
                </a:solidFill>
                <a:latin typeface="Times New Roman"/>
                <a:ea typeface="+mn-ea"/>
                <a:cs typeface="+mn-cs"/>
              </a:defRPr>
            </a:lvl5pPr>
            <a:lvl6pPr marL="2286000" algn="l" defTabSz="914400" rtl="0" eaLnBrk="1" latinLnBrk="0" hangingPunct="1">
              <a:defRPr sz="1800" kern="1200">
                <a:solidFill>
                  <a:srgbClr val="FFFFFF"/>
                </a:solidFill>
                <a:latin typeface="Times New Roman"/>
                <a:ea typeface="+mn-ea"/>
                <a:cs typeface="+mn-cs"/>
              </a:defRPr>
            </a:lvl6pPr>
            <a:lvl7pPr marL="2743200" algn="l" defTabSz="914400" rtl="0" eaLnBrk="1" latinLnBrk="0" hangingPunct="1">
              <a:defRPr sz="1800" kern="1200">
                <a:solidFill>
                  <a:srgbClr val="FFFFFF"/>
                </a:solidFill>
                <a:latin typeface="Times New Roman"/>
                <a:ea typeface="+mn-ea"/>
                <a:cs typeface="+mn-cs"/>
              </a:defRPr>
            </a:lvl7pPr>
            <a:lvl8pPr marL="3200400" algn="l" defTabSz="914400" rtl="0" eaLnBrk="1" latinLnBrk="0" hangingPunct="1">
              <a:defRPr sz="1800" kern="1200">
                <a:solidFill>
                  <a:srgbClr val="FFFFFF"/>
                </a:solidFill>
                <a:latin typeface="Times New Roman"/>
                <a:ea typeface="+mn-ea"/>
                <a:cs typeface="+mn-cs"/>
              </a:defRPr>
            </a:lvl8pPr>
            <a:lvl9pPr marL="3657600" algn="l" defTabSz="914400" rtl="0" eaLnBrk="1" latinLnBrk="0" hangingPunct="1">
              <a:defRPr sz="1800" kern="1200">
                <a:solidFill>
                  <a:srgbClr val="FFFFFF"/>
                </a:solidFill>
                <a:latin typeface="Times New Roman"/>
                <a:ea typeface="+mn-ea"/>
                <a:cs typeface="+mn-cs"/>
              </a:defRPr>
            </a:lvl9pPr>
          </a:lstStyle>
          <a:p>
            <a:pPr algn="ctr"/>
            <a:endParaRPr lang="en-IN"/>
          </a:p>
        </p:txBody>
      </p:sp>
    </p:spTree>
    <p:extLst>
      <p:ext uri="{BB962C8B-B14F-4D97-AF65-F5344CB8AC3E}">
        <p14:creationId xmlns:p14="http://schemas.microsoft.com/office/powerpoint/2010/main" val="122549579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D497-E302-9DA3-4090-A7774EB6AE5B}"/>
              </a:ext>
            </a:extLst>
          </p:cNvPr>
          <p:cNvSpPr>
            <a:spLocks noGrp="1"/>
          </p:cNvSpPr>
          <p:nvPr>
            <p:ph type="title"/>
          </p:nvPr>
        </p:nvSpPr>
        <p:spPr/>
        <p:txBody>
          <a:bodyPr/>
          <a:lstStyle/>
          <a:p>
            <a:r>
              <a:rPr lang="en-US" dirty="0"/>
              <a:t>Web Interface and API Endpoints</a:t>
            </a:r>
            <a:endParaRPr lang="en-IN" dirty="0"/>
          </a:p>
        </p:txBody>
      </p:sp>
      <p:sp>
        <p:nvSpPr>
          <p:cNvPr id="3" name="Content Placeholder 2">
            <a:extLst>
              <a:ext uri="{FF2B5EF4-FFF2-40B4-BE49-F238E27FC236}">
                <a16:creationId xmlns:a16="http://schemas.microsoft.com/office/drawing/2014/main" id="{C0173A2B-1A26-B41B-FDE1-1B79190A353B}"/>
              </a:ext>
            </a:extLst>
          </p:cNvPr>
          <p:cNvSpPr>
            <a:spLocks noGrp="1"/>
          </p:cNvSpPr>
          <p:nvPr>
            <p:ph idx="1"/>
          </p:nvPr>
        </p:nvSpPr>
        <p:spPr>
          <a:xfrm>
            <a:off x="1055440" y="2357249"/>
            <a:ext cx="10441160" cy="3763963"/>
          </a:xfrm>
        </p:spPr>
        <p:txBody>
          <a:bodyPr/>
          <a:lstStyle/>
          <a:p>
            <a:r>
              <a:rPr lang="en-IN" sz="2000" b="1" dirty="0"/>
              <a:t>User Interface (index.html): </a:t>
            </a:r>
            <a:r>
              <a:rPr lang="en-IN" sz="2000" dirty="0"/>
              <a:t>Users input a YouTube video URL via the web interface to initiate the analysis process.</a:t>
            </a:r>
          </a:p>
          <a:p>
            <a:r>
              <a:rPr lang="en-IN" sz="2000" b="1" dirty="0"/>
              <a:t>API Endpoints: </a:t>
            </a:r>
            <a:r>
              <a:rPr lang="en-IN" sz="2000" dirty="0"/>
              <a:t>The Flask app provides multiple endpoints (/convert, /analysis, /</a:t>
            </a:r>
            <a:r>
              <a:rPr lang="en-IN" sz="2000" dirty="0" err="1"/>
              <a:t>hate_speech</a:t>
            </a:r>
            <a:r>
              <a:rPr lang="en-IN" sz="2000" dirty="0"/>
              <a:t>, /sentiment, /summarize, /</a:t>
            </a:r>
            <a:r>
              <a:rPr lang="en-IN" sz="2000" dirty="0" err="1"/>
              <a:t>spam_detection</a:t>
            </a:r>
            <a:r>
              <a:rPr lang="en-IN" sz="2000" dirty="0"/>
              <a:t>, /analysis-comments) to handle specific text analysis tasks based on user input and data processing requirements.</a:t>
            </a:r>
          </a:p>
        </p:txBody>
      </p:sp>
    </p:spTree>
    <p:extLst>
      <p:ext uri="{BB962C8B-B14F-4D97-AF65-F5344CB8AC3E}">
        <p14:creationId xmlns:p14="http://schemas.microsoft.com/office/powerpoint/2010/main" val="404290952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CA2B-2E81-6140-E4E2-EDA43EAE0AF3}"/>
              </a:ext>
            </a:extLst>
          </p:cNvPr>
          <p:cNvSpPr>
            <a:spLocks noGrp="1"/>
          </p:cNvSpPr>
          <p:nvPr>
            <p:ph type="title"/>
          </p:nvPr>
        </p:nvSpPr>
        <p:spPr/>
        <p:txBody>
          <a:bodyPr/>
          <a:lstStyle/>
          <a:p>
            <a:r>
              <a:rPr lang="en-IN" dirty="0"/>
              <a:t>Workflow and Data Flow</a:t>
            </a:r>
          </a:p>
        </p:txBody>
      </p:sp>
      <p:sp>
        <p:nvSpPr>
          <p:cNvPr id="3" name="Content Placeholder 2">
            <a:extLst>
              <a:ext uri="{FF2B5EF4-FFF2-40B4-BE49-F238E27FC236}">
                <a16:creationId xmlns:a16="http://schemas.microsoft.com/office/drawing/2014/main" id="{75A7DC7C-8329-ACB0-0416-83A51AC44AA8}"/>
              </a:ext>
            </a:extLst>
          </p:cNvPr>
          <p:cNvSpPr>
            <a:spLocks noGrp="1"/>
          </p:cNvSpPr>
          <p:nvPr>
            <p:ph idx="1"/>
          </p:nvPr>
        </p:nvSpPr>
        <p:spPr/>
        <p:txBody>
          <a:bodyPr/>
          <a:lstStyle/>
          <a:p>
            <a:pPr marL="0" indent="0">
              <a:buNone/>
            </a:pPr>
            <a:r>
              <a:rPr lang="en-IN" sz="2000" b="1" dirty="0"/>
              <a:t>Input: </a:t>
            </a:r>
            <a:r>
              <a:rPr lang="en-IN" sz="2000" dirty="0"/>
              <a:t>Users provide a YouTube video URL via the web interface.</a:t>
            </a:r>
          </a:p>
          <a:p>
            <a:pPr marL="0" indent="0">
              <a:buNone/>
            </a:pPr>
            <a:r>
              <a:rPr lang="en-IN" sz="2000" b="1" dirty="0"/>
              <a:t>Processing:</a:t>
            </a:r>
          </a:p>
          <a:p>
            <a:r>
              <a:rPr lang="en-IN" sz="2000" dirty="0"/>
              <a:t>Audio extraction and transcription using </a:t>
            </a:r>
            <a:r>
              <a:rPr lang="en-IN" sz="2000" dirty="0" err="1"/>
              <a:t>PyTube</a:t>
            </a:r>
            <a:r>
              <a:rPr lang="en-IN" sz="2000" dirty="0"/>
              <a:t> and Transformers library.</a:t>
            </a:r>
          </a:p>
          <a:p>
            <a:r>
              <a:rPr lang="en-IN" sz="2000" dirty="0"/>
              <a:t>Text analysis (hate speech detection, sentiment analysis, text summarization, spam detection).</a:t>
            </a:r>
          </a:p>
          <a:p>
            <a:pPr marL="0" indent="0">
              <a:buNone/>
            </a:pPr>
            <a:r>
              <a:rPr lang="en-IN" sz="2000" b="1" dirty="0"/>
              <a:t>Output:</a:t>
            </a:r>
          </a:p>
          <a:p>
            <a:r>
              <a:rPr lang="en-IN" sz="2000" dirty="0"/>
              <a:t>Transcribed text from the video's audio content.</a:t>
            </a:r>
          </a:p>
          <a:p>
            <a:r>
              <a:rPr lang="en-IN" sz="2000" dirty="0"/>
              <a:t>Analysis results (sentiment, hate speech categories, spam classification) for the video and its associated comments.</a:t>
            </a:r>
          </a:p>
        </p:txBody>
      </p:sp>
    </p:spTree>
    <p:extLst>
      <p:ext uri="{BB962C8B-B14F-4D97-AF65-F5344CB8AC3E}">
        <p14:creationId xmlns:p14="http://schemas.microsoft.com/office/powerpoint/2010/main" val="27706451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5878-DC60-8E4F-3305-73866D81A0C6}"/>
              </a:ext>
            </a:extLst>
          </p:cNvPr>
          <p:cNvSpPr>
            <a:spLocks noGrp="1"/>
          </p:cNvSpPr>
          <p:nvPr>
            <p:ph type="title"/>
          </p:nvPr>
        </p:nvSpPr>
        <p:spPr/>
        <p:txBody>
          <a:bodyPr/>
          <a:lstStyle/>
          <a:p>
            <a:r>
              <a:rPr lang="en-US" dirty="0"/>
              <a:t>Webpage</a:t>
            </a:r>
            <a:endParaRPr lang="en-IN" dirty="0"/>
          </a:p>
        </p:txBody>
      </p:sp>
      <p:pic>
        <p:nvPicPr>
          <p:cNvPr id="14" name="Content Placeholder 13">
            <a:extLst>
              <a:ext uri="{FF2B5EF4-FFF2-40B4-BE49-F238E27FC236}">
                <a16:creationId xmlns:a16="http://schemas.microsoft.com/office/drawing/2014/main" id="{963C6527-CB9B-49E2-072F-D8957CF18F7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27648" y="2204864"/>
            <a:ext cx="6784753" cy="3816424"/>
          </a:xfrm>
        </p:spPr>
      </p:pic>
    </p:spTree>
    <p:extLst>
      <p:ext uri="{BB962C8B-B14F-4D97-AF65-F5344CB8AC3E}">
        <p14:creationId xmlns:p14="http://schemas.microsoft.com/office/powerpoint/2010/main" val="397865227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D85F-E8AC-F2F1-97C2-927B8C5FD52C}"/>
              </a:ext>
            </a:extLst>
          </p:cNvPr>
          <p:cNvSpPr>
            <a:spLocks noGrp="1"/>
          </p:cNvSpPr>
          <p:nvPr>
            <p:ph type="title"/>
          </p:nvPr>
        </p:nvSpPr>
        <p:spPr/>
        <p:txBody>
          <a:bodyPr/>
          <a:lstStyle/>
          <a:p>
            <a:r>
              <a:rPr lang="en-US" dirty="0"/>
              <a:t>Video Analysis Statistics</a:t>
            </a:r>
            <a:endParaRPr lang="en-IN" dirty="0"/>
          </a:p>
        </p:txBody>
      </p:sp>
      <p:pic>
        <p:nvPicPr>
          <p:cNvPr id="11" name="Picture 10">
            <a:extLst>
              <a:ext uri="{FF2B5EF4-FFF2-40B4-BE49-F238E27FC236}">
                <a16:creationId xmlns:a16="http://schemas.microsoft.com/office/drawing/2014/main" id="{90276F51-878D-FCF9-A05A-16952376F5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3612" y="2132856"/>
            <a:ext cx="6984776" cy="3928937"/>
          </a:xfrm>
          <a:prstGeom prst="rect">
            <a:avLst/>
          </a:prstGeom>
        </p:spPr>
      </p:pic>
    </p:spTree>
    <p:extLst>
      <p:ext uri="{BB962C8B-B14F-4D97-AF65-F5344CB8AC3E}">
        <p14:creationId xmlns:p14="http://schemas.microsoft.com/office/powerpoint/2010/main" val="353136875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B7F1-0951-9B64-FAAC-D019C36814AC}"/>
              </a:ext>
            </a:extLst>
          </p:cNvPr>
          <p:cNvSpPr>
            <a:spLocks noGrp="1"/>
          </p:cNvSpPr>
          <p:nvPr>
            <p:ph type="title"/>
          </p:nvPr>
        </p:nvSpPr>
        <p:spPr/>
        <p:txBody>
          <a:bodyPr/>
          <a:lstStyle/>
          <a:p>
            <a:r>
              <a:rPr lang="en-US" dirty="0"/>
              <a:t>Spam detection</a:t>
            </a:r>
            <a:endParaRPr lang="en-IN" dirty="0"/>
          </a:p>
        </p:txBody>
      </p:sp>
      <p:sp>
        <p:nvSpPr>
          <p:cNvPr id="3" name="Content Placeholder 2">
            <a:extLst>
              <a:ext uri="{FF2B5EF4-FFF2-40B4-BE49-F238E27FC236}">
                <a16:creationId xmlns:a16="http://schemas.microsoft.com/office/drawing/2014/main" id="{4EE210F7-C10E-ED01-A8B5-BFBC928FED45}"/>
              </a:ext>
            </a:extLst>
          </p:cNvPr>
          <p:cNvSpPr>
            <a:spLocks noGrp="1"/>
          </p:cNvSpPr>
          <p:nvPr>
            <p:ph idx="1"/>
          </p:nvPr>
        </p:nvSpPr>
        <p:spPr>
          <a:xfrm>
            <a:off x="1055440" y="2132856"/>
            <a:ext cx="10297144" cy="3611562"/>
          </a:xfrm>
        </p:spPr>
        <p:txBody>
          <a:bodyPr/>
          <a:lstStyle/>
          <a:p>
            <a:r>
              <a:rPr lang="en-US" sz="2000" dirty="0"/>
              <a:t>The spam detection module applies machine learning to automatically categorize text messages as spam or ham (non-spam). </a:t>
            </a:r>
          </a:p>
          <a:p>
            <a:r>
              <a:rPr lang="en-US" sz="2000" dirty="0"/>
              <a:t>Through natural language processing (NLP) techniques, the module processes and transforms text data into numerical features. </a:t>
            </a:r>
          </a:p>
          <a:p>
            <a:r>
              <a:rPr lang="en-US" sz="2000" dirty="0"/>
              <a:t>These features are then used to train a classifier, such as Multinomial Naive Bayes, enabling the system to identify and filter unwanted messages effectively. </a:t>
            </a:r>
          </a:p>
          <a:p>
            <a:r>
              <a:rPr lang="en-US" sz="2000" dirty="0"/>
              <a:t>By automating spam identification, this module enhances communication security and user experience.</a:t>
            </a:r>
            <a:endParaRPr lang="en-IN" sz="2000" dirty="0"/>
          </a:p>
        </p:txBody>
      </p:sp>
    </p:spTree>
    <p:extLst>
      <p:ext uri="{BB962C8B-B14F-4D97-AF65-F5344CB8AC3E}">
        <p14:creationId xmlns:p14="http://schemas.microsoft.com/office/powerpoint/2010/main" val="416494410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A9373-E5CD-D7C6-8606-5893DA136C12}"/>
              </a:ext>
            </a:extLst>
          </p:cNvPr>
          <p:cNvSpPr>
            <a:spLocks noGrp="1"/>
          </p:cNvSpPr>
          <p:nvPr>
            <p:ph idx="1"/>
          </p:nvPr>
        </p:nvSpPr>
        <p:spPr/>
        <p:txBody>
          <a:bodyPr/>
          <a:lstStyle/>
          <a:p>
            <a:r>
              <a:rPr lang="en-US" sz="2000" dirty="0"/>
              <a:t>The module begins by loading SMS data from a CSV file and performs initial data cleaning tasks such as handling missing values and renaming columns.</a:t>
            </a:r>
          </a:p>
          <a:p>
            <a:r>
              <a:rPr lang="en-US" sz="2000" dirty="0"/>
              <a:t>Utilizes </a:t>
            </a:r>
            <a:r>
              <a:rPr lang="en-US" sz="2000" dirty="0" err="1"/>
              <a:t>CountVectorizer</a:t>
            </a:r>
            <a:r>
              <a:rPr lang="en-US" sz="2000" dirty="0"/>
              <a:t> to convert the preprocessed text into a document-term matrix, capturing the frequency of each word present in the dataset.</a:t>
            </a:r>
          </a:p>
          <a:p>
            <a:r>
              <a:rPr lang="en-US" sz="2000" dirty="0"/>
              <a:t>Applies TF-IDF (Term Frequency-Inverse Document Frequency) transformation to the document-term matrix, emphasizing words that are important in specific messages while </a:t>
            </a:r>
            <a:r>
              <a:rPr lang="en-US" sz="2000" dirty="0" err="1"/>
              <a:t>downweighting</a:t>
            </a:r>
            <a:r>
              <a:rPr lang="en-US" sz="2000" dirty="0"/>
              <a:t> common words.</a:t>
            </a:r>
          </a:p>
          <a:p>
            <a:endParaRPr lang="en-IN" sz="2000" dirty="0"/>
          </a:p>
        </p:txBody>
      </p:sp>
      <p:sp>
        <p:nvSpPr>
          <p:cNvPr id="4" name="Title 3">
            <a:extLst>
              <a:ext uri="{FF2B5EF4-FFF2-40B4-BE49-F238E27FC236}">
                <a16:creationId xmlns:a16="http://schemas.microsoft.com/office/drawing/2014/main" id="{E571D09E-3B1C-1DA5-46F7-844913537B9B}"/>
              </a:ext>
            </a:extLst>
          </p:cNvPr>
          <p:cNvSpPr>
            <a:spLocks noGrp="1"/>
          </p:cNvSpPr>
          <p:nvPr>
            <p:ph type="title"/>
          </p:nvPr>
        </p:nvSpPr>
        <p:spPr/>
        <p:txBody>
          <a:bodyPr/>
          <a:lstStyle/>
          <a:p>
            <a:r>
              <a:rPr lang="en-US" dirty="0"/>
              <a:t>Implementation</a:t>
            </a:r>
            <a:endParaRPr lang="en-IN" dirty="0"/>
          </a:p>
        </p:txBody>
      </p:sp>
    </p:spTree>
    <p:extLst>
      <p:ext uri="{BB962C8B-B14F-4D97-AF65-F5344CB8AC3E}">
        <p14:creationId xmlns:p14="http://schemas.microsoft.com/office/powerpoint/2010/main" val="40283438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4DA3-B587-7DFD-7344-EA9FC5C2DD13}"/>
              </a:ext>
            </a:extLst>
          </p:cNvPr>
          <p:cNvSpPr>
            <a:spLocks noGrp="1"/>
          </p:cNvSpPr>
          <p:nvPr>
            <p:ph type="title"/>
          </p:nvPr>
        </p:nvSpPr>
        <p:spPr/>
        <p:txBody>
          <a:bodyPr/>
          <a:lstStyle/>
          <a:p>
            <a:r>
              <a:rPr lang="en-IN" dirty="0"/>
              <a:t>Model Training and Evaluation</a:t>
            </a:r>
          </a:p>
        </p:txBody>
      </p:sp>
      <p:sp>
        <p:nvSpPr>
          <p:cNvPr id="3" name="Content Placeholder 2">
            <a:extLst>
              <a:ext uri="{FF2B5EF4-FFF2-40B4-BE49-F238E27FC236}">
                <a16:creationId xmlns:a16="http://schemas.microsoft.com/office/drawing/2014/main" id="{75570349-45BB-95B5-10C3-965852E7AB55}"/>
              </a:ext>
            </a:extLst>
          </p:cNvPr>
          <p:cNvSpPr>
            <a:spLocks noGrp="1"/>
          </p:cNvSpPr>
          <p:nvPr>
            <p:ph idx="1"/>
          </p:nvPr>
        </p:nvSpPr>
        <p:spPr>
          <a:xfrm>
            <a:off x="1329693" y="2348880"/>
            <a:ext cx="9753600" cy="3763963"/>
          </a:xfrm>
        </p:spPr>
        <p:txBody>
          <a:bodyPr/>
          <a:lstStyle/>
          <a:p>
            <a:r>
              <a:rPr lang="en-US" sz="2000" dirty="0"/>
              <a:t>Trains a machine learning model, specifically Multinomial Naive Bayes (</a:t>
            </a:r>
            <a:r>
              <a:rPr lang="en-US" sz="2000" dirty="0" err="1"/>
              <a:t>MultinomialNB</a:t>
            </a:r>
            <a:r>
              <a:rPr lang="en-US" sz="2000" dirty="0"/>
              <a:t>), on the transformed data to learn patterns and associations between text features and message labels (spam or ham).</a:t>
            </a:r>
          </a:p>
          <a:p>
            <a:r>
              <a:rPr lang="en-US" sz="2000" dirty="0"/>
              <a:t>Evaluates the model's performance using various metrics including accuracy, confusion matrix, and ROC AUC score to assess its effectiveness in distinguishing between spam and ham messages.</a:t>
            </a:r>
          </a:p>
          <a:p>
            <a:r>
              <a:rPr lang="en-IN" sz="2000" dirty="0"/>
              <a:t>Implements a pipeline (Pipeline) that combines feature extraction (</a:t>
            </a:r>
            <a:r>
              <a:rPr lang="en-IN" sz="2000" dirty="0" err="1"/>
              <a:t>CountVectorizer</a:t>
            </a:r>
            <a:r>
              <a:rPr lang="en-IN" sz="2000" dirty="0"/>
              <a:t>), feature scaling (</a:t>
            </a:r>
            <a:r>
              <a:rPr lang="en-IN" sz="2000" dirty="0" err="1"/>
              <a:t>TfidfTransformer</a:t>
            </a:r>
            <a:r>
              <a:rPr lang="en-IN" sz="2000" dirty="0"/>
              <a:t>), and classification (</a:t>
            </a:r>
            <a:r>
              <a:rPr lang="en-IN" sz="2000" dirty="0" err="1"/>
              <a:t>MultinomialNB</a:t>
            </a:r>
            <a:r>
              <a:rPr lang="en-IN" sz="2000" dirty="0"/>
              <a:t>) into a single entity, enabling seamless and efficient text classification.</a:t>
            </a:r>
          </a:p>
          <a:p>
            <a:endParaRPr lang="en-IN" dirty="0"/>
          </a:p>
        </p:txBody>
      </p:sp>
    </p:spTree>
    <p:extLst>
      <p:ext uri="{BB962C8B-B14F-4D97-AF65-F5344CB8AC3E}">
        <p14:creationId xmlns:p14="http://schemas.microsoft.com/office/powerpoint/2010/main" val="370682255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2841-649B-42BE-EC49-6828125A5E47}"/>
              </a:ext>
            </a:extLst>
          </p:cNvPr>
          <p:cNvSpPr>
            <a:spLocks noGrp="1"/>
          </p:cNvSpPr>
          <p:nvPr>
            <p:ph type="title"/>
          </p:nvPr>
        </p:nvSpPr>
        <p:spPr/>
        <p:txBody>
          <a:bodyPr/>
          <a:lstStyle/>
          <a:p>
            <a:r>
              <a:rPr lang="en-US" dirty="0"/>
              <a:t>Dataset</a:t>
            </a:r>
            <a:endParaRPr lang="en-IN" dirty="0"/>
          </a:p>
        </p:txBody>
      </p:sp>
      <p:pic>
        <p:nvPicPr>
          <p:cNvPr id="4" name="Content Placeholder 3">
            <a:extLst>
              <a:ext uri="{FF2B5EF4-FFF2-40B4-BE49-F238E27FC236}">
                <a16:creationId xmlns:a16="http://schemas.microsoft.com/office/drawing/2014/main" id="{937F8DAA-B934-8BC8-90C4-29F93559BEC9}"/>
              </a:ext>
            </a:extLst>
          </p:cNvPr>
          <p:cNvPicPr>
            <a:picLocks noGrp="1" noChangeAspect="1"/>
          </p:cNvPicPr>
          <p:nvPr>
            <p:ph idx="1"/>
          </p:nvPr>
        </p:nvPicPr>
        <p:blipFill>
          <a:blip r:embed="rId2"/>
          <a:stretch>
            <a:fillRect/>
          </a:stretch>
        </p:blipFill>
        <p:spPr>
          <a:xfrm>
            <a:off x="2927648" y="2204864"/>
            <a:ext cx="5972521" cy="3763962"/>
          </a:xfrm>
          <a:prstGeom prst="rect">
            <a:avLst/>
          </a:prstGeom>
        </p:spPr>
      </p:pic>
    </p:spTree>
    <p:extLst>
      <p:ext uri="{BB962C8B-B14F-4D97-AF65-F5344CB8AC3E}">
        <p14:creationId xmlns:p14="http://schemas.microsoft.com/office/powerpoint/2010/main" val="111702182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C9EE-E851-7678-D86D-800CEF2FAE2B}"/>
              </a:ext>
            </a:extLst>
          </p:cNvPr>
          <p:cNvSpPr>
            <a:spLocks noGrp="1"/>
          </p:cNvSpPr>
          <p:nvPr>
            <p:ph type="title"/>
          </p:nvPr>
        </p:nvSpPr>
        <p:spPr/>
        <p:txBody>
          <a:bodyPr/>
          <a:lstStyle/>
          <a:p>
            <a:r>
              <a:rPr lang="en-US" dirty="0"/>
              <a:t>Accuracy</a:t>
            </a:r>
            <a:endParaRPr lang="en-IN" dirty="0"/>
          </a:p>
        </p:txBody>
      </p:sp>
      <p:pic>
        <p:nvPicPr>
          <p:cNvPr id="5" name="Content Placeholder 4">
            <a:extLst>
              <a:ext uri="{FF2B5EF4-FFF2-40B4-BE49-F238E27FC236}">
                <a16:creationId xmlns:a16="http://schemas.microsoft.com/office/drawing/2014/main" id="{81F59106-84F2-981A-E058-64C3B4C38175}"/>
              </a:ext>
            </a:extLst>
          </p:cNvPr>
          <p:cNvPicPr>
            <a:picLocks noGrp="1" noChangeAspect="1"/>
          </p:cNvPicPr>
          <p:nvPr>
            <p:ph idx="1"/>
          </p:nvPr>
        </p:nvPicPr>
        <p:blipFill>
          <a:blip r:embed="rId2"/>
          <a:stretch>
            <a:fillRect/>
          </a:stretch>
        </p:blipFill>
        <p:spPr>
          <a:xfrm>
            <a:off x="4036665" y="2990338"/>
            <a:ext cx="4118670" cy="1818971"/>
          </a:xfrm>
        </p:spPr>
      </p:pic>
    </p:spTree>
    <p:extLst>
      <p:ext uri="{BB962C8B-B14F-4D97-AF65-F5344CB8AC3E}">
        <p14:creationId xmlns:p14="http://schemas.microsoft.com/office/powerpoint/2010/main" val="30658924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2E9A-FF91-2A51-8A18-11CF5AA1045D}"/>
              </a:ext>
            </a:extLst>
          </p:cNvPr>
          <p:cNvSpPr>
            <a:spLocks noGrp="1"/>
          </p:cNvSpPr>
          <p:nvPr>
            <p:ph type="title"/>
          </p:nvPr>
        </p:nvSpPr>
        <p:spPr/>
        <p:txBody>
          <a:bodyPr/>
          <a:lstStyle/>
          <a:p>
            <a:r>
              <a:rPr lang="en-US" dirty="0"/>
              <a:t>Sentimental Analysis</a:t>
            </a:r>
            <a:endParaRPr lang="en-IN" dirty="0"/>
          </a:p>
        </p:txBody>
      </p:sp>
      <p:sp>
        <p:nvSpPr>
          <p:cNvPr id="3" name="Content Placeholder 2">
            <a:extLst>
              <a:ext uri="{FF2B5EF4-FFF2-40B4-BE49-F238E27FC236}">
                <a16:creationId xmlns:a16="http://schemas.microsoft.com/office/drawing/2014/main" id="{2DE22CC9-2BE1-A2B7-7F1E-BD1FA165C43F}"/>
              </a:ext>
            </a:extLst>
          </p:cNvPr>
          <p:cNvSpPr>
            <a:spLocks noGrp="1"/>
          </p:cNvSpPr>
          <p:nvPr>
            <p:ph idx="1"/>
          </p:nvPr>
        </p:nvSpPr>
        <p:spPr/>
        <p:txBody>
          <a:bodyPr/>
          <a:lstStyle/>
          <a:p>
            <a:r>
              <a:rPr lang="en-US" sz="2000" dirty="0"/>
              <a:t>Sentiment analysis refers to the process of examining text to determine the feeling or attitude being demonstrated by an author, such as in social media posts . </a:t>
            </a:r>
          </a:p>
          <a:p>
            <a:r>
              <a:rPr lang="en-US" sz="2000" dirty="0"/>
              <a:t>This method aims to determine and remove subjective information from text data. Additionally, sentiment analysis generally falls into three categories: whether the sentiment is positive, negative, or neutral . </a:t>
            </a:r>
          </a:p>
          <a:p>
            <a:r>
              <a:rPr lang="en-US" sz="2000" dirty="0"/>
              <a:t>The primary reason for conducting sentiment analysis is to determine the primary feeling or general mood expressed in a body of textual contents.</a:t>
            </a:r>
            <a:endParaRPr lang="en-IN" sz="2000" dirty="0"/>
          </a:p>
        </p:txBody>
      </p:sp>
    </p:spTree>
    <p:extLst>
      <p:ext uri="{BB962C8B-B14F-4D97-AF65-F5344CB8AC3E}">
        <p14:creationId xmlns:p14="http://schemas.microsoft.com/office/powerpoint/2010/main" val="29626345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2D2F-DEF3-7DE7-0900-0527FFB02CE9}"/>
              </a:ext>
            </a:extLst>
          </p:cNvPr>
          <p:cNvSpPr>
            <a:spLocks noGrp="1"/>
          </p:cNvSpPr>
          <p:nvPr>
            <p:ph type="title"/>
          </p:nvPr>
        </p:nvSpPr>
        <p:spPr/>
        <p:txBody>
          <a:bodyPr/>
          <a:lstStyle/>
          <a:p>
            <a:r>
              <a:rPr lang="en-US" dirty="0">
                <a:cs typeface="Times New Roman"/>
              </a:rPr>
              <a:t>Expected output</a:t>
            </a:r>
            <a:endParaRPr lang="en-US" dirty="0"/>
          </a:p>
        </p:txBody>
      </p:sp>
      <p:sp>
        <p:nvSpPr>
          <p:cNvPr id="3" name="Content Placeholder 2">
            <a:extLst>
              <a:ext uri="{FF2B5EF4-FFF2-40B4-BE49-F238E27FC236}">
                <a16:creationId xmlns:a16="http://schemas.microsoft.com/office/drawing/2014/main" id="{C42FCB36-4264-C84D-6FF7-90F2E95D6CB2}"/>
              </a:ext>
            </a:extLst>
          </p:cNvPr>
          <p:cNvSpPr>
            <a:spLocks noGrp="1"/>
          </p:cNvSpPr>
          <p:nvPr>
            <p:ph idx="1"/>
          </p:nvPr>
        </p:nvSpPr>
        <p:spPr>
          <a:xfrm>
            <a:off x="1219200" y="2190482"/>
            <a:ext cx="9839459" cy="3935681"/>
          </a:xfrm>
        </p:spPr>
        <p:txBody>
          <a:bodyPr/>
          <a:lstStyle/>
          <a:p>
            <a:pPr>
              <a:lnSpc>
                <a:spcPct val="150000"/>
              </a:lnSpc>
              <a:spcBef>
                <a:spcPts val="20"/>
              </a:spcBef>
            </a:pPr>
            <a:r>
              <a:rPr lang="en-US" dirty="0">
                <a:cs typeface="Times New Roman"/>
              </a:rPr>
              <a:t>The expected output is a robust system that can automatically transcribe YouTube audio, identify hate speech, filter out spam comments, and analyze sentiment. </a:t>
            </a:r>
          </a:p>
          <a:p>
            <a:pPr>
              <a:lnSpc>
                <a:spcPct val="150000"/>
              </a:lnSpc>
              <a:spcBef>
                <a:spcPts val="20"/>
              </a:spcBef>
            </a:pPr>
            <a:r>
              <a:rPr lang="en-US" dirty="0">
                <a:cs typeface="Times New Roman"/>
              </a:rPr>
              <a:t>The system aims to contribute to a safer and more positive online environment by automating content moderation tasks.</a:t>
            </a:r>
          </a:p>
        </p:txBody>
      </p:sp>
    </p:spTree>
    <p:extLst>
      <p:ext uri="{BB962C8B-B14F-4D97-AF65-F5344CB8AC3E}">
        <p14:creationId xmlns:p14="http://schemas.microsoft.com/office/powerpoint/2010/main" val="23670356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1018-68D2-AEB3-4E8A-42B96E8983E7}"/>
              </a:ext>
            </a:extLst>
          </p:cNvPr>
          <p:cNvSpPr>
            <a:spLocks noGrp="1"/>
          </p:cNvSpPr>
          <p:nvPr>
            <p:ph type="title"/>
          </p:nvPr>
        </p:nvSpPr>
        <p:spPr/>
        <p:txBody>
          <a:bodyPr/>
          <a:lstStyle/>
          <a:p>
            <a:r>
              <a:rPr lang="en-US" dirty="0"/>
              <a:t>Data Loading and Preprocessing</a:t>
            </a:r>
            <a:endParaRPr lang="en-IN" dirty="0"/>
          </a:p>
        </p:txBody>
      </p:sp>
      <p:sp>
        <p:nvSpPr>
          <p:cNvPr id="3" name="Content Placeholder 2">
            <a:extLst>
              <a:ext uri="{FF2B5EF4-FFF2-40B4-BE49-F238E27FC236}">
                <a16:creationId xmlns:a16="http://schemas.microsoft.com/office/drawing/2014/main" id="{9ABFFC35-9C03-6611-1D37-00CCE3B225F5}"/>
              </a:ext>
            </a:extLst>
          </p:cNvPr>
          <p:cNvSpPr>
            <a:spLocks noGrp="1"/>
          </p:cNvSpPr>
          <p:nvPr>
            <p:ph idx="1"/>
          </p:nvPr>
        </p:nvSpPr>
        <p:spPr/>
        <p:txBody>
          <a:bodyPr/>
          <a:lstStyle/>
          <a:p>
            <a:r>
              <a:rPr lang="en-US" sz="2000" dirty="0"/>
              <a:t>Reads CSV files containing training and test data.</a:t>
            </a:r>
          </a:p>
          <a:p>
            <a:r>
              <a:rPr lang="en-US" sz="2000" dirty="0"/>
              <a:t>Does simple data cleaning jobs like discarding HTML tags, links, punctuation and non alphanumeric signs.</a:t>
            </a:r>
          </a:p>
          <a:p>
            <a:r>
              <a:rPr lang="en-US" sz="2000" dirty="0"/>
              <a:t>Conducts exploratory data analysis (EDA) to understand the distribution of sentiments in the dataset.</a:t>
            </a:r>
          </a:p>
          <a:p>
            <a:endParaRPr lang="en-IN" dirty="0"/>
          </a:p>
        </p:txBody>
      </p:sp>
      <p:pic>
        <p:nvPicPr>
          <p:cNvPr id="4" name="Picture 3">
            <a:extLst>
              <a:ext uri="{FF2B5EF4-FFF2-40B4-BE49-F238E27FC236}">
                <a16:creationId xmlns:a16="http://schemas.microsoft.com/office/drawing/2014/main" id="{41AADF5F-B13C-5BD9-FE7F-20A76636073D}"/>
              </a:ext>
            </a:extLst>
          </p:cNvPr>
          <p:cNvPicPr>
            <a:picLocks noChangeAspect="1"/>
          </p:cNvPicPr>
          <p:nvPr/>
        </p:nvPicPr>
        <p:blipFill>
          <a:blip r:embed="rId2"/>
          <a:stretch>
            <a:fillRect/>
          </a:stretch>
        </p:blipFill>
        <p:spPr>
          <a:xfrm>
            <a:off x="4708268" y="4077072"/>
            <a:ext cx="2447943" cy="2152347"/>
          </a:xfrm>
          <a:prstGeom prst="rect">
            <a:avLst/>
          </a:prstGeom>
        </p:spPr>
      </p:pic>
    </p:spTree>
    <p:extLst>
      <p:ext uri="{BB962C8B-B14F-4D97-AF65-F5344CB8AC3E}">
        <p14:creationId xmlns:p14="http://schemas.microsoft.com/office/powerpoint/2010/main" val="120515193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CB4E-5067-A700-7948-B9233583FF4D}"/>
              </a:ext>
            </a:extLst>
          </p:cNvPr>
          <p:cNvSpPr>
            <a:spLocks noGrp="1"/>
          </p:cNvSpPr>
          <p:nvPr>
            <p:ph type="title"/>
          </p:nvPr>
        </p:nvSpPr>
        <p:spPr/>
        <p:txBody>
          <a:bodyPr/>
          <a:lstStyle/>
          <a:p>
            <a:r>
              <a:rPr lang="en-US" dirty="0"/>
              <a:t>Text processing and feature engineering</a:t>
            </a:r>
            <a:endParaRPr lang="en-IN" dirty="0"/>
          </a:p>
        </p:txBody>
      </p:sp>
      <p:sp>
        <p:nvSpPr>
          <p:cNvPr id="3" name="Content Placeholder 2">
            <a:extLst>
              <a:ext uri="{FF2B5EF4-FFF2-40B4-BE49-F238E27FC236}">
                <a16:creationId xmlns:a16="http://schemas.microsoft.com/office/drawing/2014/main" id="{28BB9630-6BA4-D236-8B6C-72B6E794F885}"/>
              </a:ext>
            </a:extLst>
          </p:cNvPr>
          <p:cNvSpPr>
            <a:spLocks noGrp="1"/>
          </p:cNvSpPr>
          <p:nvPr>
            <p:ph idx="1"/>
          </p:nvPr>
        </p:nvSpPr>
        <p:spPr>
          <a:xfrm>
            <a:off x="1320800" y="2276872"/>
            <a:ext cx="9753600" cy="3763963"/>
          </a:xfrm>
        </p:spPr>
        <p:txBody>
          <a:bodyPr/>
          <a:lstStyle/>
          <a:p>
            <a:r>
              <a:rPr lang="en-US" dirty="0"/>
              <a:t>Functions that define Jaccard similarity between text and </a:t>
            </a:r>
            <a:r>
              <a:rPr lang="en-US" dirty="0" err="1"/>
              <a:t>selected_text</a:t>
            </a:r>
            <a:r>
              <a:rPr lang="en-US" dirty="0"/>
              <a:t>.</a:t>
            </a:r>
          </a:p>
          <a:p>
            <a:r>
              <a:rPr lang="en-US" dirty="0"/>
              <a:t>Word counts and meta-features, namely words in text and </a:t>
            </a:r>
            <a:r>
              <a:rPr lang="en-US" dirty="0" err="1"/>
              <a:t>selected_text</a:t>
            </a:r>
            <a:r>
              <a:rPr lang="en-US" dirty="0"/>
              <a:t>. </a:t>
            </a:r>
          </a:p>
          <a:p>
            <a:r>
              <a:rPr lang="en-US" dirty="0"/>
              <a:t>The distributions of the word count as well as the differences in word count for different sentiments are plotted.</a:t>
            </a:r>
          </a:p>
          <a:p>
            <a:r>
              <a:rPr lang="en-US" dirty="0"/>
              <a:t>Most frequent words in </a:t>
            </a:r>
            <a:r>
              <a:rPr lang="en-US" dirty="0" err="1"/>
              <a:t>selected_text</a:t>
            </a:r>
            <a:r>
              <a:rPr lang="en-US" dirty="0"/>
              <a:t> and text after just removing </a:t>
            </a:r>
            <a:r>
              <a:rPr lang="en-US" dirty="0" err="1"/>
              <a:t>stopwords</a:t>
            </a:r>
            <a:r>
              <a:rPr lang="en-US" dirty="0"/>
              <a:t>. </a:t>
            </a:r>
          </a:p>
          <a:p>
            <a:r>
              <a:rPr lang="en-US" dirty="0"/>
              <a:t>Bar charts and </a:t>
            </a:r>
            <a:r>
              <a:rPr lang="en-US" dirty="0" err="1"/>
              <a:t>treemaps</a:t>
            </a:r>
            <a:r>
              <a:rPr lang="en-US" dirty="0"/>
              <a:t> are used for the identification of the most frequent words.</a:t>
            </a:r>
          </a:p>
          <a:p>
            <a:endParaRPr lang="en-US" dirty="0"/>
          </a:p>
          <a:p>
            <a:endParaRPr lang="en-IN" dirty="0"/>
          </a:p>
        </p:txBody>
      </p:sp>
    </p:spTree>
    <p:extLst>
      <p:ext uri="{BB962C8B-B14F-4D97-AF65-F5344CB8AC3E}">
        <p14:creationId xmlns:p14="http://schemas.microsoft.com/office/powerpoint/2010/main" val="132698720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954E-98EC-D5E4-FB28-F42F8F58A90D}"/>
              </a:ext>
            </a:extLst>
          </p:cNvPr>
          <p:cNvSpPr>
            <a:spLocks noGrp="1"/>
          </p:cNvSpPr>
          <p:nvPr>
            <p:ph type="title"/>
          </p:nvPr>
        </p:nvSpPr>
        <p:spPr/>
        <p:txBody>
          <a:bodyPr/>
          <a:lstStyle/>
          <a:p>
            <a:r>
              <a:rPr lang="en-IN" dirty="0"/>
              <a:t>Model Training and Model Predictions</a:t>
            </a:r>
          </a:p>
        </p:txBody>
      </p:sp>
      <p:sp>
        <p:nvSpPr>
          <p:cNvPr id="3" name="Content Placeholder 2">
            <a:extLst>
              <a:ext uri="{FF2B5EF4-FFF2-40B4-BE49-F238E27FC236}">
                <a16:creationId xmlns:a16="http://schemas.microsoft.com/office/drawing/2014/main" id="{A2356010-59AD-64FD-6A3A-991A08F4EF91}"/>
              </a:ext>
            </a:extLst>
          </p:cNvPr>
          <p:cNvSpPr>
            <a:spLocks noGrp="1"/>
          </p:cNvSpPr>
          <p:nvPr>
            <p:ph idx="1"/>
          </p:nvPr>
        </p:nvSpPr>
        <p:spPr/>
        <p:txBody>
          <a:bodyPr/>
          <a:lstStyle/>
          <a:p>
            <a:r>
              <a:rPr lang="en-US" dirty="0"/>
              <a:t>Functions that define how to train a NER model using </a:t>
            </a:r>
            <a:r>
              <a:rPr lang="en-US" dirty="0" err="1"/>
              <a:t>spaCy</a:t>
            </a:r>
            <a:r>
              <a:rPr lang="en-US" dirty="0"/>
              <a:t>. </a:t>
            </a:r>
          </a:p>
          <a:p>
            <a:r>
              <a:rPr lang="en-US" dirty="0"/>
              <a:t>In addition, the preparation of the training data features ensures that the training is done in the format.</a:t>
            </a:r>
          </a:p>
          <a:p>
            <a:r>
              <a:rPr lang="en-US" dirty="0"/>
              <a:t>Defines a function to get a prediction for entities (in this case </a:t>
            </a:r>
            <a:r>
              <a:rPr lang="en-US" dirty="0" err="1"/>
              <a:t>selected_text</a:t>
            </a:r>
            <a:r>
              <a:rPr lang="en-US" dirty="0"/>
              <a:t>) from the NER model that was trained.</a:t>
            </a:r>
          </a:p>
          <a:p>
            <a:r>
              <a:rPr lang="en-US" dirty="0"/>
              <a:t>Predicts </a:t>
            </a:r>
            <a:r>
              <a:rPr lang="en-US" dirty="0" err="1"/>
              <a:t>selected_text</a:t>
            </a:r>
            <a:r>
              <a:rPr lang="en-US" dirty="0"/>
              <a:t> for test data based on sentiment using trained models.</a:t>
            </a:r>
          </a:p>
          <a:p>
            <a:r>
              <a:rPr lang="en-US" dirty="0"/>
              <a:t>Saves the predicted </a:t>
            </a:r>
            <a:r>
              <a:rPr lang="en-US" dirty="0" err="1"/>
              <a:t>selected_text</a:t>
            </a:r>
            <a:r>
              <a:rPr lang="en-US" dirty="0"/>
              <a:t> to a CSV file (submission.csv) for submission.</a:t>
            </a:r>
          </a:p>
          <a:p>
            <a:endParaRPr lang="en-US" dirty="0"/>
          </a:p>
          <a:p>
            <a:endParaRPr lang="en-IN" dirty="0"/>
          </a:p>
        </p:txBody>
      </p:sp>
    </p:spTree>
    <p:extLst>
      <p:ext uri="{BB962C8B-B14F-4D97-AF65-F5344CB8AC3E}">
        <p14:creationId xmlns:p14="http://schemas.microsoft.com/office/powerpoint/2010/main" val="189464060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11AA-7713-C9C1-08BB-47BCC2B3BAA1}"/>
              </a:ext>
            </a:extLst>
          </p:cNvPr>
          <p:cNvSpPr>
            <a:spLocks noGrp="1"/>
          </p:cNvSpPr>
          <p:nvPr>
            <p:ph type="title"/>
          </p:nvPr>
        </p:nvSpPr>
        <p:spPr/>
        <p:txBody>
          <a:bodyPr/>
          <a:lstStyle/>
          <a:p>
            <a:r>
              <a:rPr lang="en-US" dirty="0"/>
              <a:t>Text Summarizer</a:t>
            </a:r>
            <a:endParaRPr lang="en-IN" dirty="0"/>
          </a:p>
        </p:txBody>
      </p:sp>
      <p:sp>
        <p:nvSpPr>
          <p:cNvPr id="3" name="Content Placeholder 2">
            <a:extLst>
              <a:ext uri="{FF2B5EF4-FFF2-40B4-BE49-F238E27FC236}">
                <a16:creationId xmlns:a16="http://schemas.microsoft.com/office/drawing/2014/main" id="{1F0161F5-7B20-924C-D129-24142D91BF98}"/>
              </a:ext>
            </a:extLst>
          </p:cNvPr>
          <p:cNvSpPr>
            <a:spLocks noGrp="1"/>
          </p:cNvSpPr>
          <p:nvPr>
            <p:ph idx="1"/>
          </p:nvPr>
        </p:nvSpPr>
        <p:spPr>
          <a:xfrm>
            <a:off x="1055440" y="2357249"/>
            <a:ext cx="10297144" cy="3763963"/>
          </a:xfrm>
        </p:spPr>
        <p:txBody>
          <a:bodyPr/>
          <a:lstStyle/>
          <a:p>
            <a:r>
              <a:rPr lang="en-US" sz="2400" dirty="0"/>
              <a:t>The presented text summarizer module leverages a combination of natural language processing techniques to automatically summarize articles. </a:t>
            </a:r>
          </a:p>
          <a:p>
            <a:r>
              <a:rPr lang="en-US" sz="2400" dirty="0"/>
              <a:t>The process begins with extensive text preprocessing, including lowercase conversion, HTML tag removal, URL and email address extraction, contraction expansion, and punctuation elimination. </a:t>
            </a:r>
          </a:p>
        </p:txBody>
      </p:sp>
    </p:spTree>
    <p:extLst>
      <p:ext uri="{BB962C8B-B14F-4D97-AF65-F5344CB8AC3E}">
        <p14:creationId xmlns:p14="http://schemas.microsoft.com/office/powerpoint/2010/main" val="408514665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2FAE-D536-6F0F-A09D-1218F6E719FA}"/>
              </a:ext>
            </a:extLst>
          </p:cNvPr>
          <p:cNvSpPr>
            <a:spLocks noGrp="1"/>
          </p:cNvSpPr>
          <p:nvPr>
            <p:ph type="title"/>
          </p:nvPr>
        </p:nvSpPr>
        <p:spPr/>
        <p:txBody>
          <a:bodyPr/>
          <a:lstStyle/>
          <a:p>
            <a:r>
              <a:rPr lang="en-IN" dirty="0"/>
              <a:t>Word Frequency Normalization</a:t>
            </a:r>
          </a:p>
        </p:txBody>
      </p:sp>
      <p:sp>
        <p:nvSpPr>
          <p:cNvPr id="3" name="Content Placeholder 2">
            <a:extLst>
              <a:ext uri="{FF2B5EF4-FFF2-40B4-BE49-F238E27FC236}">
                <a16:creationId xmlns:a16="http://schemas.microsoft.com/office/drawing/2014/main" id="{88937F8F-8DC6-250C-69EE-B76BA7C66C8F}"/>
              </a:ext>
            </a:extLst>
          </p:cNvPr>
          <p:cNvSpPr>
            <a:spLocks noGrp="1"/>
          </p:cNvSpPr>
          <p:nvPr>
            <p:ph idx="1"/>
          </p:nvPr>
        </p:nvSpPr>
        <p:spPr/>
        <p:txBody>
          <a:bodyPr/>
          <a:lstStyle/>
          <a:p>
            <a:pPr marL="0" indent="0">
              <a:buNone/>
            </a:pPr>
            <a:r>
              <a:rPr lang="en-US" dirty="0"/>
              <a:t>Word Tokenization:</a:t>
            </a:r>
          </a:p>
          <a:p>
            <a:r>
              <a:rPr lang="en-US" dirty="0"/>
              <a:t>The text is tokenized into words.</a:t>
            </a:r>
          </a:p>
          <a:p>
            <a:pPr marL="0" indent="0">
              <a:buNone/>
            </a:pPr>
            <a:r>
              <a:rPr lang="en-US" dirty="0"/>
              <a:t>Word Frequency Calculation:</a:t>
            </a:r>
          </a:p>
          <a:p>
            <a:r>
              <a:rPr lang="en-US" dirty="0"/>
              <a:t>For each sentence, word frequencies are computed and stored in dictionaries.</a:t>
            </a:r>
          </a:p>
          <a:p>
            <a:pPr marL="0" indent="0">
              <a:buNone/>
            </a:pPr>
            <a:r>
              <a:rPr lang="en-US" dirty="0"/>
              <a:t>Normalization:</a:t>
            </a:r>
          </a:p>
          <a:p>
            <a:r>
              <a:rPr lang="en-US" dirty="0"/>
              <a:t>Word frequencies within each sentence are normalized by dividing each word's count by the maximum frequency in that sentence.</a:t>
            </a:r>
            <a:endParaRPr lang="en-IN" dirty="0"/>
          </a:p>
        </p:txBody>
      </p:sp>
    </p:spTree>
    <p:extLst>
      <p:ext uri="{BB962C8B-B14F-4D97-AF65-F5344CB8AC3E}">
        <p14:creationId xmlns:p14="http://schemas.microsoft.com/office/powerpoint/2010/main" val="156815957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F43C-B5A8-498B-9673-547258A72E83}"/>
              </a:ext>
            </a:extLst>
          </p:cNvPr>
          <p:cNvSpPr>
            <a:spLocks noGrp="1"/>
          </p:cNvSpPr>
          <p:nvPr>
            <p:ph type="title"/>
          </p:nvPr>
        </p:nvSpPr>
        <p:spPr/>
        <p:txBody>
          <a:bodyPr/>
          <a:lstStyle/>
          <a:p>
            <a:r>
              <a:rPr lang="en-IN" dirty="0"/>
              <a:t>Sentence Tokenization and Scoring</a:t>
            </a:r>
          </a:p>
        </p:txBody>
      </p:sp>
      <p:sp>
        <p:nvSpPr>
          <p:cNvPr id="3" name="Content Placeholder 2">
            <a:extLst>
              <a:ext uri="{FF2B5EF4-FFF2-40B4-BE49-F238E27FC236}">
                <a16:creationId xmlns:a16="http://schemas.microsoft.com/office/drawing/2014/main" id="{2CBB47D8-2F33-F6C5-B4A9-B299E9D5BF9E}"/>
              </a:ext>
            </a:extLst>
          </p:cNvPr>
          <p:cNvSpPr>
            <a:spLocks noGrp="1"/>
          </p:cNvSpPr>
          <p:nvPr>
            <p:ph idx="1"/>
          </p:nvPr>
        </p:nvSpPr>
        <p:spPr>
          <a:xfrm>
            <a:off x="1055440" y="2357249"/>
            <a:ext cx="10369152" cy="3763963"/>
          </a:xfrm>
        </p:spPr>
        <p:txBody>
          <a:bodyPr/>
          <a:lstStyle/>
          <a:p>
            <a:pPr marL="0" indent="0">
              <a:buNone/>
            </a:pPr>
            <a:r>
              <a:rPr lang="en-US" sz="2000" dirty="0"/>
              <a:t>Sentence Tokenization:</a:t>
            </a:r>
          </a:p>
          <a:p>
            <a:r>
              <a:rPr lang="en-US" sz="2000" dirty="0"/>
              <a:t>Sentences are tokenized using </a:t>
            </a:r>
            <a:r>
              <a:rPr lang="en-US" sz="2000" dirty="0" err="1"/>
              <a:t>sent_tokenize</a:t>
            </a:r>
            <a:r>
              <a:rPr lang="en-US" sz="2000" dirty="0"/>
              <a:t> function.</a:t>
            </a:r>
          </a:p>
          <a:p>
            <a:pPr marL="0" indent="0">
              <a:buNone/>
            </a:pPr>
            <a:r>
              <a:rPr lang="en-US" sz="2000" dirty="0"/>
              <a:t>Scoring Method:</a:t>
            </a:r>
          </a:p>
          <a:p>
            <a:r>
              <a:rPr lang="en-US" sz="2000" dirty="0"/>
              <a:t>Sentence scores are calculated based on the sum of normalized word frequencies within each sentence.</a:t>
            </a:r>
          </a:p>
          <a:p>
            <a:pPr marL="0" indent="0">
              <a:buNone/>
            </a:pPr>
            <a:r>
              <a:rPr lang="en-US" sz="2000" dirty="0"/>
              <a:t>Summary Generation</a:t>
            </a:r>
          </a:p>
          <a:p>
            <a:pPr marL="0" indent="0">
              <a:buNone/>
            </a:pPr>
            <a:r>
              <a:rPr lang="en-US" sz="2000" dirty="0"/>
              <a:t>     Selection of Top Sentences:</a:t>
            </a:r>
          </a:p>
          <a:p>
            <a:r>
              <a:rPr lang="en-US" sz="2000" dirty="0"/>
              <a:t>The top 25% (configurable) sentences with the highest scores are selected to form the summary.</a:t>
            </a:r>
          </a:p>
          <a:p>
            <a:pPr marL="0" indent="0">
              <a:buNone/>
            </a:pPr>
            <a:r>
              <a:rPr lang="en-US" sz="2000" dirty="0"/>
              <a:t>Joining Sentences:</a:t>
            </a:r>
          </a:p>
          <a:p>
            <a:r>
              <a:rPr lang="en-US" sz="2000" dirty="0"/>
              <a:t>Selected sentences are concatenated to form the final summary text.</a:t>
            </a:r>
            <a:endParaRPr lang="en-IN" sz="2000" dirty="0"/>
          </a:p>
        </p:txBody>
      </p:sp>
    </p:spTree>
    <p:extLst>
      <p:ext uri="{BB962C8B-B14F-4D97-AF65-F5344CB8AC3E}">
        <p14:creationId xmlns:p14="http://schemas.microsoft.com/office/powerpoint/2010/main" val="146375066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20F4-4E00-A936-2E81-95E32FC36D45}"/>
              </a:ext>
            </a:extLst>
          </p:cNvPr>
          <p:cNvSpPr>
            <a:spLocks noGrp="1"/>
          </p:cNvSpPr>
          <p:nvPr>
            <p:ph type="title"/>
          </p:nvPr>
        </p:nvSpPr>
        <p:spPr/>
        <p:txBody>
          <a:bodyPr/>
          <a:lstStyle/>
          <a:p>
            <a:r>
              <a:rPr lang="en-US" dirty="0"/>
              <a:t>Test result</a:t>
            </a:r>
            <a:endParaRPr lang="en-IN" dirty="0"/>
          </a:p>
        </p:txBody>
      </p:sp>
      <p:pic>
        <p:nvPicPr>
          <p:cNvPr id="8" name="Content Placeholder 7">
            <a:extLst>
              <a:ext uri="{FF2B5EF4-FFF2-40B4-BE49-F238E27FC236}">
                <a16:creationId xmlns:a16="http://schemas.microsoft.com/office/drawing/2014/main" id="{B9EAA5ED-A263-3FA3-F072-00572EE0781D}"/>
              </a:ext>
            </a:extLst>
          </p:cNvPr>
          <p:cNvPicPr>
            <a:picLocks noGrp="1" noChangeAspect="1"/>
          </p:cNvPicPr>
          <p:nvPr>
            <p:ph idx="1"/>
          </p:nvPr>
        </p:nvPicPr>
        <p:blipFill>
          <a:blip r:embed="rId2"/>
          <a:stretch>
            <a:fillRect/>
          </a:stretch>
        </p:blipFill>
        <p:spPr>
          <a:xfrm>
            <a:off x="911424" y="2204864"/>
            <a:ext cx="10592726" cy="3240360"/>
          </a:xfrm>
        </p:spPr>
      </p:pic>
    </p:spTree>
    <p:extLst>
      <p:ext uri="{BB962C8B-B14F-4D97-AF65-F5344CB8AC3E}">
        <p14:creationId xmlns:p14="http://schemas.microsoft.com/office/powerpoint/2010/main" val="43198570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EDF0-31A8-0468-AF1B-A5FD42DE92BA}"/>
              </a:ext>
            </a:extLst>
          </p:cNvPr>
          <p:cNvSpPr>
            <a:spLocks noGrp="1"/>
          </p:cNvSpPr>
          <p:nvPr>
            <p:ph type="title"/>
          </p:nvPr>
        </p:nvSpPr>
        <p:spPr/>
        <p:txBody>
          <a:bodyPr/>
          <a:lstStyle/>
          <a:p>
            <a:r>
              <a:rPr lang="en-US" dirty="0"/>
              <a:t>Results and Discussion</a:t>
            </a:r>
            <a:endParaRPr lang="en-IN" dirty="0"/>
          </a:p>
        </p:txBody>
      </p:sp>
      <p:sp>
        <p:nvSpPr>
          <p:cNvPr id="3" name="Content Placeholder 2">
            <a:extLst>
              <a:ext uri="{FF2B5EF4-FFF2-40B4-BE49-F238E27FC236}">
                <a16:creationId xmlns:a16="http://schemas.microsoft.com/office/drawing/2014/main" id="{27DE9800-8F23-F092-83BA-3A70B33CA2CC}"/>
              </a:ext>
            </a:extLst>
          </p:cNvPr>
          <p:cNvSpPr>
            <a:spLocks noGrp="1"/>
          </p:cNvSpPr>
          <p:nvPr>
            <p:ph idx="1"/>
          </p:nvPr>
        </p:nvSpPr>
        <p:spPr/>
        <p:txBody>
          <a:bodyPr/>
          <a:lstStyle/>
          <a:p>
            <a:r>
              <a:rPr lang="en-IN" dirty="0"/>
              <a:t>Detects sentiment issues and hate speech in video/audio content and comments.</a:t>
            </a:r>
          </a:p>
          <a:p>
            <a:r>
              <a:rPr lang="en-IN" dirty="0"/>
              <a:t>Utilizes ASR technology, benchmarked against systems like Mozilla's </a:t>
            </a:r>
            <a:r>
              <a:rPr lang="en-IN" dirty="0" err="1"/>
              <a:t>DeepSpeech</a:t>
            </a:r>
            <a:r>
              <a:rPr lang="en-IN" dirty="0"/>
              <a:t>.</a:t>
            </a:r>
          </a:p>
          <a:p>
            <a:r>
              <a:rPr lang="en-IN" dirty="0"/>
              <a:t>Implements Spam Detection using machine learning (e.g., Naïve Bayes) with 98% true positive rate.</a:t>
            </a:r>
          </a:p>
          <a:p>
            <a:r>
              <a:rPr lang="en-IN" dirty="0"/>
              <a:t>Employs Sentiment Analysis (SA) using models like Logistic Regression to categorize responses.</a:t>
            </a:r>
          </a:p>
          <a:p>
            <a:r>
              <a:rPr lang="en-IN" dirty="0"/>
              <a:t>Outperforms benchmarks like Jigsaw Toxic Comment Classifier in hate speech detection (93% accuracy).</a:t>
            </a:r>
          </a:p>
        </p:txBody>
      </p:sp>
    </p:spTree>
    <p:extLst>
      <p:ext uri="{BB962C8B-B14F-4D97-AF65-F5344CB8AC3E}">
        <p14:creationId xmlns:p14="http://schemas.microsoft.com/office/powerpoint/2010/main" val="129532149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9E24-78E1-321B-3B1A-D7C798288E8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146F271-84C2-E4DD-D11B-DF313A5C942B}"/>
              </a:ext>
            </a:extLst>
          </p:cNvPr>
          <p:cNvSpPr>
            <a:spLocks noGrp="1"/>
          </p:cNvSpPr>
          <p:nvPr>
            <p:ph idx="1"/>
          </p:nvPr>
        </p:nvSpPr>
        <p:spPr/>
        <p:txBody>
          <a:bodyPr/>
          <a:lstStyle/>
          <a:p>
            <a:r>
              <a:rPr lang="en-US" sz="2000" dirty="0"/>
              <a:t>Our system significantly improves YouTube by addressing critical issues like accessibility. </a:t>
            </a:r>
          </a:p>
          <a:p>
            <a:r>
              <a:rPr lang="en-US" sz="2000" dirty="0"/>
              <a:t>It leverages advanced technologies such as Wav2Vec for Automated Speech Recognition (ASR), BERT for hate speech detection using Natural Language Processing (NLP), and machine learning algorithms for spam detection.</a:t>
            </a:r>
          </a:p>
          <a:p>
            <a:r>
              <a:rPr lang="en-US" sz="2000" dirty="0"/>
              <a:t>This integrated approach promotes a safer, more inclusive online space, fostering respectful interactions and empowering content creators and moderators to better understand audience sentiments. </a:t>
            </a:r>
          </a:p>
          <a:p>
            <a:r>
              <a:rPr lang="en-US" sz="2000" dirty="0"/>
              <a:t>The system's modular architecture, combined with comparisons to established models, ensures reliability, scalability, and adaptability to evolving digital demands.</a:t>
            </a:r>
            <a:endParaRPr lang="en-IN" sz="2000" dirty="0"/>
          </a:p>
        </p:txBody>
      </p:sp>
    </p:spTree>
    <p:extLst>
      <p:ext uri="{BB962C8B-B14F-4D97-AF65-F5344CB8AC3E}">
        <p14:creationId xmlns:p14="http://schemas.microsoft.com/office/powerpoint/2010/main" val="4198114712"/>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8">
            <a:extLst>
              <a:ext uri="{FF2B5EF4-FFF2-40B4-BE49-F238E27FC236}">
                <a16:creationId xmlns:a16="http://schemas.microsoft.com/office/drawing/2014/main" id="{3829001C-B40A-4D4B-6A02-8B5C6A1C573D}"/>
              </a:ext>
            </a:extLst>
          </p:cNvPr>
          <p:cNvSpPr txBox="1">
            <a:spLocks/>
          </p:cNvSpPr>
          <p:nvPr/>
        </p:nvSpPr>
        <p:spPr bwMode="auto">
          <a:xfrm>
            <a:off x="685800" y="6492875"/>
            <a:ext cx="2743200" cy="365125"/>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2BB6D7C-95EB-6CEF-E20B-165D0552E3C6}"/>
              </a:ext>
            </a:extLst>
          </p:cNvPr>
          <p:cNvSpPr>
            <a:spLocks noGrp="1"/>
          </p:cNvSpPr>
          <p:nvPr/>
        </p:nvSpPr>
        <p:spPr bwMode="auto">
          <a:xfrm>
            <a:off x="1320800" y="975519"/>
            <a:ext cx="96520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anose="02020603050405020304" pitchFamily="18" charset="0"/>
              </a:defRPr>
            </a:lvl2pPr>
            <a:lvl3pPr algn="ctr" rtl="0" eaLnBrk="0" fontAlgn="base" hangingPunct="0">
              <a:spcBef>
                <a:spcPct val="0"/>
              </a:spcBef>
              <a:spcAft>
                <a:spcPct val="0"/>
              </a:spcAft>
              <a:defRPr sz="3600">
                <a:solidFill>
                  <a:schemeClr val="tx2"/>
                </a:solidFill>
                <a:latin typeface="Times New Roman" panose="02020603050405020304" pitchFamily="18" charset="0"/>
              </a:defRPr>
            </a:lvl3pPr>
            <a:lvl4pPr algn="ctr" rtl="0" eaLnBrk="0" fontAlgn="base" hangingPunct="0">
              <a:spcBef>
                <a:spcPct val="0"/>
              </a:spcBef>
              <a:spcAft>
                <a:spcPct val="0"/>
              </a:spcAft>
              <a:defRPr sz="3600">
                <a:solidFill>
                  <a:schemeClr val="tx2"/>
                </a:solidFill>
                <a:latin typeface="Times New Roman" panose="02020603050405020304" pitchFamily="18" charset="0"/>
              </a:defRPr>
            </a:lvl4pPr>
            <a:lvl5pPr algn="ctr" rtl="0" eaLnBrk="0" fontAlgn="base" hangingPunct="0">
              <a:spcBef>
                <a:spcPct val="0"/>
              </a:spcBef>
              <a:spcAft>
                <a:spcPct val="0"/>
              </a:spcAft>
              <a:defRPr sz="3600">
                <a:solidFill>
                  <a:schemeClr val="tx2"/>
                </a:solidFill>
                <a:latin typeface="Times New Roman" panose="02020603050405020304" pitchFamily="18"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endParaRPr lang="en-US" dirty="0">
              <a:cs typeface="Times New Roman"/>
            </a:endParaRPr>
          </a:p>
        </p:txBody>
      </p:sp>
      <p:sp>
        <p:nvSpPr>
          <p:cNvPr id="12" name="Title 1">
            <a:extLst>
              <a:ext uri="{FF2B5EF4-FFF2-40B4-BE49-F238E27FC236}">
                <a16:creationId xmlns:a16="http://schemas.microsoft.com/office/drawing/2014/main" id="{945FFAEF-0CE6-741B-E172-BEFE2EDE8A5D}"/>
              </a:ext>
            </a:extLst>
          </p:cNvPr>
          <p:cNvSpPr txBox="1">
            <a:spLocks/>
          </p:cNvSpPr>
          <p:nvPr/>
        </p:nvSpPr>
        <p:spPr>
          <a:xfrm>
            <a:off x="1021861" y="1031735"/>
            <a:ext cx="9652000" cy="8080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cs typeface="Times New Roman"/>
              </a:rPr>
              <a:t>Work Split</a:t>
            </a:r>
          </a:p>
        </p:txBody>
      </p:sp>
      <p:graphicFrame>
        <p:nvGraphicFramePr>
          <p:cNvPr id="13" name="Table 8">
            <a:extLst>
              <a:ext uri="{FF2B5EF4-FFF2-40B4-BE49-F238E27FC236}">
                <a16:creationId xmlns:a16="http://schemas.microsoft.com/office/drawing/2014/main" id="{61AA6D19-01E8-71CB-16CF-88F0266E309F}"/>
              </a:ext>
            </a:extLst>
          </p:cNvPr>
          <p:cNvGraphicFramePr>
            <a:graphicFrameLocks noGrp="1"/>
          </p:cNvGraphicFramePr>
          <p:nvPr>
            <p:extLst>
              <p:ext uri="{D42A27DB-BD31-4B8C-83A1-F6EECF244321}">
                <p14:modId xmlns:p14="http://schemas.microsoft.com/office/powerpoint/2010/main" val="2407513358"/>
              </p:ext>
            </p:extLst>
          </p:nvPr>
        </p:nvGraphicFramePr>
        <p:xfrm>
          <a:off x="1771979" y="2815705"/>
          <a:ext cx="9129663" cy="2558728"/>
        </p:xfrm>
        <a:graphic>
          <a:graphicData uri="http://schemas.openxmlformats.org/drawingml/2006/table">
            <a:tbl>
              <a:tblPr firstRow="1" bandRow="1"/>
              <a:tblGrid>
                <a:gridCol w="2213265">
                  <a:extLst>
                    <a:ext uri="{9D8B030D-6E8A-4147-A177-3AD203B41FA5}">
                      <a16:colId xmlns:a16="http://schemas.microsoft.com/office/drawing/2014/main" val="20001"/>
                    </a:ext>
                  </a:extLst>
                </a:gridCol>
                <a:gridCol w="3178521">
                  <a:extLst>
                    <a:ext uri="{9D8B030D-6E8A-4147-A177-3AD203B41FA5}">
                      <a16:colId xmlns:a16="http://schemas.microsoft.com/office/drawing/2014/main" val="20002"/>
                    </a:ext>
                  </a:extLst>
                </a:gridCol>
                <a:gridCol w="3737877">
                  <a:extLst>
                    <a:ext uri="{9D8B030D-6E8A-4147-A177-3AD203B41FA5}">
                      <a16:colId xmlns:a16="http://schemas.microsoft.com/office/drawing/2014/main" val="749463735"/>
                    </a:ext>
                  </a:extLst>
                </a:gridCol>
              </a:tblGrid>
              <a:tr h="333146">
                <a:tc>
                  <a:txBody>
                    <a:bodyPr/>
                    <a:lstStyle>
                      <a:lvl1pPr marL="0" algn="l" defTabSz="914400" rtl="0" eaLnBrk="1" latinLnBrk="0" hangingPunct="1">
                        <a:defRPr sz="1800" b="1" kern="1200">
                          <a:solidFill>
                            <a:schemeClr val="lt1"/>
                          </a:solidFill>
                          <a:latin typeface="Times New Roman"/>
                        </a:defRPr>
                      </a:lvl1pPr>
                      <a:lvl2pPr marL="457200" algn="l" defTabSz="914400" rtl="0" eaLnBrk="1" latinLnBrk="0" hangingPunct="1">
                        <a:defRPr sz="1800" b="1" kern="1200">
                          <a:solidFill>
                            <a:schemeClr val="lt1"/>
                          </a:solidFill>
                          <a:latin typeface="Times New Roman"/>
                        </a:defRPr>
                      </a:lvl2pPr>
                      <a:lvl3pPr marL="914400" algn="l" defTabSz="914400" rtl="0" eaLnBrk="1" latinLnBrk="0" hangingPunct="1">
                        <a:defRPr sz="1800" b="1" kern="1200">
                          <a:solidFill>
                            <a:schemeClr val="lt1"/>
                          </a:solidFill>
                          <a:latin typeface="Times New Roman"/>
                        </a:defRPr>
                      </a:lvl3pPr>
                      <a:lvl4pPr marL="1371600" algn="l" defTabSz="914400" rtl="0" eaLnBrk="1" latinLnBrk="0" hangingPunct="1">
                        <a:defRPr sz="1800" b="1" kern="1200">
                          <a:solidFill>
                            <a:schemeClr val="lt1"/>
                          </a:solidFill>
                          <a:latin typeface="Times New Roman"/>
                        </a:defRPr>
                      </a:lvl4pPr>
                      <a:lvl5pPr marL="1828800" algn="l" defTabSz="914400" rtl="0" eaLnBrk="1" latinLnBrk="0" hangingPunct="1">
                        <a:defRPr sz="1800" b="1" kern="1200">
                          <a:solidFill>
                            <a:schemeClr val="lt1"/>
                          </a:solidFill>
                          <a:latin typeface="Times New Roman"/>
                        </a:defRPr>
                      </a:lvl5pPr>
                      <a:lvl6pPr marL="2286000" algn="l" defTabSz="914400" rtl="0" eaLnBrk="1" latinLnBrk="0" hangingPunct="1">
                        <a:defRPr sz="1800" b="1" kern="1200">
                          <a:solidFill>
                            <a:schemeClr val="lt1"/>
                          </a:solidFill>
                          <a:latin typeface="Times New Roman"/>
                        </a:defRPr>
                      </a:lvl6pPr>
                      <a:lvl7pPr marL="2743200" algn="l" defTabSz="914400" rtl="0" eaLnBrk="1" latinLnBrk="0" hangingPunct="1">
                        <a:defRPr sz="1800" b="1" kern="1200">
                          <a:solidFill>
                            <a:schemeClr val="lt1"/>
                          </a:solidFill>
                          <a:latin typeface="Times New Roman"/>
                        </a:defRPr>
                      </a:lvl7pPr>
                      <a:lvl8pPr marL="3200400" algn="l" defTabSz="914400" rtl="0" eaLnBrk="1" latinLnBrk="0" hangingPunct="1">
                        <a:defRPr sz="1800" b="1" kern="1200">
                          <a:solidFill>
                            <a:schemeClr val="lt1"/>
                          </a:solidFill>
                          <a:latin typeface="Times New Roman"/>
                        </a:defRPr>
                      </a:lvl8pPr>
                      <a:lvl9pPr marL="3657600" algn="l" defTabSz="914400" rtl="0" eaLnBrk="1" latinLnBrk="0" hangingPunct="1">
                        <a:defRPr sz="1800" b="1" kern="1200">
                          <a:solidFill>
                            <a:schemeClr val="lt1"/>
                          </a:solidFill>
                          <a:latin typeface="Times New Roman"/>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a:solidFill>
                            <a:schemeClr val="tx2"/>
                          </a:solidFill>
                        </a:rPr>
                        <a:t>Roll No</a:t>
                      </a:r>
                      <a:endParaRPr lang="en-IN" b="1">
                        <a:solidFill>
                          <a:schemeClr val="tx2"/>
                        </a:solidFill>
                      </a:endParaRPr>
                    </a:p>
                  </a:txBody>
                  <a:tcP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E0E3"/>
                    </a:solidFill>
                  </a:tcPr>
                </a:tc>
                <a:tc>
                  <a:txBody>
                    <a:bodyPr/>
                    <a:lstStyle>
                      <a:lvl1pPr marL="0" algn="l" defTabSz="914400" rtl="0" eaLnBrk="1" latinLnBrk="0" hangingPunct="1">
                        <a:defRPr sz="1800" b="1" kern="1200">
                          <a:solidFill>
                            <a:schemeClr val="lt1"/>
                          </a:solidFill>
                          <a:latin typeface="Times New Roman"/>
                        </a:defRPr>
                      </a:lvl1pPr>
                      <a:lvl2pPr marL="457200" algn="l" defTabSz="914400" rtl="0" eaLnBrk="1" latinLnBrk="0" hangingPunct="1">
                        <a:defRPr sz="1800" b="1" kern="1200">
                          <a:solidFill>
                            <a:schemeClr val="lt1"/>
                          </a:solidFill>
                          <a:latin typeface="Times New Roman"/>
                        </a:defRPr>
                      </a:lvl2pPr>
                      <a:lvl3pPr marL="914400" algn="l" defTabSz="914400" rtl="0" eaLnBrk="1" latinLnBrk="0" hangingPunct="1">
                        <a:defRPr sz="1800" b="1" kern="1200">
                          <a:solidFill>
                            <a:schemeClr val="lt1"/>
                          </a:solidFill>
                          <a:latin typeface="Times New Roman"/>
                        </a:defRPr>
                      </a:lvl3pPr>
                      <a:lvl4pPr marL="1371600" algn="l" defTabSz="914400" rtl="0" eaLnBrk="1" latinLnBrk="0" hangingPunct="1">
                        <a:defRPr sz="1800" b="1" kern="1200">
                          <a:solidFill>
                            <a:schemeClr val="lt1"/>
                          </a:solidFill>
                          <a:latin typeface="Times New Roman"/>
                        </a:defRPr>
                      </a:lvl4pPr>
                      <a:lvl5pPr marL="1828800" algn="l" defTabSz="914400" rtl="0" eaLnBrk="1" latinLnBrk="0" hangingPunct="1">
                        <a:defRPr sz="1800" b="1" kern="1200">
                          <a:solidFill>
                            <a:schemeClr val="lt1"/>
                          </a:solidFill>
                          <a:latin typeface="Times New Roman"/>
                        </a:defRPr>
                      </a:lvl5pPr>
                      <a:lvl6pPr marL="2286000" algn="l" defTabSz="914400" rtl="0" eaLnBrk="1" latinLnBrk="0" hangingPunct="1">
                        <a:defRPr sz="1800" b="1" kern="1200">
                          <a:solidFill>
                            <a:schemeClr val="lt1"/>
                          </a:solidFill>
                          <a:latin typeface="Times New Roman"/>
                        </a:defRPr>
                      </a:lvl6pPr>
                      <a:lvl7pPr marL="2743200" algn="l" defTabSz="914400" rtl="0" eaLnBrk="1" latinLnBrk="0" hangingPunct="1">
                        <a:defRPr sz="1800" b="1" kern="1200">
                          <a:solidFill>
                            <a:schemeClr val="lt1"/>
                          </a:solidFill>
                          <a:latin typeface="Times New Roman"/>
                        </a:defRPr>
                      </a:lvl7pPr>
                      <a:lvl8pPr marL="3200400" algn="l" defTabSz="914400" rtl="0" eaLnBrk="1" latinLnBrk="0" hangingPunct="1">
                        <a:defRPr sz="1800" b="1" kern="1200">
                          <a:solidFill>
                            <a:schemeClr val="lt1"/>
                          </a:solidFill>
                          <a:latin typeface="Times New Roman"/>
                        </a:defRPr>
                      </a:lvl8pPr>
                      <a:lvl9pPr marL="3657600" algn="l" defTabSz="914400" rtl="0" eaLnBrk="1" latinLnBrk="0" hangingPunct="1">
                        <a:defRPr sz="1800" b="1" kern="1200">
                          <a:solidFill>
                            <a:schemeClr val="lt1"/>
                          </a:solidFill>
                          <a:latin typeface="Times New Roman"/>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2"/>
                          </a:solidFill>
                        </a:rPr>
                        <a:t>Name</a:t>
                      </a:r>
                      <a:endParaRPr lang="en-IN" b="1" dirty="0">
                        <a:solidFill>
                          <a:schemeClr val="tx2"/>
                        </a:solidFill>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BE0E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2"/>
                          </a:solidFill>
                        </a:rPr>
                        <a:t>Contribution</a:t>
                      </a:r>
                      <a:endParaRPr lang="en-IN" b="1" dirty="0">
                        <a:solidFill>
                          <a:schemeClr val="tx2"/>
                        </a:solidFill>
                      </a:endParaRPr>
                    </a:p>
                  </a:txBody>
                  <a:tcPr>
                    <a:lnL w="12700" cmpd="sng">
                      <a:solidFill>
                        <a:srgbClr val="FFFFFF"/>
                      </a:solidFill>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E0E3"/>
                    </a:solidFill>
                  </a:tcPr>
                </a:tc>
                <a:extLst>
                  <a:ext uri="{0D108BD9-81ED-4DB2-BD59-A6C34878D82A}">
                    <a16:rowId xmlns:a16="http://schemas.microsoft.com/office/drawing/2014/main" val="10000"/>
                  </a:ext>
                </a:extLst>
              </a:tr>
              <a:tr h="376301">
                <a:tc>
                  <a:txBody>
                    <a:bodyPr/>
                    <a:lstStyle>
                      <a:lvl1pPr marL="0" algn="l" defTabSz="914400" rtl="0" eaLnBrk="1" latinLnBrk="0" hangingPunct="1">
                        <a:defRPr sz="1800" kern="1200">
                          <a:solidFill>
                            <a:schemeClr val="dk1"/>
                          </a:solidFill>
                          <a:latin typeface="Times New Roman"/>
                        </a:defRPr>
                      </a:lvl1pPr>
                      <a:lvl2pPr marL="457200" algn="l" defTabSz="914400" rtl="0" eaLnBrk="1" latinLnBrk="0" hangingPunct="1">
                        <a:defRPr sz="1800" kern="1200">
                          <a:solidFill>
                            <a:schemeClr val="dk1"/>
                          </a:solidFill>
                          <a:latin typeface="Times New Roman"/>
                        </a:defRPr>
                      </a:lvl2pPr>
                      <a:lvl3pPr marL="914400" algn="l" defTabSz="914400" rtl="0" eaLnBrk="1" latinLnBrk="0" hangingPunct="1">
                        <a:defRPr sz="1800" kern="1200">
                          <a:solidFill>
                            <a:schemeClr val="dk1"/>
                          </a:solidFill>
                          <a:latin typeface="Times New Roman"/>
                        </a:defRPr>
                      </a:lvl3pPr>
                      <a:lvl4pPr marL="1371600" algn="l" defTabSz="914400" rtl="0" eaLnBrk="1" latinLnBrk="0" hangingPunct="1">
                        <a:defRPr sz="1800" kern="1200">
                          <a:solidFill>
                            <a:schemeClr val="dk1"/>
                          </a:solidFill>
                          <a:latin typeface="Times New Roman"/>
                        </a:defRPr>
                      </a:lvl4pPr>
                      <a:lvl5pPr marL="1828800" algn="l" defTabSz="914400" rtl="0" eaLnBrk="1" latinLnBrk="0" hangingPunct="1">
                        <a:defRPr sz="1800" kern="1200">
                          <a:solidFill>
                            <a:schemeClr val="dk1"/>
                          </a:solidFill>
                          <a:latin typeface="Times New Roman"/>
                        </a:defRPr>
                      </a:lvl5pPr>
                      <a:lvl6pPr marL="2286000" algn="l" defTabSz="914400" rtl="0" eaLnBrk="1" latinLnBrk="0" hangingPunct="1">
                        <a:defRPr sz="1800" kern="1200">
                          <a:solidFill>
                            <a:schemeClr val="dk1"/>
                          </a:solidFill>
                          <a:latin typeface="Times New Roman"/>
                        </a:defRPr>
                      </a:lvl6pPr>
                      <a:lvl7pPr marL="2743200" algn="l" defTabSz="914400" rtl="0" eaLnBrk="1" latinLnBrk="0" hangingPunct="1">
                        <a:defRPr sz="1800" kern="1200">
                          <a:solidFill>
                            <a:schemeClr val="dk1"/>
                          </a:solidFill>
                          <a:latin typeface="Times New Roman"/>
                        </a:defRPr>
                      </a:lvl7pPr>
                      <a:lvl8pPr marL="3200400" algn="l" defTabSz="914400" rtl="0" eaLnBrk="1" latinLnBrk="0" hangingPunct="1">
                        <a:defRPr sz="1800" kern="1200">
                          <a:solidFill>
                            <a:schemeClr val="dk1"/>
                          </a:solidFill>
                          <a:latin typeface="Times New Roman"/>
                        </a:defRPr>
                      </a:lvl8pPr>
                      <a:lvl9pPr marL="3657600" algn="l" defTabSz="914400" rtl="0" eaLnBrk="1" latinLnBrk="0" hangingPunct="1">
                        <a:defRPr sz="1800" kern="1200">
                          <a:solidFill>
                            <a:schemeClr val="dk1"/>
                          </a:solidFill>
                          <a:latin typeface="Times New Roman"/>
                        </a:defRPr>
                      </a:lvl9pPr>
                    </a:lstStyle>
                    <a:p>
                      <a:pPr algn="ctr"/>
                      <a:r>
                        <a:rPr lang="en-IN" dirty="0"/>
                        <a:t>CB.EN.U4CSE20626</a:t>
                      </a:r>
                      <a:endParaRPr lang="en-US" dirty="0"/>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E0E3">
                        <a:tint val="40000"/>
                      </a:srgbClr>
                    </a:solidFill>
                  </a:tcPr>
                </a:tc>
                <a:tc>
                  <a:txBody>
                    <a:bodyPr/>
                    <a:lstStyle>
                      <a:lvl1pPr marL="0" algn="l" defTabSz="914400" rtl="0" eaLnBrk="1" latinLnBrk="0" hangingPunct="1">
                        <a:defRPr sz="1800" kern="1200">
                          <a:solidFill>
                            <a:schemeClr val="dk1"/>
                          </a:solidFill>
                          <a:latin typeface="Times New Roman"/>
                        </a:defRPr>
                      </a:lvl1pPr>
                      <a:lvl2pPr marL="457200" algn="l" defTabSz="914400" rtl="0" eaLnBrk="1" latinLnBrk="0" hangingPunct="1">
                        <a:defRPr sz="1800" kern="1200">
                          <a:solidFill>
                            <a:schemeClr val="dk1"/>
                          </a:solidFill>
                          <a:latin typeface="Times New Roman"/>
                        </a:defRPr>
                      </a:lvl2pPr>
                      <a:lvl3pPr marL="914400" algn="l" defTabSz="914400" rtl="0" eaLnBrk="1" latinLnBrk="0" hangingPunct="1">
                        <a:defRPr sz="1800" kern="1200">
                          <a:solidFill>
                            <a:schemeClr val="dk1"/>
                          </a:solidFill>
                          <a:latin typeface="Times New Roman"/>
                        </a:defRPr>
                      </a:lvl3pPr>
                      <a:lvl4pPr marL="1371600" algn="l" defTabSz="914400" rtl="0" eaLnBrk="1" latinLnBrk="0" hangingPunct="1">
                        <a:defRPr sz="1800" kern="1200">
                          <a:solidFill>
                            <a:schemeClr val="dk1"/>
                          </a:solidFill>
                          <a:latin typeface="Times New Roman"/>
                        </a:defRPr>
                      </a:lvl4pPr>
                      <a:lvl5pPr marL="1828800" algn="l" defTabSz="914400" rtl="0" eaLnBrk="1" latinLnBrk="0" hangingPunct="1">
                        <a:defRPr sz="1800" kern="1200">
                          <a:solidFill>
                            <a:schemeClr val="dk1"/>
                          </a:solidFill>
                          <a:latin typeface="Times New Roman"/>
                        </a:defRPr>
                      </a:lvl5pPr>
                      <a:lvl6pPr marL="2286000" algn="l" defTabSz="914400" rtl="0" eaLnBrk="1" latinLnBrk="0" hangingPunct="1">
                        <a:defRPr sz="1800" kern="1200">
                          <a:solidFill>
                            <a:schemeClr val="dk1"/>
                          </a:solidFill>
                          <a:latin typeface="Times New Roman"/>
                        </a:defRPr>
                      </a:lvl6pPr>
                      <a:lvl7pPr marL="2743200" algn="l" defTabSz="914400" rtl="0" eaLnBrk="1" latinLnBrk="0" hangingPunct="1">
                        <a:defRPr sz="1800" kern="1200">
                          <a:solidFill>
                            <a:schemeClr val="dk1"/>
                          </a:solidFill>
                          <a:latin typeface="Times New Roman"/>
                        </a:defRPr>
                      </a:lvl7pPr>
                      <a:lvl8pPr marL="3200400" algn="l" defTabSz="914400" rtl="0" eaLnBrk="1" latinLnBrk="0" hangingPunct="1">
                        <a:defRPr sz="1800" kern="1200">
                          <a:solidFill>
                            <a:schemeClr val="dk1"/>
                          </a:solidFill>
                          <a:latin typeface="Times New Roman"/>
                        </a:defRPr>
                      </a:lvl8pPr>
                      <a:lvl9pPr marL="3657600" algn="l" defTabSz="914400" rtl="0" eaLnBrk="1" latinLnBrk="0" hangingPunct="1">
                        <a:defRPr sz="1800" kern="1200">
                          <a:solidFill>
                            <a:schemeClr val="dk1"/>
                          </a:solidFill>
                          <a:latin typeface="Times New Roman"/>
                        </a:defRPr>
                      </a:lvl9pPr>
                    </a:lstStyle>
                    <a:p>
                      <a:pPr algn="ctr"/>
                      <a:r>
                        <a:rPr lang="en-US" dirty="0" err="1"/>
                        <a:t>Karishram</a:t>
                      </a:r>
                      <a:r>
                        <a:rPr lang="en-US" dirty="0"/>
                        <a:t> B</a:t>
                      </a:r>
                    </a:p>
                  </a:txBody>
                  <a:tcP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tc>
                  <a:txBody>
                    <a:bodyPr/>
                    <a:lstStyle/>
                    <a:p>
                      <a:pPr algn="ctr"/>
                      <a:r>
                        <a:rPr lang="en-US" dirty="0"/>
                        <a:t>S</a:t>
                      </a:r>
                      <a:r>
                        <a:rPr lang="en-IN" dirty="0"/>
                        <a:t>pam detection and Sentimental Analysis</a:t>
                      </a:r>
                      <a:endParaRPr lang="en-US" dirty="0"/>
                    </a:p>
                  </a:txBody>
                  <a:tcPr>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E0E3">
                        <a:tint val="40000"/>
                      </a:srgbClr>
                    </a:solidFill>
                  </a:tcPr>
                </a:tc>
                <a:extLst>
                  <a:ext uri="{0D108BD9-81ED-4DB2-BD59-A6C34878D82A}">
                    <a16:rowId xmlns:a16="http://schemas.microsoft.com/office/drawing/2014/main" val="10001"/>
                  </a:ext>
                </a:extLst>
              </a:tr>
              <a:tr h="427096">
                <a:tc>
                  <a:txBody>
                    <a:bodyPr/>
                    <a:lstStyle>
                      <a:lvl1pPr marL="0" algn="l" defTabSz="914400" rtl="0" eaLnBrk="1" latinLnBrk="0" hangingPunct="1">
                        <a:defRPr sz="1800" kern="1200">
                          <a:solidFill>
                            <a:schemeClr val="dk1"/>
                          </a:solidFill>
                          <a:latin typeface="Times New Roman"/>
                        </a:defRPr>
                      </a:lvl1pPr>
                      <a:lvl2pPr marL="457200" algn="l" defTabSz="914400" rtl="0" eaLnBrk="1" latinLnBrk="0" hangingPunct="1">
                        <a:defRPr sz="1800" kern="1200">
                          <a:solidFill>
                            <a:schemeClr val="dk1"/>
                          </a:solidFill>
                          <a:latin typeface="Times New Roman"/>
                        </a:defRPr>
                      </a:lvl2pPr>
                      <a:lvl3pPr marL="914400" algn="l" defTabSz="914400" rtl="0" eaLnBrk="1" latinLnBrk="0" hangingPunct="1">
                        <a:defRPr sz="1800" kern="1200">
                          <a:solidFill>
                            <a:schemeClr val="dk1"/>
                          </a:solidFill>
                          <a:latin typeface="Times New Roman"/>
                        </a:defRPr>
                      </a:lvl3pPr>
                      <a:lvl4pPr marL="1371600" algn="l" defTabSz="914400" rtl="0" eaLnBrk="1" latinLnBrk="0" hangingPunct="1">
                        <a:defRPr sz="1800" kern="1200">
                          <a:solidFill>
                            <a:schemeClr val="dk1"/>
                          </a:solidFill>
                          <a:latin typeface="Times New Roman"/>
                        </a:defRPr>
                      </a:lvl4pPr>
                      <a:lvl5pPr marL="1828800" algn="l" defTabSz="914400" rtl="0" eaLnBrk="1" latinLnBrk="0" hangingPunct="1">
                        <a:defRPr sz="1800" kern="1200">
                          <a:solidFill>
                            <a:schemeClr val="dk1"/>
                          </a:solidFill>
                          <a:latin typeface="Times New Roman"/>
                        </a:defRPr>
                      </a:lvl5pPr>
                      <a:lvl6pPr marL="2286000" algn="l" defTabSz="914400" rtl="0" eaLnBrk="1" latinLnBrk="0" hangingPunct="1">
                        <a:defRPr sz="1800" kern="1200">
                          <a:solidFill>
                            <a:schemeClr val="dk1"/>
                          </a:solidFill>
                          <a:latin typeface="Times New Roman"/>
                        </a:defRPr>
                      </a:lvl6pPr>
                      <a:lvl7pPr marL="2743200" algn="l" defTabSz="914400" rtl="0" eaLnBrk="1" latinLnBrk="0" hangingPunct="1">
                        <a:defRPr sz="1800" kern="1200">
                          <a:solidFill>
                            <a:schemeClr val="dk1"/>
                          </a:solidFill>
                          <a:latin typeface="Times New Roman"/>
                        </a:defRPr>
                      </a:lvl7pPr>
                      <a:lvl8pPr marL="3200400" algn="l" defTabSz="914400" rtl="0" eaLnBrk="1" latinLnBrk="0" hangingPunct="1">
                        <a:defRPr sz="1800" kern="1200">
                          <a:solidFill>
                            <a:schemeClr val="dk1"/>
                          </a:solidFill>
                          <a:latin typeface="Times New Roman"/>
                        </a:defRPr>
                      </a:lvl8pPr>
                      <a:lvl9pPr marL="3657600" algn="l" defTabSz="914400" rtl="0" eaLnBrk="1" latinLnBrk="0" hangingPunct="1">
                        <a:defRPr sz="1800" kern="1200">
                          <a:solidFill>
                            <a:schemeClr val="dk1"/>
                          </a:solidFill>
                          <a:latin typeface="Times New Roman"/>
                        </a:defRPr>
                      </a:lvl9pPr>
                    </a:lstStyle>
                    <a:p>
                      <a:pPr algn="ctr"/>
                      <a:r>
                        <a:rPr lang="en-IN" dirty="0"/>
                        <a:t>CB.EN.U4CSE2016</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tc>
                  <a:txBody>
                    <a:bodyPr/>
                    <a:lstStyle>
                      <a:lvl1pPr marL="0" algn="l" defTabSz="914400" rtl="0" eaLnBrk="1" latinLnBrk="0" hangingPunct="1">
                        <a:defRPr sz="1800" kern="1200">
                          <a:solidFill>
                            <a:schemeClr val="dk1"/>
                          </a:solidFill>
                          <a:latin typeface="Times New Roman"/>
                        </a:defRPr>
                      </a:lvl1pPr>
                      <a:lvl2pPr marL="457200" algn="l" defTabSz="914400" rtl="0" eaLnBrk="1" latinLnBrk="0" hangingPunct="1">
                        <a:defRPr sz="1800" kern="1200">
                          <a:solidFill>
                            <a:schemeClr val="dk1"/>
                          </a:solidFill>
                          <a:latin typeface="Times New Roman"/>
                        </a:defRPr>
                      </a:lvl2pPr>
                      <a:lvl3pPr marL="914400" algn="l" defTabSz="914400" rtl="0" eaLnBrk="1" latinLnBrk="0" hangingPunct="1">
                        <a:defRPr sz="1800" kern="1200">
                          <a:solidFill>
                            <a:schemeClr val="dk1"/>
                          </a:solidFill>
                          <a:latin typeface="Times New Roman"/>
                        </a:defRPr>
                      </a:lvl3pPr>
                      <a:lvl4pPr marL="1371600" algn="l" defTabSz="914400" rtl="0" eaLnBrk="1" latinLnBrk="0" hangingPunct="1">
                        <a:defRPr sz="1800" kern="1200">
                          <a:solidFill>
                            <a:schemeClr val="dk1"/>
                          </a:solidFill>
                          <a:latin typeface="Times New Roman"/>
                        </a:defRPr>
                      </a:lvl4pPr>
                      <a:lvl5pPr marL="1828800" algn="l" defTabSz="914400" rtl="0" eaLnBrk="1" latinLnBrk="0" hangingPunct="1">
                        <a:defRPr sz="1800" kern="1200">
                          <a:solidFill>
                            <a:schemeClr val="dk1"/>
                          </a:solidFill>
                          <a:latin typeface="Times New Roman"/>
                        </a:defRPr>
                      </a:lvl5pPr>
                      <a:lvl6pPr marL="2286000" algn="l" defTabSz="914400" rtl="0" eaLnBrk="1" latinLnBrk="0" hangingPunct="1">
                        <a:defRPr sz="1800" kern="1200">
                          <a:solidFill>
                            <a:schemeClr val="dk1"/>
                          </a:solidFill>
                          <a:latin typeface="Times New Roman"/>
                        </a:defRPr>
                      </a:lvl6pPr>
                      <a:lvl7pPr marL="2743200" algn="l" defTabSz="914400" rtl="0" eaLnBrk="1" latinLnBrk="0" hangingPunct="1">
                        <a:defRPr sz="1800" kern="1200">
                          <a:solidFill>
                            <a:schemeClr val="dk1"/>
                          </a:solidFill>
                          <a:latin typeface="Times New Roman"/>
                        </a:defRPr>
                      </a:lvl7pPr>
                      <a:lvl8pPr marL="3200400" algn="l" defTabSz="914400" rtl="0" eaLnBrk="1" latinLnBrk="0" hangingPunct="1">
                        <a:defRPr sz="1800" kern="1200">
                          <a:solidFill>
                            <a:schemeClr val="dk1"/>
                          </a:solidFill>
                          <a:latin typeface="Times New Roman"/>
                        </a:defRPr>
                      </a:lvl8pPr>
                      <a:lvl9pPr marL="3657600" algn="l" defTabSz="914400" rtl="0" eaLnBrk="1" latinLnBrk="0" hangingPunct="1">
                        <a:defRPr sz="1800" kern="1200">
                          <a:solidFill>
                            <a:schemeClr val="dk1"/>
                          </a:solidFill>
                          <a:latin typeface="Times New Roman"/>
                        </a:defRPr>
                      </a:lvl9pPr>
                    </a:lstStyle>
                    <a:p>
                      <a:pPr algn="ctr"/>
                      <a:r>
                        <a:rPr lang="en-US" dirty="0" err="1"/>
                        <a:t>Dineshsuriya</a:t>
                      </a:r>
                      <a:r>
                        <a:rPr lang="en-US" dirty="0"/>
                        <a:t> D</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2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Flask App and ASR Model</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E0E3">
                        <a:tint val="20000"/>
                      </a:srgbClr>
                    </a:solidFill>
                  </a:tcPr>
                </a:tc>
                <a:extLst>
                  <a:ext uri="{0D108BD9-81ED-4DB2-BD59-A6C34878D82A}">
                    <a16:rowId xmlns:a16="http://schemas.microsoft.com/office/drawing/2014/main" val="10002"/>
                  </a:ext>
                </a:extLst>
              </a:tr>
              <a:tr h="562896">
                <a:tc>
                  <a:txBody>
                    <a:bodyPr/>
                    <a:lstStyle>
                      <a:lvl1pPr marL="0" algn="l" defTabSz="914400" rtl="0" eaLnBrk="1" latinLnBrk="0" hangingPunct="1">
                        <a:defRPr sz="1800" kern="1200">
                          <a:solidFill>
                            <a:schemeClr val="dk1"/>
                          </a:solidFill>
                          <a:latin typeface="Times New Roman"/>
                        </a:defRPr>
                      </a:lvl1pPr>
                      <a:lvl2pPr marL="457200" algn="l" defTabSz="914400" rtl="0" eaLnBrk="1" latinLnBrk="0" hangingPunct="1">
                        <a:defRPr sz="1800" kern="1200">
                          <a:solidFill>
                            <a:schemeClr val="dk1"/>
                          </a:solidFill>
                          <a:latin typeface="Times New Roman"/>
                        </a:defRPr>
                      </a:lvl2pPr>
                      <a:lvl3pPr marL="914400" algn="l" defTabSz="914400" rtl="0" eaLnBrk="1" latinLnBrk="0" hangingPunct="1">
                        <a:defRPr sz="1800" kern="1200">
                          <a:solidFill>
                            <a:schemeClr val="dk1"/>
                          </a:solidFill>
                          <a:latin typeface="Times New Roman"/>
                        </a:defRPr>
                      </a:lvl3pPr>
                      <a:lvl4pPr marL="1371600" algn="l" defTabSz="914400" rtl="0" eaLnBrk="1" latinLnBrk="0" hangingPunct="1">
                        <a:defRPr sz="1800" kern="1200">
                          <a:solidFill>
                            <a:schemeClr val="dk1"/>
                          </a:solidFill>
                          <a:latin typeface="Times New Roman"/>
                        </a:defRPr>
                      </a:lvl4pPr>
                      <a:lvl5pPr marL="1828800" algn="l" defTabSz="914400" rtl="0" eaLnBrk="1" latinLnBrk="0" hangingPunct="1">
                        <a:defRPr sz="1800" kern="1200">
                          <a:solidFill>
                            <a:schemeClr val="dk1"/>
                          </a:solidFill>
                          <a:latin typeface="Times New Roman"/>
                        </a:defRPr>
                      </a:lvl5pPr>
                      <a:lvl6pPr marL="2286000" algn="l" defTabSz="914400" rtl="0" eaLnBrk="1" latinLnBrk="0" hangingPunct="1">
                        <a:defRPr sz="1800" kern="1200">
                          <a:solidFill>
                            <a:schemeClr val="dk1"/>
                          </a:solidFill>
                          <a:latin typeface="Times New Roman"/>
                        </a:defRPr>
                      </a:lvl6pPr>
                      <a:lvl7pPr marL="2743200" algn="l" defTabSz="914400" rtl="0" eaLnBrk="1" latinLnBrk="0" hangingPunct="1">
                        <a:defRPr sz="1800" kern="1200">
                          <a:solidFill>
                            <a:schemeClr val="dk1"/>
                          </a:solidFill>
                          <a:latin typeface="Times New Roman"/>
                        </a:defRPr>
                      </a:lvl7pPr>
                      <a:lvl8pPr marL="3200400" algn="l" defTabSz="914400" rtl="0" eaLnBrk="1" latinLnBrk="0" hangingPunct="1">
                        <a:defRPr sz="1800" kern="1200">
                          <a:solidFill>
                            <a:schemeClr val="dk1"/>
                          </a:solidFill>
                          <a:latin typeface="Times New Roman"/>
                        </a:defRPr>
                      </a:lvl8pPr>
                      <a:lvl9pPr marL="3657600" algn="l" defTabSz="914400" rtl="0" eaLnBrk="1" latinLnBrk="0" hangingPunct="1">
                        <a:defRPr sz="1800" kern="1200">
                          <a:solidFill>
                            <a:schemeClr val="dk1"/>
                          </a:solidFill>
                          <a:latin typeface="Times New Roman"/>
                        </a:defRPr>
                      </a:lvl9pPr>
                    </a:lstStyle>
                    <a:p>
                      <a:pPr algn="ctr"/>
                      <a:r>
                        <a:rPr lang="en-IN" dirty="0"/>
                        <a:t>CB.EN.U4CSE20642</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E0E3">
                        <a:tint val="40000"/>
                      </a:srgbClr>
                    </a:solidFill>
                  </a:tcPr>
                </a:tc>
                <a:tc>
                  <a:txBody>
                    <a:bodyPr/>
                    <a:lstStyle>
                      <a:lvl1pPr marL="0" algn="l" defTabSz="914400" rtl="0" eaLnBrk="1" latinLnBrk="0" hangingPunct="1">
                        <a:defRPr sz="1800" kern="1200">
                          <a:solidFill>
                            <a:schemeClr val="dk1"/>
                          </a:solidFill>
                          <a:latin typeface="Times New Roman"/>
                        </a:defRPr>
                      </a:lvl1pPr>
                      <a:lvl2pPr marL="457200" algn="l" defTabSz="914400" rtl="0" eaLnBrk="1" latinLnBrk="0" hangingPunct="1">
                        <a:defRPr sz="1800" kern="1200">
                          <a:solidFill>
                            <a:schemeClr val="dk1"/>
                          </a:solidFill>
                          <a:latin typeface="Times New Roman"/>
                        </a:defRPr>
                      </a:lvl2pPr>
                      <a:lvl3pPr marL="914400" algn="l" defTabSz="914400" rtl="0" eaLnBrk="1" latinLnBrk="0" hangingPunct="1">
                        <a:defRPr sz="1800" kern="1200">
                          <a:solidFill>
                            <a:schemeClr val="dk1"/>
                          </a:solidFill>
                          <a:latin typeface="Times New Roman"/>
                        </a:defRPr>
                      </a:lvl3pPr>
                      <a:lvl4pPr marL="1371600" algn="l" defTabSz="914400" rtl="0" eaLnBrk="1" latinLnBrk="0" hangingPunct="1">
                        <a:defRPr sz="1800" kern="1200">
                          <a:solidFill>
                            <a:schemeClr val="dk1"/>
                          </a:solidFill>
                          <a:latin typeface="Times New Roman"/>
                        </a:defRPr>
                      </a:lvl4pPr>
                      <a:lvl5pPr marL="1828800" algn="l" defTabSz="914400" rtl="0" eaLnBrk="1" latinLnBrk="0" hangingPunct="1">
                        <a:defRPr sz="1800" kern="1200">
                          <a:solidFill>
                            <a:schemeClr val="dk1"/>
                          </a:solidFill>
                          <a:latin typeface="Times New Roman"/>
                        </a:defRPr>
                      </a:lvl5pPr>
                      <a:lvl6pPr marL="2286000" algn="l" defTabSz="914400" rtl="0" eaLnBrk="1" latinLnBrk="0" hangingPunct="1">
                        <a:defRPr sz="1800" kern="1200">
                          <a:solidFill>
                            <a:schemeClr val="dk1"/>
                          </a:solidFill>
                          <a:latin typeface="Times New Roman"/>
                        </a:defRPr>
                      </a:lvl6pPr>
                      <a:lvl7pPr marL="2743200" algn="l" defTabSz="914400" rtl="0" eaLnBrk="1" latinLnBrk="0" hangingPunct="1">
                        <a:defRPr sz="1800" kern="1200">
                          <a:solidFill>
                            <a:schemeClr val="dk1"/>
                          </a:solidFill>
                          <a:latin typeface="Times New Roman"/>
                        </a:defRPr>
                      </a:lvl7pPr>
                      <a:lvl8pPr marL="3200400" algn="l" defTabSz="914400" rtl="0" eaLnBrk="1" latinLnBrk="0" hangingPunct="1">
                        <a:defRPr sz="1800" kern="1200">
                          <a:solidFill>
                            <a:schemeClr val="dk1"/>
                          </a:solidFill>
                          <a:latin typeface="Times New Roman"/>
                        </a:defRPr>
                      </a:lvl8pPr>
                      <a:lvl9pPr marL="3657600" algn="l" defTabSz="914400" rtl="0" eaLnBrk="1" latinLnBrk="0" hangingPunct="1">
                        <a:defRPr sz="1800" kern="1200">
                          <a:solidFill>
                            <a:schemeClr val="dk1"/>
                          </a:solidFill>
                          <a:latin typeface="Times New Roman"/>
                        </a:defRPr>
                      </a:lvl9pPr>
                    </a:lstStyle>
                    <a:p>
                      <a:pPr algn="ctr"/>
                      <a:r>
                        <a:rPr lang="en-US" dirty="0" err="1"/>
                        <a:t>Nishaanth</a:t>
                      </a:r>
                      <a:r>
                        <a:rPr lang="en-US" dirty="0"/>
                        <a:t> K N</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4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Hate Speech Detection</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E0E3">
                        <a:tint val="40000"/>
                      </a:srgbClr>
                    </a:solidFill>
                  </a:tcPr>
                </a:tc>
                <a:extLst>
                  <a:ext uri="{0D108BD9-81ED-4DB2-BD59-A6C34878D82A}">
                    <a16:rowId xmlns:a16="http://schemas.microsoft.com/office/drawing/2014/main" val="10003"/>
                  </a:ext>
                </a:extLst>
              </a:tr>
              <a:tr h="562896">
                <a:tc>
                  <a:txBody>
                    <a:bodyPr/>
                    <a:lstStyle>
                      <a:lvl1pPr marL="0" algn="l" defTabSz="914400" rtl="0" eaLnBrk="1" latinLnBrk="0" hangingPunct="1">
                        <a:defRPr sz="1800" kern="1200">
                          <a:solidFill>
                            <a:schemeClr val="dk1"/>
                          </a:solidFill>
                          <a:latin typeface="Times New Roman"/>
                        </a:defRPr>
                      </a:lvl1pPr>
                      <a:lvl2pPr marL="457200" algn="l" defTabSz="914400" rtl="0" eaLnBrk="1" latinLnBrk="0" hangingPunct="1">
                        <a:defRPr sz="1800" kern="1200">
                          <a:solidFill>
                            <a:schemeClr val="dk1"/>
                          </a:solidFill>
                          <a:latin typeface="Times New Roman"/>
                        </a:defRPr>
                      </a:lvl2pPr>
                      <a:lvl3pPr marL="914400" algn="l" defTabSz="914400" rtl="0" eaLnBrk="1" latinLnBrk="0" hangingPunct="1">
                        <a:defRPr sz="1800" kern="1200">
                          <a:solidFill>
                            <a:schemeClr val="dk1"/>
                          </a:solidFill>
                          <a:latin typeface="Times New Roman"/>
                        </a:defRPr>
                      </a:lvl3pPr>
                      <a:lvl4pPr marL="1371600" algn="l" defTabSz="914400" rtl="0" eaLnBrk="1" latinLnBrk="0" hangingPunct="1">
                        <a:defRPr sz="1800" kern="1200">
                          <a:solidFill>
                            <a:schemeClr val="dk1"/>
                          </a:solidFill>
                          <a:latin typeface="Times New Roman"/>
                        </a:defRPr>
                      </a:lvl4pPr>
                      <a:lvl5pPr marL="1828800" algn="l" defTabSz="914400" rtl="0" eaLnBrk="1" latinLnBrk="0" hangingPunct="1">
                        <a:defRPr sz="1800" kern="1200">
                          <a:solidFill>
                            <a:schemeClr val="dk1"/>
                          </a:solidFill>
                          <a:latin typeface="Times New Roman"/>
                        </a:defRPr>
                      </a:lvl5pPr>
                      <a:lvl6pPr marL="2286000" algn="l" defTabSz="914400" rtl="0" eaLnBrk="1" latinLnBrk="0" hangingPunct="1">
                        <a:defRPr sz="1800" kern="1200">
                          <a:solidFill>
                            <a:schemeClr val="dk1"/>
                          </a:solidFill>
                          <a:latin typeface="Times New Roman"/>
                        </a:defRPr>
                      </a:lvl6pPr>
                      <a:lvl7pPr marL="2743200" algn="l" defTabSz="914400" rtl="0" eaLnBrk="1" latinLnBrk="0" hangingPunct="1">
                        <a:defRPr sz="1800" kern="1200">
                          <a:solidFill>
                            <a:schemeClr val="dk1"/>
                          </a:solidFill>
                          <a:latin typeface="Times New Roman"/>
                        </a:defRPr>
                      </a:lvl7pPr>
                      <a:lvl8pPr marL="3200400" algn="l" defTabSz="914400" rtl="0" eaLnBrk="1" latinLnBrk="0" hangingPunct="1">
                        <a:defRPr sz="1800" kern="1200">
                          <a:solidFill>
                            <a:schemeClr val="dk1"/>
                          </a:solidFill>
                          <a:latin typeface="Times New Roman"/>
                        </a:defRPr>
                      </a:lvl8pPr>
                      <a:lvl9pPr marL="3657600" algn="l" defTabSz="914400" rtl="0" eaLnBrk="1" latinLnBrk="0" hangingPunct="1">
                        <a:defRPr sz="1800" kern="1200">
                          <a:solidFill>
                            <a:schemeClr val="dk1"/>
                          </a:solidFill>
                          <a:latin typeface="Times New Roman"/>
                        </a:defRPr>
                      </a:lvl9pPr>
                    </a:lstStyle>
                    <a:p>
                      <a:pPr algn="ctr"/>
                      <a:r>
                        <a:rPr lang="en-IN" dirty="0"/>
                        <a:t>CB.EN.U4CSE20650</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BE0E3">
                        <a:tint val="20000"/>
                      </a:srgbClr>
                    </a:solidFill>
                  </a:tcPr>
                </a:tc>
                <a:tc>
                  <a:txBody>
                    <a:bodyPr/>
                    <a:lstStyle>
                      <a:lvl1pPr marL="0" algn="l" defTabSz="914400" rtl="0" eaLnBrk="1" latinLnBrk="0" hangingPunct="1">
                        <a:defRPr sz="1800" kern="1200">
                          <a:solidFill>
                            <a:schemeClr val="dk1"/>
                          </a:solidFill>
                          <a:latin typeface="Times New Roman"/>
                        </a:defRPr>
                      </a:lvl1pPr>
                      <a:lvl2pPr marL="457200" algn="l" defTabSz="914400" rtl="0" eaLnBrk="1" latinLnBrk="0" hangingPunct="1">
                        <a:defRPr sz="1800" kern="1200">
                          <a:solidFill>
                            <a:schemeClr val="dk1"/>
                          </a:solidFill>
                          <a:latin typeface="Times New Roman"/>
                        </a:defRPr>
                      </a:lvl2pPr>
                      <a:lvl3pPr marL="914400" algn="l" defTabSz="914400" rtl="0" eaLnBrk="1" latinLnBrk="0" hangingPunct="1">
                        <a:defRPr sz="1800" kern="1200">
                          <a:solidFill>
                            <a:schemeClr val="dk1"/>
                          </a:solidFill>
                          <a:latin typeface="Times New Roman"/>
                        </a:defRPr>
                      </a:lvl3pPr>
                      <a:lvl4pPr marL="1371600" algn="l" defTabSz="914400" rtl="0" eaLnBrk="1" latinLnBrk="0" hangingPunct="1">
                        <a:defRPr sz="1800" kern="1200">
                          <a:solidFill>
                            <a:schemeClr val="dk1"/>
                          </a:solidFill>
                          <a:latin typeface="Times New Roman"/>
                        </a:defRPr>
                      </a:lvl4pPr>
                      <a:lvl5pPr marL="1828800" algn="l" defTabSz="914400" rtl="0" eaLnBrk="1" latinLnBrk="0" hangingPunct="1">
                        <a:defRPr sz="1800" kern="1200">
                          <a:solidFill>
                            <a:schemeClr val="dk1"/>
                          </a:solidFill>
                          <a:latin typeface="Times New Roman"/>
                        </a:defRPr>
                      </a:lvl5pPr>
                      <a:lvl6pPr marL="2286000" algn="l" defTabSz="914400" rtl="0" eaLnBrk="1" latinLnBrk="0" hangingPunct="1">
                        <a:defRPr sz="1800" kern="1200">
                          <a:solidFill>
                            <a:schemeClr val="dk1"/>
                          </a:solidFill>
                          <a:latin typeface="Times New Roman"/>
                        </a:defRPr>
                      </a:lvl6pPr>
                      <a:lvl7pPr marL="2743200" algn="l" defTabSz="914400" rtl="0" eaLnBrk="1" latinLnBrk="0" hangingPunct="1">
                        <a:defRPr sz="1800" kern="1200">
                          <a:solidFill>
                            <a:schemeClr val="dk1"/>
                          </a:solidFill>
                          <a:latin typeface="Times New Roman"/>
                        </a:defRPr>
                      </a:lvl7pPr>
                      <a:lvl8pPr marL="3200400" algn="l" defTabSz="914400" rtl="0" eaLnBrk="1" latinLnBrk="0" hangingPunct="1">
                        <a:defRPr sz="1800" kern="1200">
                          <a:solidFill>
                            <a:schemeClr val="dk1"/>
                          </a:solidFill>
                          <a:latin typeface="Times New Roman"/>
                        </a:defRPr>
                      </a:lvl8pPr>
                      <a:lvl9pPr marL="3657600" algn="l" defTabSz="914400" rtl="0" eaLnBrk="1" latinLnBrk="0" hangingPunct="1">
                        <a:defRPr sz="1800" kern="1200">
                          <a:solidFill>
                            <a:schemeClr val="dk1"/>
                          </a:solidFill>
                          <a:latin typeface="Times New Roman"/>
                        </a:defRPr>
                      </a:lvl9pPr>
                    </a:lstStyle>
                    <a:p>
                      <a:pPr algn="ctr"/>
                      <a:r>
                        <a:rPr lang="en-US" dirty="0"/>
                        <a:t>Rajkumar M</a:t>
                      </a: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BE0E3">
                        <a:tint val="20000"/>
                      </a:srgbClr>
                    </a:solidFill>
                  </a:tcPr>
                </a:tc>
                <a:tc>
                  <a:txBody>
                    <a:bodyPr/>
                    <a:lstStyle/>
                    <a:p>
                      <a:pPr algn="ctr"/>
                      <a:r>
                        <a:rPr lang="en-US" dirty="0"/>
                        <a:t>Text Summarizer and Documentation</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BE0E3">
                        <a:tint val="20000"/>
                      </a:srgbClr>
                    </a:solidFill>
                  </a:tcPr>
                </a:tc>
                <a:extLst>
                  <a:ext uri="{0D108BD9-81ED-4DB2-BD59-A6C34878D82A}">
                    <a16:rowId xmlns:a16="http://schemas.microsoft.com/office/drawing/2014/main" val="10004"/>
                  </a:ext>
                </a:extLst>
              </a:tr>
            </a:tbl>
          </a:graphicData>
        </a:graphic>
      </p:graphicFrame>
      <p:sp>
        <p:nvSpPr>
          <p:cNvPr id="14" name="TextBox 13">
            <a:extLst>
              <a:ext uri="{FF2B5EF4-FFF2-40B4-BE49-F238E27FC236}">
                <a16:creationId xmlns:a16="http://schemas.microsoft.com/office/drawing/2014/main" id="{6BFA99C0-7EB7-266F-79EF-00EEBA452B9F}"/>
              </a:ext>
            </a:extLst>
          </p:cNvPr>
          <p:cNvSpPr txBox="1"/>
          <p:nvPr/>
        </p:nvSpPr>
        <p:spPr>
          <a:xfrm>
            <a:off x="1688123" y="2196087"/>
            <a:ext cx="2500493" cy="369332"/>
          </a:xfrm>
          <a:prstGeom prst="rect">
            <a:avLst/>
          </a:prstGeom>
          <a:noFill/>
        </p:spPr>
        <p:txBody>
          <a:bodyPr wrap="none" rtlCol="0">
            <a:spAutoFit/>
          </a:bodyPr>
          <a:lstStyle/>
          <a:p>
            <a:r>
              <a:rPr lang="en-US" dirty="0"/>
              <a:t>Individual Contributions:</a:t>
            </a:r>
            <a:endParaRPr lang="en-IN" dirty="0"/>
          </a:p>
        </p:txBody>
      </p:sp>
    </p:spTree>
    <p:extLst>
      <p:ext uri="{BB962C8B-B14F-4D97-AF65-F5344CB8AC3E}">
        <p14:creationId xmlns:p14="http://schemas.microsoft.com/office/powerpoint/2010/main" val="28966566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550D219-3AFA-CBED-EF3F-7DBC117D8D39}"/>
              </a:ext>
            </a:extLst>
          </p:cNvPr>
          <p:cNvSpPr>
            <a:spLocks noGrp="1" noChangeArrowheads="1"/>
          </p:cNvSpPr>
          <p:nvPr>
            <p:ph type="title"/>
          </p:nvPr>
        </p:nvSpPr>
        <p:spPr/>
        <p:txBody>
          <a:bodyPr/>
          <a:lstStyle/>
          <a:p>
            <a:r>
              <a:rPr lang="en-US" altLang="en-US"/>
              <a:t>Literature Survey – Speech to text recognition</a:t>
            </a:r>
            <a:endParaRPr lang="en-IN" altLang="en-US"/>
          </a:p>
        </p:txBody>
      </p:sp>
      <p:graphicFrame>
        <p:nvGraphicFramePr>
          <p:cNvPr id="6" name="Table 6">
            <a:extLst>
              <a:ext uri="{FF2B5EF4-FFF2-40B4-BE49-F238E27FC236}">
                <a16:creationId xmlns:a16="http://schemas.microsoft.com/office/drawing/2014/main" id="{77B3AEAD-3402-49D2-3B79-76D67D9B13D2}"/>
              </a:ext>
            </a:extLst>
          </p:cNvPr>
          <p:cNvGraphicFramePr>
            <a:graphicFrameLocks noGrp="1"/>
          </p:cNvGraphicFramePr>
          <p:nvPr>
            <p:ph idx="4294967295"/>
            <p:extLst>
              <p:ext uri="{D42A27DB-BD31-4B8C-83A1-F6EECF244321}">
                <p14:modId xmlns:p14="http://schemas.microsoft.com/office/powerpoint/2010/main" val="2124745745"/>
              </p:ext>
            </p:extLst>
          </p:nvPr>
        </p:nvGraphicFramePr>
        <p:xfrm>
          <a:off x="794197" y="2243070"/>
          <a:ext cx="10714960" cy="3662835"/>
        </p:xfrm>
        <a:graphic>
          <a:graphicData uri="http://schemas.openxmlformats.org/drawingml/2006/table">
            <a:tbl>
              <a:tblPr firstRow="1" bandRow="1">
                <a:tableStyleId>{073A0DAA-6AF3-43AB-8588-CEC1D06C72B9}</a:tableStyleId>
              </a:tblPr>
              <a:tblGrid>
                <a:gridCol w="1055699">
                  <a:extLst>
                    <a:ext uri="{9D8B030D-6E8A-4147-A177-3AD203B41FA5}">
                      <a16:colId xmlns:a16="http://schemas.microsoft.com/office/drawing/2014/main" val="20000"/>
                    </a:ext>
                  </a:extLst>
                </a:gridCol>
                <a:gridCol w="1148584">
                  <a:extLst>
                    <a:ext uri="{9D8B030D-6E8A-4147-A177-3AD203B41FA5}">
                      <a16:colId xmlns:a16="http://schemas.microsoft.com/office/drawing/2014/main" val="20001"/>
                    </a:ext>
                  </a:extLst>
                </a:gridCol>
                <a:gridCol w="1603116">
                  <a:extLst>
                    <a:ext uri="{9D8B030D-6E8A-4147-A177-3AD203B41FA5}">
                      <a16:colId xmlns:a16="http://schemas.microsoft.com/office/drawing/2014/main" val="20002"/>
                    </a:ext>
                  </a:extLst>
                </a:gridCol>
                <a:gridCol w="1694332">
                  <a:extLst>
                    <a:ext uri="{9D8B030D-6E8A-4147-A177-3AD203B41FA5}">
                      <a16:colId xmlns:a16="http://schemas.microsoft.com/office/drawing/2014/main" val="20003"/>
                    </a:ext>
                  </a:extLst>
                </a:gridCol>
                <a:gridCol w="1912677">
                  <a:extLst>
                    <a:ext uri="{9D8B030D-6E8A-4147-A177-3AD203B41FA5}">
                      <a16:colId xmlns:a16="http://schemas.microsoft.com/office/drawing/2014/main" val="20004"/>
                    </a:ext>
                  </a:extLst>
                </a:gridCol>
                <a:gridCol w="3300552">
                  <a:extLst>
                    <a:ext uri="{9D8B030D-6E8A-4147-A177-3AD203B41FA5}">
                      <a16:colId xmlns:a16="http://schemas.microsoft.com/office/drawing/2014/main" val="20005"/>
                    </a:ext>
                  </a:extLst>
                </a:gridCol>
              </a:tblGrid>
              <a:tr h="491829">
                <a:tc>
                  <a:txBody>
                    <a:bodyPr/>
                    <a:lstStyle/>
                    <a:p>
                      <a:pPr algn="ctr"/>
                      <a:r>
                        <a:rPr lang="en-US" sz="1200" b="1"/>
                        <a:t>Year</a:t>
                      </a:r>
                      <a:endParaRPr lang="en-IN" sz="1200" b="1"/>
                    </a:p>
                  </a:txBody>
                  <a:tcPr marL="91437" marR="91437" marT="45728" marB="45728"/>
                </a:tc>
                <a:tc>
                  <a:txBody>
                    <a:bodyPr/>
                    <a:lstStyle/>
                    <a:p>
                      <a:pPr algn="ctr"/>
                      <a:r>
                        <a:rPr lang="en-US" sz="1200" b="1"/>
                        <a:t>Title</a:t>
                      </a:r>
                      <a:endParaRPr lang="en-IN" sz="1200" b="1"/>
                    </a:p>
                  </a:txBody>
                  <a:tcPr marL="91437" marR="91437" marT="45728" marB="45728"/>
                </a:tc>
                <a:tc>
                  <a:txBody>
                    <a:bodyPr/>
                    <a:lstStyle/>
                    <a:p>
                      <a:pPr algn="ctr"/>
                      <a:r>
                        <a:rPr lang="en-US" sz="1200" b="1"/>
                        <a:t>Problem Statement</a:t>
                      </a:r>
                      <a:endParaRPr lang="en-IN" sz="1200" b="1"/>
                    </a:p>
                  </a:txBody>
                  <a:tcPr marL="91437" marR="91437" marT="45728" marB="45728"/>
                </a:tc>
                <a:tc>
                  <a:txBody>
                    <a:bodyPr/>
                    <a:lstStyle/>
                    <a:p>
                      <a:pPr algn="ctr"/>
                      <a:r>
                        <a:rPr lang="en-US" sz="1200" b="1"/>
                        <a:t>Dataset &amp; Sensors</a:t>
                      </a:r>
                      <a:endParaRPr lang="en-IN" sz="1200" b="1"/>
                    </a:p>
                  </a:txBody>
                  <a:tcPr marL="91437" marR="91437" marT="45728" marB="45728"/>
                </a:tc>
                <a:tc>
                  <a:txBody>
                    <a:bodyPr/>
                    <a:lstStyle/>
                    <a:p>
                      <a:pPr algn="ctr"/>
                      <a:r>
                        <a:rPr lang="en-US" sz="1200" b="1"/>
                        <a:t>Methodology</a:t>
                      </a:r>
                      <a:endParaRPr lang="en-IN" sz="1200" b="1"/>
                    </a:p>
                  </a:txBody>
                  <a:tcPr marL="91437" marR="91437" marT="45735" marB="45735"/>
                </a:tc>
                <a:tc>
                  <a:txBody>
                    <a:bodyPr/>
                    <a:lstStyle/>
                    <a:p>
                      <a:pPr algn="ctr"/>
                      <a:r>
                        <a:rPr lang="en-US" sz="1200" b="1"/>
                        <a:t>Performance Metrics</a:t>
                      </a:r>
                      <a:endParaRPr lang="en-IN" sz="1200" b="1"/>
                    </a:p>
                  </a:txBody>
                  <a:tcPr marL="91437" marR="91437" marT="45735" marB="45735"/>
                </a:tc>
                <a:extLst>
                  <a:ext uri="{0D108BD9-81ED-4DB2-BD59-A6C34878D82A}">
                    <a16:rowId xmlns:a16="http://schemas.microsoft.com/office/drawing/2014/main" val="10000"/>
                  </a:ext>
                </a:extLst>
              </a:tr>
              <a:tr h="3171006">
                <a:tc>
                  <a:txBody>
                    <a:bodyPr/>
                    <a:lstStyle/>
                    <a:p>
                      <a:pPr lvl="0">
                        <a:buNone/>
                      </a:pPr>
                      <a:r>
                        <a:rPr lang="en-US" sz="1200" b="0" i="0" u="none" strike="noStrike" noProof="0">
                          <a:solidFill>
                            <a:schemeClr val="tx1"/>
                          </a:solidFill>
                          <a:latin typeface="+mj-lt"/>
                        </a:rPr>
                        <a:t>2022</a:t>
                      </a:r>
                    </a:p>
                  </a:txBody>
                  <a:tcPr marL="91437" marR="91437" marT="45728" marB="45728"/>
                </a:tc>
                <a:tc>
                  <a:txBody>
                    <a:bodyPr/>
                    <a:lstStyle/>
                    <a:p>
                      <a:pPr lvl="0">
                        <a:buNone/>
                      </a:pPr>
                      <a:r>
                        <a:rPr lang="en-US" sz="1200" b="0" i="0" u="none" strike="noStrike" noProof="0">
                          <a:solidFill>
                            <a:srgbClr val="000000"/>
                          </a:solidFill>
                          <a:latin typeface="+mj-lt"/>
                        </a:rPr>
                        <a:t>Long Short-Term Memory Recurrent Neural Network for Automatic Speech Recognition</a:t>
                      </a:r>
                      <a:endParaRPr lang="en-IN" sz="1200" b="0" i="0" u="none" strike="noStrike" noProof="0">
                        <a:solidFill>
                          <a:srgbClr val="000000"/>
                        </a:solidFill>
                        <a:latin typeface="+mj-lt"/>
                      </a:endParaRPr>
                    </a:p>
                    <a:p>
                      <a:endParaRPr lang="en-IN" sz="1200">
                        <a:latin typeface="+mj-lt"/>
                      </a:endParaRPr>
                    </a:p>
                  </a:txBody>
                  <a:tcPr marL="91437" marR="91437" marT="45728" marB="45728"/>
                </a:tc>
                <a:tc>
                  <a:txBody>
                    <a:bodyPr/>
                    <a:lstStyle/>
                    <a:p>
                      <a:pPr marL="0" lvl="0" indent="0">
                        <a:buNone/>
                      </a:pPr>
                      <a:r>
                        <a:rPr lang="en-US" sz="1200" b="0" i="0" u="none" strike="noStrike" noProof="0">
                          <a:solidFill>
                            <a:srgbClr val="000000"/>
                          </a:solidFill>
                          <a:latin typeface="+mj-lt"/>
                        </a:rPr>
                        <a:t>Automatic Speech Recognition (ASR) involves converting speech signals to text, particularly challenging for transcribing spoken English digits due to speech pattern variability.</a:t>
                      </a:r>
                    </a:p>
                  </a:txBody>
                  <a:tcPr marL="91437" marR="91437" marT="45728" marB="45728"/>
                </a:tc>
                <a:tc>
                  <a:txBody>
                    <a:bodyPr/>
                    <a:lstStyle/>
                    <a:p>
                      <a:pPr lvl="0">
                        <a:buNone/>
                      </a:pPr>
                      <a:r>
                        <a:rPr lang="en-US" sz="1200" b="0" i="0" u="none" strike="noStrike" noProof="0">
                          <a:solidFill>
                            <a:srgbClr val="000000"/>
                          </a:solidFill>
                          <a:latin typeface="+mj-lt"/>
                        </a:rPr>
                        <a:t>The authors used a well-established publicly available dataset comprising isolated spoken English digits. The dataset contains 2400 audio files, with each of the 15 speakers uttering each digit 16 times.</a:t>
                      </a:r>
                      <a:endParaRPr lang="en-IN" sz="1200" b="0" i="0" u="none" strike="noStrike" noProof="0">
                        <a:solidFill>
                          <a:srgbClr val="000000"/>
                        </a:solidFill>
                        <a:latin typeface="+mj-lt"/>
                      </a:endParaRPr>
                    </a:p>
                  </a:txBody>
                  <a:tcPr marL="91437" marR="91437" marT="45728" marB="45728"/>
                </a:tc>
                <a:tc>
                  <a:txBody>
                    <a:bodyPr/>
                    <a:lstStyle/>
                    <a:p>
                      <a:pPr lvl="0">
                        <a:buNone/>
                      </a:pPr>
                      <a:r>
                        <a:rPr lang="en-US" sz="1200" b="0" i="0" u="none" strike="noStrike" noProof="0">
                          <a:solidFill>
                            <a:srgbClr val="000000"/>
                          </a:solidFill>
                          <a:latin typeface="+mj-lt"/>
                        </a:rPr>
                        <a:t>The authors used a well-established publicly available dataset comprising isolated spoken English digits. The dataset contains 2400 audio files, with each of the 15 speakers uttering each digit 16 times.</a:t>
                      </a:r>
                    </a:p>
                  </a:txBody>
                  <a:tcPr marL="91437" marR="91437" marT="45735" marB="45735"/>
                </a:tc>
                <a:tc>
                  <a:txBody>
                    <a:bodyPr/>
                    <a:lstStyle/>
                    <a:p>
                      <a:pPr lvl="0">
                        <a:buNone/>
                      </a:pPr>
                      <a:r>
                        <a:rPr lang="en-US" sz="1200" b="0" i="0" u="none" strike="noStrike" noProof="0">
                          <a:solidFill>
                            <a:srgbClr val="000000"/>
                          </a:solidFill>
                          <a:latin typeface="+mj-lt"/>
                        </a:rPr>
                        <a:t>The enhanced LSTM-RNN model's performance was assessed using accuracy as the main metric. Additionally, precision, recall, and F1-score were calculated using a confusion matrix for a comprehensive classification evaluation.</a:t>
                      </a:r>
                    </a:p>
                  </a:txBody>
                  <a:tcPr marL="91437" marR="91437" marT="45735" marB="4573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77839262"/>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69AB-79F2-F2F6-1BEC-51860B3EB1DA}"/>
              </a:ext>
            </a:extLst>
          </p:cNvPr>
          <p:cNvSpPr>
            <a:spLocks noGrp="1"/>
          </p:cNvSpPr>
          <p:nvPr>
            <p:ph type="title"/>
          </p:nvPr>
        </p:nvSpPr>
        <p:spPr/>
        <p:txBody>
          <a:bodyPr/>
          <a:lstStyle/>
          <a:p>
            <a:r>
              <a:rPr lang="en-US"/>
              <a:t>References</a:t>
            </a:r>
            <a:endParaRPr lang="en-IN"/>
          </a:p>
        </p:txBody>
      </p:sp>
      <p:sp>
        <p:nvSpPr>
          <p:cNvPr id="3" name="Content Placeholder 2">
            <a:extLst>
              <a:ext uri="{FF2B5EF4-FFF2-40B4-BE49-F238E27FC236}">
                <a16:creationId xmlns:a16="http://schemas.microsoft.com/office/drawing/2014/main" id="{F60F302D-AB38-83C1-DB1D-83A877DF7A82}"/>
              </a:ext>
            </a:extLst>
          </p:cNvPr>
          <p:cNvSpPr>
            <a:spLocks noGrp="1"/>
          </p:cNvSpPr>
          <p:nvPr>
            <p:ph idx="1"/>
          </p:nvPr>
        </p:nvSpPr>
        <p:spPr>
          <a:xfrm>
            <a:off x="1219200" y="2027238"/>
            <a:ext cx="9753600" cy="3763963"/>
          </a:xfrm>
        </p:spPr>
        <p:txBody>
          <a:bodyPr/>
          <a:lstStyle/>
          <a:p>
            <a:pPr>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[1] A. J. Nair, V. G., and A. Vinayak, "Comparative Study of Twitter Sentiment On COVID-19 Tweets," in </a:t>
            </a:r>
            <a:r>
              <a:rPr lang="en-US" sz="1400" i="1">
                <a:solidFill>
                  <a:srgbClr val="000000"/>
                </a:solidFill>
                <a:effectLst/>
                <a:latin typeface="Times New Roman" panose="02020603050405020304" pitchFamily="18" charset="0"/>
                <a:ea typeface="Times New Roman" panose="02020603050405020304" pitchFamily="18" charset="0"/>
                <a:cs typeface="Arial" pitchFamily="34" charset="0"/>
              </a:rPr>
              <a:t>IEEE</a:t>
            </a: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 [Online]. Available: </a:t>
            </a:r>
            <a:r>
              <a:rPr lang="en-US" sz="1400" u="sng">
                <a:solidFill>
                  <a:srgbClr val="0563C1"/>
                </a:solidFill>
                <a:effectLst/>
                <a:latin typeface="Times New Roman" panose="02020603050405020304" pitchFamily="18" charset="0"/>
                <a:ea typeface="Times New Roman" panose="02020603050405020304" pitchFamily="18" charset="0"/>
                <a:cs typeface="Arial" pitchFamily="34" charset="0"/>
                <a:hlinkClick r:id="rId2"/>
              </a:rPr>
              <a:t>https://ieeexplore.ieee.org/document/9418320</a:t>
            </a:r>
            <a:endParaRPr lang="en-IN" sz="1400">
              <a:effectLst/>
              <a:latin typeface="Calibri" panose="020F0502020204030204" pitchFamily="34" charset="0"/>
              <a:ea typeface="Calibri" panose="020F0502020204030204" pitchFamily="34" charset="0"/>
              <a:cs typeface="Arial" pitchFamily="34" charset="0"/>
            </a:endParaRPr>
          </a:p>
          <a:p>
            <a:pPr>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[2] A. Krouska, C. Troussas, and M. Virvou, "The Effect of Preprocessing Techniques on Twitter Sentiment Analysis," in </a:t>
            </a:r>
            <a:r>
              <a:rPr lang="en-US" sz="1400" i="1">
                <a:solidFill>
                  <a:srgbClr val="000000"/>
                </a:solidFill>
                <a:effectLst/>
                <a:latin typeface="Times New Roman" panose="02020603050405020304" pitchFamily="18" charset="0"/>
                <a:ea typeface="Times New Roman" panose="02020603050405020304" pitchFamily="18" charset="0"/>
                <a:cs typeface="Arial" pitchFamily="34" charset="0"/>
              </a:rPr>
              <a:t>IEEE</a:t>
            </a: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 [Online]. Available: https://ieeexplore.ieee.org/document/7785373</a:t>
            </a:r>
            <a:endParaRPr lang="en-IN" sz="1400">
              <a:effectLst/>
              <a:latin typeface="Calibri" panose="020F0502020204030204" pitchFamily="34" charset="0"/>
              <a:ea typeface="Calibri" panose="020F0502020204030204" pitchFamily="34" charset="0"/>
              <a:cs typeface="Arial" pitchFamily="34" charset="0"/>
            </a:endParaRPr>
          </a:p>
          <a:p>
            <a:pPr>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[3] Y. Wang, G. Huang, J. Li, H. Li, Y. Zhou, and H. Jiang, "Refined Global Word Embeddings Based on Sentiment Concept for Sentiment Analysis," in </a:t>
            </a:r>
            <a:r>
              <a:rPr lang="en-US" sz="1400" i="1">
                <a:solidFill>
                  <a:srgbClr val="000000"/>
                </a:solidFill>
                <a:effectLst/>
                <a:latin typeface="Times New Roman" panose="02020603050405020304" pitchFamily="18" charset="0"/>
                <a:ea typeface="Times New Roman" panose="02020603050405020304" pitchFamily="18" charset="0"/>
                <a:cs typeface="Arial" pitchFamily="34" charset="0"/>
              </a:rPr>
              <a:t>IEEE</a:t>
            </a: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 [Online]. Available: </a:t>
            </a:r>
            <a:r>
              <a:rPr lang="en-US" sz="1400" u="sng">
                <a:solidFill>
                  <a:srgbClr val="0563C1"/>
                </a:solidFill>
                <a:effectLst/>
                <a:latin typeface="Times New Roman" panose="02020603050405020304" pitchFamily="18" charset="0"/>
                <a:ea typeface="Times New Roman" panose="02020603050405020304" pitchFamily="18" charset="0"/>
                <a:cs typeface="Arial" pitchFamily="34" charset="0"/>
                <a:hlinkClick r:id="rId3"/>
              </a:rPr>
              <a:t>https://ieeexplore.ieee.org/document/9366882</a:t>
            </a:r>
            <a:endParaRPr lang="en-IN" sz="1400">
              <a:effectLst/>
              <a:latin typeface="Calibri" panose="020F0502020204030204" pitchFamily="34" charset="0"/>
              <a:ea typeface="Calibri" panose="020F0502020204030204" pitchFamily="34" charset="0"/>
              <a:cs typeface="Arial" pitchFamily="34" charset="0"/>
            </a:endParaRPr>
          </a:p>
          <a:p>
            <a:pPr>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[4] N. Aslam, F. Rustam, E. Lee, P. B. Washington, and I. Ashraf, "Sentiment Analysis and Emotion Detection on Cryptocurrency Related Tweets Using Ensemble LSTM-GRU Model," in </a:t>
            </a:r>
            <a:r>
              <a:rPr lang="en-US" sz="1400" i="1">
                <a:solidFill>
                  <a:srgbClr val="000000"/>
                </a:solidFill>
                <a:effectLst/>
                <a:latin typeface="Times New Roman" panose="02020603050405020304" pitchFamily="18" charset="0"/>
                <a:ea typeface="Times New Roman" panose="02020603050405020304" pitchFamily="18" charset="0"/>
                <a:cs typeface="Arial" pitchFamily="34" charset="0"/>
              </a:rPr>
              <a:t>IEEE</a:t>
            </a: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 [Online]. Available: https://ieeexplore.ieee.org/document/9751065</a:t>
            </a:r>
            <a:endParaRPr lang="en-IN" sz="1400">
              <a:effectLst/>
              <a:latin typeface="Calibri" panose="020F0502020204030204" pitchFamily="34" charset="0"/>
              <a:ea typeface="Calibri" panose="020F0502020204030204" pitchFamily="34" charset="0"/>
              <a:cs typeface="Arial" pitchFamily="34" charset="0"/>
            </a:endParaRPr>
          </a:p>
          <a:p>
            <a:pPr>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[5] S. Ghodratnama, A. Beheshti, M. Zakershahrak, and F. Sobhanmanesh, "Extractive Document Summarization Based on Dynamic Feature Space Mapping," in </a:t>
            </a:r>
            <a:r>
              <a:rPr lang="en-US" sz="1400" i="1">
                <a:solidFill>
                  <a:srgbClr val="000000"/>
                </a:solidFill>
                <a:effectLst/>
                <a:latin typeface="Times New Roman" panose="02020603050405020304" pitchFamily="18" charset="0"/>
                <a:ea typeface="Times New Roman" panose="02020603050405020304" pitchFamily="18" charset="0"/>
                <a:cs typeface="Arial" pitchFamily="34" charset="0"/>
              </a:rPr>
              <a:t>IEEE</a:t>
            </a: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 [Online]. Available: </a:t>
            </a:r>
            <a:r>
              <a:rPr lang="en-US" sz="1400" u="sng">
                <a:solidFill>
                  <a:srgbClr val="0563C1"/>
                </a:solidFill>
                <a:effectLst/>
                <a:latin typeface="Times New Roman" panose="02020603050405020304" pitchFamily="18" charset="0"/>
                <a:ea typeface="Times New Roman" panose="02020603050405020304" pitchFamily="18" charset="0"/>
                <a:cs typeface="Arial" pitchFamily="34" charset="0"/>
                <a:hlinkClick r:id="rId4"/>
              </a:rPr>
              <a:t>https://ieeexplore.ieee.org/document/9151114</a:t>
            </a:r>
            <a:endParaRPr lang="en-US" sz="1400" u="sng">
              <a:solidFill>
                <a:srgbClr val="0563C1"/>
              </a:solidFill>
              <a:effectLst/>
              <a:latin typeface="Times New Roman" panose="02020603050405020304" pitchFamily="18" charset="0"/>
              <a:ea typeface="Times New Roman" panose="02020603050405020304" pitchFamily="18" charset="0"/>
              <a:cs typeface="Arial" pitchFamily="34" charset="0"/>
            </a:endParaRPr>
          </a:p>
          <a:p>
            <a:pPr>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[6] K. Yao, L. Zhang, D. Du, T. Luo, L. Tao, and Y. Wu, "Dual Encoding for Abstractive Text Summarization," in </a:t>
            </a:r>
            <a:r>
              <a:rPr lang="en-US" sz="1400" i="1">
                <a:solidFill>
                  <a:srgbClr val="000000"/>
                </a:solidFill>
                <a:effectLst/>
                <a:latin typeface="Times New Roman" panose="02020603050405020304" pitchFamily="18" charset="0"/>
                <a:ea typeface="Times New Roman" panose="02020603050405020304" pitchFamily="18" charset="0"/>
                <a:cs typeface="Arial" pitchFamily="34" charset="0"/>
              </a:rPr>
              <a:t>IEEE</a:t>
            </a: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 [Online]. Available: </a:t>
            </a:r>
            <a:r>
              <a:rPr lang="en-US" sz="1400" u="sng">
                <a:solidFill>
                  <a:srgbClr val="0563C1"/>
                </a:solidFill>
                <a:effectLst/>
                <a:latin typeface="Times New Roman" panose="02020603050405020304" pitchFamily="18" charset="0"/>
                <a:ea typeface="Times New Roman" panose="02020603050405020304" pitchFamily="18" charset="0"/>
                <a:cs typeface="Arial" pitchFamily="34" charset="0"/>
                <a:hlinkClick r:id="rId5"/>
              </a:rPr>
              <a:t>https://ieeexplore.ieee.org/document/8520903</a:t>
            </a:r>
            <a:endParaRPr lang="en-IN" sz="1400">
              <a:effectLst/>
              <a:latin typeface="Calibri" panose="020F0502020204030204" pitchFamily="34" charset="0"/>
              <a:ea typeface="Calibri" panose="020F0502020204030204" pitchFamily="34" charset="0"/>
              <a:cs typeface="Arial" pitchFamily="34" charset="0"/>
            </a:endParaRPr>
          </a:p>
          <a:p>
            <a:pPr>
              <a:lnSpc>
                <a:spcPct val="107000"/>
              </a:lnSpc>
              <a:spcAft>
                <a:spcPts val="800"/>
              </a:spcAft>
            </a:pPr>
            <a:endParaRPr lang="en-IN" sz="1400">
              <a:effectLst/>
              <a:latin typeface="Calibri" panose="020F0502020204030204" pitchFamily="34" charset="0"/>
              <a:ea typeface="Calibri" panose="020F0502020204030204" pitchFamily="34" charset="0"/>
              <a:cs typeface="Arial" pitchFamily="34" charset="0"/>
            </a:endParaRPr>
          </a:p>
          <a:p>
            <a:endParaRPr lang="en-IN" sz="1800"/>
          </a:p>
        </p:txBody>
      </p:sp>
    </p:spTree>
    <p:extLst>
      <p:ext uri="{BB962C8B-B14F-4D97-AF65-F5344CB8AC3E}">
        <p14:creationId xmlns:p14="http://schemas.microsoft.com/office/powerpoint/2010/main" val="284548467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F7E4-2457-329B-DC96-4CC3FBBAC7AF}"/>
              </a:ext>
            </a:extLst>
          </p:cNvPr>
          <p:cNvSpPr>
            <a:spLocks noGrp="1"/>
          </p:cNvSpPr>
          <p:nvPr>
            <p:ph idx="1"/>
          </p:nvPr>
        </p:nvSpPr>
        <p:spPr>
          <a:xfrm>
            <a:off x="1219200" y="1547018"/>
            <a:ext cx="9753600" cy="4415243"/>
          </a:xfrm>
        </p:spPr>
        <p:txBody>
          <a:bodyPr/>
          <a:lstStyle/>
          <a:p>
            <a:pPr>
              <a:lnSpc>
                <a:spcPct val="107000"/>
              </a:lnSpc>
              <a:spcAft>
                <a:spcPts val="800"/>
              </a:spcAft>
            </a:pPr>
            <a:r>
              <a:rPr lang="en-US" sz="1400">
                <a:solidFill>
                  <a:srgbClr val="000000"/>
                </a:solidFill>
                <a:effectLst/>
                <a:ea typeface="Times New Roman" panose="02020603050405020304" pitchFamily="18" charset="0"/>
                <a:cs typeface="Arial" pitchFamily="34" charset="0"/>
              </a:rPr>
              <a:t>[7] J. Jiang, H. Zhang, C. Dai, Q. Zhao, H. Feng, Z. Ji, and I. Ganchev, "Enhancements of Attention-Based Bidirectional LSTM for Hybrid Automatic Text Summarization," in </a:t>
            </a:r>
            <a:r>
              <a:rPr lang="en-US" sz="1400" i="1">
                <a:solidFill>
                  <a:srgbClr val="000000"/>
                </a:solidFill>
                <a:effectLst/>
                <a:ea typeface="Times New Roman" panose="02020603050405020304" pitchFamily="18" charset="0"/>
                <a:cs typeface="Arial" pitchFamily="34" charset="0"/>
              </a:rPr>
              <a:t>IEEE</a:t>
            </a:r>
            <a:r>
              <a:rPr lang="en-US" sz="1400">
                <a:solidFill>
                  <a:srgbClr val="000000"/>
                </a:solidFill>
                <a:effectLst/>
                <a:ea typeface="Times New Roman" panose="02020603050405020304" pitchFamily="18" charset="0"/>
                <a:cs typeface="Arial" pitchFamily="34" charset="0"/>
              </a:rPr>
              <a:t>, [Online]. Available: </a:t>
            </a:r>
            <a:r>
              <a:rPr lang="en-US" sz="1400" u="sng">
                <a:solidFill>
                  <a:srgbClr val="0563C1"/>
                </a:solidFill>
                <a:effectLst/>
                <a:ea typeface="Times New Roman" panose="02020603050405020304" pitchFamily="18" charset="0"/>
                <a:cs typeface="Arial" pitchFamily="34" charset="0"/>
                <a:hlinkClick r:id="rId2"/>
              </a:rPr>
              <a:t>https://ieeexplore.ieee.org/document/9528391</a:t>
            </a:r>
            <a:endParaRPr lang="en-IN" sz="1400">
              <a:effectLst/>
              <a:ea typeface="Calibri" panose="020F0502020204030204" pitchFamily="34" charset="0"/>
              <a:cs typeface="Arial" pitchFamily="34" charset="0"/>
            </a:endParaRPr>
          </a:p>
          <a:p>
            <a:pPr>
              <a:lnSpc>
                <a:spcPct val="107000"/>
              </a:lnSpc>
              <a:spcAft>
                <a:spcPts val="800"/>
              </a:spcAft>
            </a:pPr>
            <a:r>
              <a:rPr lang="en-US" sz="1400">
                <a:solidFill>
                  <a:srgbClr val="000000"/>
                </a:solidFill>
                <a:effectLst/>
                <a:ea typeface="Times New Roman" panose="02020603050405020304" pitchFamily="18" charset="0"/>
                <a:cs typeface="Arial" pitchFamily="34" charset="0"/>
              </a:rPr>
              <a:t>[8] J. M. Pérez, F. M. Luque, D. Zayat, M. Kondratzky, and A. Moro, "Assessing the Impact of Contextual Information in Hate Speech Detection," in </a:t>
            </a:r>
            <a:r>
              <a:rPr lang="en-US" sz="1400" i="1">
                <a:solidFill>
                  <a:srgbClr val="000000"/>
                </a:solidFill>
                <a:effectLst/>
                <a:ea typeface="Times New Roman" panose="02020603050405020304" pitchFamily="18" charset="0"/>
                <a:cs typeface="Arial" pitchFamily="34" charset="0"/>
              </a:rPr>
              <a:t>IEEE</a:t>
            </a:r>
            <a:r>
              <a:rPr lang="en-US" sz="1400">
                <a:solidFill>
                  <a:srgbClr val="000000"/>
                </a:solidFill>
                <a:effectLst/>
                <a:ea typeface="Times New Roman" panose="02020603050405020304" pitchFamily="18" charset="0"/>
                <a:cs typeface="Arial" pitchFamily="34" charset="0"/>
              </a:rPr>
              <a:t>, [Online]. Available: </a:t>
            </a:r>
            <a:r>
              <a:rPr lang="en-US" sz="1400" u="sng">
                <a:solidFill>
                  <a:srgbClr val="0563C1"/>
                </a:solidFill>
                <a:effectLst/>
                <a:ea typeface="Times New Roman" panose="02020603050405020304" pitchFamily="18" charset="0"/>
                <a:cs typeface="Arial" pitchFamily="34" charset="0"/>
                <a:hlinkClick r:id="rId3"/>
              </a:rPr>
              <a:t>https://ieeexplore.ieee.org/document/10076443</a:t>
            </a:r>
            <a:endParaRPr lang="en-IN" sz="1400">
              <a:effectLst/>
              <a:ea typeface="Calibri" panose="020F0502020204030204" pitchFamily="34" charset="0"/>
              <a:cs typeface="Arial" pitchFamily="34" charset="0"/>
            </a:endParaRPr>
          </a:p>
          <a:p>
            <a:pPr>
              <a:lnSpc>
                <a:spcPct val="107000"/>
              </a:lnSpc>
              <a:spcAft>
                <a:spcPts val="800"/>
              </a:spcAft>
            </a:pPr>
            <a:r>
              <a:rPr lang="en-US" sz="1400">
                <a:solidFill>
                  <a:srgbClr val="000000"/>
                </a:solidFill>
                <a:effectLst/>
                <a:ea typeface="Times New Roman" panose="02020603050405020304" pitchFamily="18" charset="0"/>
                <a:cs typeface="Arial" pitchFamily="34" charset="0"/>
              </a:rPr>
              <a:t>[9] P. K. Roy, A. K. Tripathy, T. K. Das, and X.-Z. Gao, "A Framework for Hate Speech Detection Using Deep Convolutional Neural Network," in </a:t>
            </a:r>
            <a:r>
              <a:rPr lang="en-US" sz="1400" i="1">
                <a:solidFill>
                  <a:srgbClr val="000000"/>
                </a:solidFill>
                <a:effectLst/>
                <a:ea typeface="Times New Roman" panose="02020603050405020304" pitchFamily="18" charset="0"/>
                <a:cs typeface="Arial" pitchFamily="34" charset="0"/>
              </a:rPr>
              <a:t>IEEE</a:t>
            </a:r>
            <a:r>
              <a:rPr lang="en-US" sz="1400">
                <a:solidFill>
                  <a:srgbClr val="000000"/>
                </a:solidFill>
                <a:effectLst/>
                <a:ea typeface="Times New Roman" panose="02020603050405020304" pitchFamily="18" charset="0"/>
                <a:cs typeface="Arial" pitchFamily="34" charset="0"/>
              </a:rPr>
              <a:t>, [Online]. Available: </a:t>
            </a:r>
            <a:r>
              <a:rPr lang="en-US" sz="1400" u="sng">
                <a:solidFill>
                  <a:srgbClr val="0563C1"/>
                </a:solidFill>
                <a:effectLst/>
                <a:ea typeface="Times New Roman" panose="02020603050405020304" pitchFamily="18" charset="0"/>
                <a:cs typeface="Arial" pitchFamily="34" charset="0"/>
                <a:hlinkClick r:id="rId4"/>
              </a:rPr>
              <a:t>https://ieeexplore.ieee.org/document/9253658</a:t>
            </a:r>
            <a:endParaRPr lang="en-IN" sz="1400">
              <a:effectLst/>
              <a:ea typeface="Calibri" panose="020F0502020204030204" pitchFamily="34" charset="0"/>
              <a:cs typeface="Arial" pitchFamily="34" charset="0"/>
            </a:endParaRPr>
          </a:p>
          <a:p>
            <a:pPr>
              <a:lnSpc>
                <a:spcPct val="107000"/>
              </a:lnSpc>
              <a:spcAft>
                <a:spcPts val="800"/>
              </a:spcAft>
            </a:pPr>
            <a:r>
              <a:rPr lang="en-US" sz="1400">
                <a:solidFill>
                  <a:srgbClr val="000000"/>
                </a:solidFill>
                <a:effectLst/>
                <a:ea typeface="Times New Roman" panose="02020603050405020304" pitchFamily="18" charset="0"/>
                <a:cs typeface="Arial" pitchFamily="34" charset="0"/>
              </a:rPr>
              <a:t>[10] H. S. Alatawi, A. M. Alhothali, and K. M. Moria, "Detecting White Supremacist Hate Speech Using Domain Specific Word Embedding With Deep Learning and BERT," in </a:t>
            </a:r>
            <a:r>
              <a:rPr lang="en-US" sz="1400" i="1">
                <a:solidFill>
                  <a:srgbClr val="000000"/>
                </a:solidFill>
                <a:effectLst/>
                <a:ea typeface="Times New Roman" panose="02020603050405020304" pitchFamily="18" charset="0"/>
                <a:cs typeface="Arial" pitchFamily="34" charset="0"/>
              </a:rPr>
              <a:t>IEEE</a:t>
            </a:r>
            <a:r>
              <a:rPr lang="en-US" sz="1400">
                <a:solidFill>
                  <a:srgbClr val="000000"/>
                </a:solidFill>
                <a:effectLst/>
                <a:ea typeface="Times New Roman" panose="02020603050405020304" pitchFamily="18" charset="0"/>
                <a:cs typeface="Arial" pitchFamily="34" charset="0"/>
              </a:rPr>
              <a:t>, [Online]. Available: </a:t>
            </a:r>
            <a:r>
              <a:rPr lang="en-US" sz="1400" u="sng">
                <a:solidFill>
                  <a:srgbClr val="0563C1"/>
                </a:solidFill>
                <a:effectLst/>
                <a:ea typeface="Times New Roman" panose="02020603050405020304" pitchFamily="18" charset="0"/>
                <a:cs typeface="Arial" pitchFamily="34" charset="0"/>
                <a:hlinkClick r:id="rId5"/>
              </a:rPr>
              <a:t>https://ieeexplore.ieee.org/document/9497095</a:t>
            </a:r>
            <a:endParaRPr lang="en-IN" sz="1400">
              <a:effectLst/>
              <a:ea typeface="Calibri" panose="020F0502020204030204" pitchFamily="34" charset="0"/>
              <a:cs typeface="Arial" pitchFamily="34" charset="0"/>
            </a:endParaRPr>
          </a:p>
          <a:p>
            <a:pPr>
              <a:lnSpc>
                <a:spcPct val="107000"/>
              </a:lnSpc>
              <a:spcAft>
                <a:spcPts val="800"/>
              </a:spcAft>
            </a:pPr>
            <a:r>
              <a:rPr lang="en-US" sz="1400">
                <a:solidFill>
                  <a:srgbClr val="000000"/>
                </a:solidFill>
                <a:effectLst/>
                <a:ea typeface="Times New Roman" panose="02020603050405020304" pitchFamily="18" charset="0"/>
                <a:cs typeface="Arial" pitchFamily="34" charset="0"/>
              </a:rPr>
              <a:t>[11] S. Alharbi, M. Alrazgan, A. Alrashed, T. Alnomasi, R. Almojel, and R. Alharbi, "Automatic Speech Recognition: Systematic Literature Review," in </a:t>
            </a:r>
            <a:r>
              <a:rPr lang="en-US" sz="1400" i="1">
                <a:solidFill>
                  <a:srgbClr val="000000"/>
                </a:solidFill>
                <a:effectLst/>
                <a:ea typeface="Times New Roman" panose="02020603050405020304" pitchFamily="18" charset="0"/>
                <a:cs typeface="Arial" pitchFamily="34" charset="0"/>
              </a:rPr>
              <a:t>IEEE</a:t>
            </a:r>
            <a:r>
              <a:rPr lang="en-US" sz="1400">
                <a:solidFill>
                  <a:srgbClr val="000000"/>
                </a:solidFill>
                <a:effectLst/>
                <a:ea typeface="Times New Roman" panose="02020603050405020304" pitchFamily="18" charset="0"/>
                <a:cs typeface="Arial" pitchFamily="34" charset="0"/>
              </a:rPr>
              <a:t>, [Online]. Available: </a:t>
            </a:r>
            <a:r>
              <a:rPr lang="en-US" sz="1400" u="sng">
                <a:solidFill>
                  <a:srgbClr val="0563C1"/>
                </a:solidFill>
                <a:effectLst/>
                <a:ea typeface="Times New Roman" panose="02020603050405020304" pitchFamily="18" charset="0"/>
                <a:cs typeface="Arial" pitchFamily="34" charset="0"/>
                <a:hlinkClick r:id="rId6"/>
              </a:rPr>
              <a:t>https://ieeexplore.ieee.org/document/9536732</a:t>
            </a:r>
            <a:endParaRPr lang="en-IN" sz="1400">
              <a:effectLst/>
              <a:ea typeface="Calibri" panose="020F0502020204030204" pitchFamily="34" charset="0"/>
              <a:cs typeface="Arial" pitchFamily="34" charset="0"/>
            </a:endParaRPr>
          </a:p>
          <a:p>
            <a:pPr>
              <a:lnSpc>
                <a:spcPct val="107000"/>
              </a:lnSpc>
              <a:spcAft>
                <a:spcPts val="800"/>
              </a:spcAft>
            </a:pPr>
            <a:r>
              <a:rPr lang="en-US" sz="1400">
                <a:solidFill>
                  <a:srgbClr val="000000"/>
                </a:solidFill>
                <a:effectLst/>
                <a:ea typeface="Times New Roman" panose="02020603050405020304" pitchFamily="18" charset="0"/>
                <a:cs typeface="Arial" pitchFamily="34" charset="0"/>
              </a:rPr>
              <a:t>[12] J. Oruh, S. Viriri, and A. Adegun, "Long Short-Term Memory Recurrent Neural Network for Automatic Speech Recognition," in </a:t>
            </a:r>
            <a:r>
              <a:rPr lang="en-US" sz="1400" i="1">
                <a:solidFill>
                  <a:srgbClr val="000000"/>
                </a:solidFill>
                <a:effectLst/>
                <a:ea typeface="Times New Roman" panose="02020603050405020304" pitchFamily="18" charset="0"/>
                <a:cs typeface="Arial" pitchFamily="34" charset="0"/>
              </a:rPr>
              <a:t>IEEE</a:t>
            </a:r>
            <a:r>
              <a:rPr lang="en-US" sz="1400">
                <a:solidFill>
                  <a:srgbClr val="000000"/>
                </a:solidFill>
                <a:effectLst/>
                <a:ea typeface="Times New Roman" panose="02020603050405020304" pitchFamily="18" charset="0"/>
                <a:cs typeface="Arial" pitchFamily="34" charset="0"/>
              </a:rPr>
              <a:t>, [Online]. Available: </a:t>
            </a:r>
            <a:r>
              <a:rPr lang="en-US" sz="1400" u="sng">
                <a:solidFill>
                  <a:srgbClr val="0563C1"/>
                </a:solidFill>
                <a:effectLst/>
                <a:ea typeface="Times New Roman" panose="02020603050405020304" pitchFamily="18" charset="0"/>
                <a:cs typeface="Arial" pitchFamily="34" charset="0"/>
                <a:hlinkClick r:id="rId7"/>
              </a:rPr>
              <a:t>https://ieeexplore.ieee.org/document/9733937</a:t>
            </a:r>
            <a:endParaRPr lang="en-US" sz="1400" u="sng">
              <a:solidFill>
                <a:srgbClr val="0563C1"/>
              </a:solidFill>
              <a:effectLst/>
              <a:ea typeface="Times New Roman" panose="02020603050405020304" pitchFamily="18" charset="0"/>
              <a:cs typeface="Arial" pitchFamily="34" charset="0"/>
            </a:endParaRPr>
          </a:p>
          <a:p>
            <a:pPr>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[13] J. Jorge, A. Giménez, J. A. Silvestre-Cerdà, J. Civera, A. Sanchis, and A. Juan, "Live Streaming Speech Recognition Using Deep Bidirectional LSTM Acoustic Models and Interpolated Language Models," in </a:t>
            </a:r>
            <a:r>
              <a:rPr lang="en-US" sz="1400" i="1">
                <a:solidFill>
                  <a:srgbClr val="000000"/>
                </a:solidFill>
                <a:effectLst/>
                <a:latin typeface="Times New Roman" panose="02020603050405020304" pitchFamily="18" charset="0"/>
                <a:ea typeface="Times New Roman" panose="02020603050405020304" pitchFamily="18" charset="0"/>
                <a:cs typeface="Arial" pitchFamily="34" charset="0"/>
              </a:rPr>
              <a:t>IEEE</a:t>
            </a:r>
            <a:r>
              <a:rPr lang="en-US" sz="1400">
                <a:solidFill>
                  <a:srgbClr val="000000"/>
                </a:solidFill>
                <a:effectLst/>
                <a:latin typeface="Times New Roman" panose="02020603050405020304" pitchFamily="18" charset="0"/>
                <a:ea typeface="Times New Roman" panose="02020603050405020304" pitchFamily="18" charset="0"/>
                <a:cs typeface="Arial" pitchFamily="34" charset="0"/>
              </a:rPr>
              <a:t>, [Online]. Available: </a:t>
            </a:r>
            <a:r>
              <a:rPr lang="en-US" sz="1400" u="sng">
                <a:solidFill>
                  <a:srgbClr val="0563C1"/>
                </a:solidFill>
                <a:effectLst/>
                <a:latin typeface="Times New Roman" panose="02020603050405020304" pitchFamily="18" charset="0"/>
                <a:ea typeface="Times New Roman" panose="02020603050405020304" pitchFamily="18" charset="0"/>
                <a:cs typeface="Arial" pitchFamily="34" charset="0"/>
                <a:hlinkClick r:id="rId8"/>
              </a:rPr>
              <a:t>https://ieeexplore.ieee.org/document/9645238</a:t>
            </a:r>
            <a:endParaRPr lang="en-IN" sz="1400">
              <a:effectLst/>
              <a:latin typeface="Calibri" panose="020F0502020204030204" pitchFamily="34" charset="0"/>
              <a:ea typeface="Calibri" panose="020F0502020204030204" pitchFamily="34" charset="0"/>
              <a:cs typeface="Arial" pitchFamily="34" charset="0"/>
            </a:endParaRPr>
          </a:p>
          <a:p>
            <a:pPr>
              <a:lnSpc>
                <a:spcPct val="107000"/>
              </a:lnSpc>
              <a:spcAft>
                <a:spcPts val="800"/>
              </a:spcAft>
            </a:pPr>
            <a:endParaRPr lang="en-IN" sz="1400">
              <a:effectLst/>
              <a:ea typeface="Calibri" panose="020F0502020204030204" pitchFamily="34" charset="0"/>
              <a:cs typeface="Arial" pitchFamily="34" charset="0"/>
            </a:endParaRPr>
          </a:p>
          <a:p>
            <a:endParaRPr lang="en-IN" sz="1800"/>
          </a:p>
        </p:txBody>
      </p:sp>
    </p:spTree>
    <p:extLst>
      <p:ext uri="{BB962C8B-B14F-4D97-AF65-F5344CB8AC3E}">
        <p14:creationId xmlns:p14="http://schemas.microsoft.com/office/powerpoint/2010/main" val="41816883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1E0A-C30A-A031-43B4-4DD495913A03}"/>
              </a:ext>
            </a:extLst>
          </p:cNvPr>
          <p:cNvSpPr>
            <a:spLocks noGrp="1"/>
          </p:cNvSpPr>
          <p:nvPr>
            <p:ph type="ctrTitle"/>
          </p:nvPr>
        </p:nvSpPr>
        <p:spPr/>
        <p:txBody>
          <a:bodyPr/>
          <a:lstStyle/>
          <a:p>
            <a:r>
              <a:rPr lang="en-US">
                <a:cs typeface="Times New Roman"/>
              </a:rPr>
              <a:t>THANK YOU</a:t>
            </a:r>
            <a:endParaRPr lang="en-US"/>
          </a:p>
        </p:txBody>
      </p:sp>
      <p:sp>
        <p:nvSpPr>
          <p:cNvPr id="3" name="Content Placeholder 2">
            <a:extLst>
              <a:ext uri="{FF2B5EF4-FFF2-40B4-BE49-F238E27FC236}">
                <a16:creationId xmlns:a16="http://schemas.microsoft.com/office/drawing/2014/main" id="{1F22C80D-F544-18B3-0C4B-C7BFC0CFEE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18435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550D219-3AFA-CBED-EF3F-7DBC117D8D39}"/>
              </a:ext>
            </a:extLst>
          </p:cNvPr>
          <p:cNvSpPr>
            <a:spLocks noGrp="1" noChangeArrowheads="1"/>
          </p:cNvSpPr>
          <p:nvPr>
            <p:ph type="title"/>
          </p:nvPr>
        </p:nvSpPr>
        <p:spPr/>
        <p:txBody>
          <a:bodyPr/>
          <a:lstStyle/>
          <a:p>
            <a:r>
              <a:rPr lang="en-US" altLang="en-US"/>
              <a:t>Literature Survey – Hate speech detection </a:t>
            </a:r>
            <a:endParaRPr lang="en-IN" altLang="en-US"/>
          </a:p>
        </p:txBody>
      </p:sp>
      <p:graphicFrame>
        <p:nvGraphicFramePr>
          <p:cNvPr id="6" name="Table 6">
            <a:extLst>
              <a:ext uri="{FF2B5EF4-FFF2-40B4-BE49-F238E27FC236}">
                <a16:creationId xmlns:a16="http://schemas.microsoft.com/office/drawing/2014/main" id="{77B3AEAD-3402-49D2-3B79-76D67D9B13D2}"/>
              </a:ext>
            </a:extLst>
          </p:cNvPr>
          <p:cNvGraphicFramePr>
            <a:graphicFrameLocks noGrp="1"/>
          </p:cNvGraphicFramePr>
          <p:nvPr>
            <p:ph idx="4294967295"/>
            <p:extLst>
              <p:ext uri="{D42A27DB-BD31-4B8C-83A1-F6EECF244321}">
                <p14:modId xmlns:p14="http://schemas.microsoft.com/office/powerpoint/2010/main" val="1787856007"/>
              </p:ext>
            </p:extLst>
          </p:nvPr>
        </p:nvGraphicFramePr>
        <p:xfrm>
          <a:off x="630238" y="2286000"/>
          <a:ext cx="10875963" cy="3749675"/>
        </p:xfrm>
        <a:graphic>
          <a:graphicData uri="http://schemas.openxmlformats.org/drawingml/2006/table">
            <a:tbl>
              <a:tblPr firstRow="1" bandRow="1">
                <a:tableStyleId>{073A0DAA-6AF3-43AB-8588-CEC1D06C72B9}</a:tableStyleId>
              </a:tblPr>
              <a:tblGrid>
                <a:gridCol w="915302">
                  <a:extLst>
                    <a:ext uri="{9D8B030D-6E8A-4147-A177-3AD203B41FA5}">
                      <a16:colId xmlns:a16="http://schemas.microsoft.com/office/drawing/2014/main" val="20000"/>
                    </a:ext>
                  </a:extLst>
                </a:gridCol>
                <a:gridCol w="1322103">
                  <a:extLst>
                    <a:ext uri="{9D8B030D-6E8A-4147-A177-3AD203B41FA5}">
                      <a16:colId xmlns:a16="http://schemas.microsoft.com/office/drawing/2014/main" val="20001"/>
                    </a:ext>
                  </a:extLst>
                </a:gridCol>
                <a:gridCol w="1627204">
                  <a:extLst>
                    <a:ext uri="{9D8B030D-6E8A-4147-A177-3AD203B41FA5}">
                      <a16:colId xmlns:a16="http://schemas.microsoft.com/office/drawing/2014/main" val="20002"/>
                    </a:ext>
                  </a:extLst>
                </a:gridCol>
                <a:gridCol w="1525504">
                  <a:extLst>
                    <a:ext uri="{9D8B030D-6E8A-4147-A177-3AD203B41FA5}">
                      <a16:colId xmlns:a16="http://schemas.microsoft.com/office/drawing/2014/main" val="20003"/>
                    </a:ext>
                  </a:extLst>
                </a:gridCol>
                <a:gridCol w="2135705">
                  <a:extLst>
                    <a:ext uri="{9D8B030D-6E8A-4147-A177-3AD203B41FA5}">
                      <a16:colId xmlns:a16="http://schemas.microsoft.com/office/drawing/2014/main" val="20004"/>
                    </a:ext>
                  </a:extLst>
                </a:gridCol>
                <a:gridCol w="3350145">
                  <a:extLst>
                    <a:ext uri="{9D8B030D-6E8A-4147-A177-3AD203B41FA5}">
                      <a16:colId xmlns:a16="http://schemas.microsoft.com/office/drawing/2014/main" val="20005"/>
                    </a:ext>
                  </a:extLst>
                </a:gridCol>
              </a:tblGrid>
              <a:tr h="457276">
                <a:tc>
                  <a:txBody>
                    <a:bodyPr/>
                    <a:lstStyle/>
                    <a:p>
                      <a:pPr algn="ctr"/>
                      <a:r>
                        <a:rPr lang="en-US" sz="1200" b="1"/>
                        <a:t>Year</a:t>
                      </a:r>
                      <a:endParaRPr lang="en-IN" sz="1200" b="1"/>
                    </a:p>
                  </a:txBody>
                  <a:tcPr marL="91437" marR="91437" marT="45728" marB="45728"/>
                </a:tc>
                <a:tc>
                  <a:txBody>
                    <a:bodyPr/>
                    <a:lstStyle/>
                    <a:p>
                      <a:pPr algn="ctr"/>
                      <a:r>
                        <a:rPr lang="en-US" sz="1200" b="1"/>
                        <a:t>Title</a:t>
                      </a:r>
                      <a:endParaRPr lang="en-IN" sz="1200" b="1"/>
                    </a:p>
                  </a:txBody>
                  <a:tcPr marL="91437" marR="91437" marT="45728" marB="45728"/>
                </a:tc>
                <a:tc>
                  <a:txBody>
                    <a:bodyPr/>
                    <a:lstStyle/>
                    <a:p>
                      <a:pPr algn="ctr"/>
                      <a:r>
                        <a:rPr lang="en-US" sz="1200" b="1"/>
                        <a:t>Problem Statement</a:t>
                      </a:r>
                      <a:endParaRPr lang="en-IN" sz="1200" b="1"/>
                    </a:p>
                  </a:txBody>
                  <a:tcPr marL="91437" marR="91437" marT="45728" marB="45728"/>
                </a:tc>
                <a:tc>
                  <a:txBody>
                    <a:bodyPr/>
                    <a:lstStyle/>
                    <a:p>
                      <a:pPr algn="ctr"/>
                      <a:r>
                        <a:rPr lang="en-US" sz="1200" b="1"/>
                        <a:t>Dataset &amp; Sensors</a:t>
                      </a:r>
                      <a:endParaRPr lang="en-IN" sz="1200" b="1"/>
                    </a:p>
                  </a:txBody>
                  <a:tcPr marL="91437" marR="91437" marT="45728" marB="45728"/>
                </a:tc>
                <a:tc>
                  <a:txBody>
                    <a:bodyPr/>
                    <a:lstStyle/>
                    <a:p>
                      <a:pPr algn="ctr"/>
                      <a:r>
                        <a:rPr lang="en-US" sz="1200" b="1"/>
                        <a:t>Methodology</a:t>
                      </a:r>
                      <a:endParaRPr lang="en-IN" sz="1200" b="1"/>
                    </a:p>
                  </a:txBody>
                  <a:tcPr marL="91437" marR="91437" marT="45735" marB="45735"/>
                </a:tc>
                <a:tc>
                  <a:txBody>
                    <a:bodyPr/>
                    <a:lstStyle/>
                    <a:p>
                      <a:pPr algn="ctr"/>
                      <a:r>
                        <a:rPr lang="en-US" sz="1200" b="1"/>
                        <a:t>Performance Metrics</a:t>
                      </a:r>
                      <a:endParaRPr lang="en-IN" sz="1200" b="1"/>
                    </a:p>
                  </a:txBody>
                  <a:tcPr marL="91437" marR="91437" marT="45735" marB="45735"/>
                </a:tc>
                <a:extLst>
                  <a:ext uri="{0D108BD9-81ED-4DB2-BD59-A6C34878D82A}">
                    <a16:rowId xmlns:a16="http://schemas.microsoft.com/office/drawing/2014/main" val="10000"/>
                  </a:ext>
                </a:extLst>
              </a:tr>
              <a:tr h="3292399">
                <a:tc>
                  <a:txBody>
                    <a:bodyPr/>
                    <a:lstStyle/>
                    <a:p>
                      <a:r>
                        <a:rPr lang="en-US" sz="1400">
                          <a:latin typeface="+mj-lt"/>
                        </a:rPr>
                        <a:t>2020</a:t>
                      </a:r>
                    </a:p>
                  </a:txBody>
                  <a:tcPr marL="91437" marR="91437" marT="45728" marB="45728"/>
                </a:tc>
                <a:tc>
                  <a:txBody>
                    <a:bodyPr/>
                    <a:lstStyle/>
                    <a:p>
                      <a:r>
                        <a:rPr lang="en-US" sz="1200" b="0" i="0" u="none" strike="noStrike" noProof="0">
                          <a:solidFill>
                            <a:srgbClr val="000000"/>
                          </a:solidFill>
                          <a:latin typeface="+mj-lt"/>
                        </a:rPr>
                        <a:t>A Framework for Hate Speech Detection Using Deep Convolutional Neural Network</a:t>
                      </a:r>
                      <a:endParaRPr lang="en-IN" sz="1200" b="0" i="0" u="none" strike="noStrike" noProof="0">
                        <a:solidFill>
                          <a:srgbClr val="000000"/>
                        </a:solidFill>
                        <a:latin typeface="+mj-lt"/>
                      </a:endParaRPr>
                    </a:p>
                  </a:txBody>
                  <a:tcPr marL="91437" marR="91437" marT="45728" marB="45728"/>
                </a:tc>
                <a:tc>
                  <a:txBody>
                    <a:bodyPr/>
                    <a:lstStyle/>
                    <a:p>
                      <a:pPr marL="0" lvl="0" indent="0">
                        <a:buNone/>
                      </a:pPr>
                      <a:r>
                        <a:rPr lang="en-US" sz="1200" b="0" i="0" u="none" strike="noStrike" noProof="0">
                          <a:solidFill>
                            <a:srgbClr val="000000"/>
                          </a:solidFill>
                          <a:latin typeface="+mj-lt"/>
                        </a:rPr>
                        <a:t>To improve hate speech detection on Twitter using deep learning while addressing imbalanced dataset issues.</a:t>
                      </a:r>
                    </a:p>
                  </a:txBody>
                  <a:tcPr marL="91437" marR="91437" marT="45728" marB="45728"/>
                </a:tc>
                <a:tc>
                  <a:txBody>
                    <a:bodyPr/>
                    <a:lstStyle/>
                    <a:p>
                      <a:pPr lvl="0" algn="l">
                        <a:lnSpc>
                          <a:spcPct val="100000"/>
                        </a:lnSpc>
                        <a:spcBef>
                          <a:spcPct val="0"/>
                        </a:spcBef>
                        <a:spcAft>
                          <a:spcPct val="0"/>
                        </a:spcAft>
                        <a:buNone/>
                      </a:pPr>
                      <a:r>
                        <a:rPr lang="en-US" sz="1200" b="0" i="0" u="none" strike="noStrike" noProof="0">
                          <a:solidFill>
                            <a:srgbClr val="000000"/>
                          </a:solidFill>
                          <a:latin typeface="+mj-lt"/>
                        </a:rPr>
                        <a:t>Twitter hate speech dataset from Kaggle.</a:t>
                      </a:r>
                      <a:endParaRPr lang="en-US" sz="1100" b="0" i="0" u="none" strike="noStrike" noProof="0">
                        <a:solidFill>
                          <a:srgbClr val="000000"/>
                        </a:solidFill>
                        <a:latin typeface="+mj-lt"/>
                      </a:endParaRPr>
                    </a:p>
                    <a:p>
                      <a:pPr lvl="0">
                        <a:buNone/>
                      </a:pPr>
                      <a:endParaRPr lang="en-US" sz="1200" b="0" i="0" u="none" strike="noStrike" baseline="0" noProof="0">
                        <a:solidFill>
                          <a:srgbClr val="000000"/>
                        </a:solidFill>
                        <a:latin typeface="+mj-lt"/>
                      </a:endParaRPr>
                    </a:p>
                  </a:txBody>
                  <a:tcPr marL="91437" marR="91437" marT="45728" marB="45728"/>
                </a:tc>
                <a:tc>
                  <a:txBody>
                    <a:bodyPr/>
                    <a:lstStyle/>
                    <a:p>
                      <a:pPr lvl="0">
                        <a:buNone/>
                      </a:pPr>
                      <a:r>
                        <a:rPr lang="en-US" sz="1200" b="0" i="0" u="none" strike="noStrike" noProof="0">
                          <a:solidFill>
                            <a:srgbClr val="000000"/>
                          </a:solidFill>
                          <a:latin typeface="+mj-lt"/>
                        </a:rPr>
                        <a:t>Utilizing a deep convolutional neural network (DCNN) and implementing 10-fold cross-validation to tackle the problem of hate speech detection on Twitter. The study employs GloVe pre-trained word embeddings and various n-gram filters to extract features from text data</a:t>
                      </a:r>
                    </a:p>
                  </a:txBody>
                  <a:tcPr marL="91437" marR="91437" marT="45735" marB="45735"/>
                </a:tc>
                <a:tc>
                  <a:txBody>
                    <a:bodyPr/>
                    <a:lstStyle/>
                    <a:p>
                      <a:pPr lvl="0">
                        <a:buNone/>
                      </a:pPr>
                      <a:r>
                        <a:rPr lang="en-IN" sz="1200" b="0" i="0" u="none" strike="noStrike" noProof="0">
                          <a:solidFill>
                            <a:srgbClr val="000000"/>
                          </a:solidFill>
                          <a:latin typeface="+mj-lt"/>
                        </a:rPr>
                        <a:t>Achieving improved results in hate speech detection on Twitter through the proposed deep convolutional neural network (DCNN) model with 10-fold cross-validation. The model attained a recall of 0.88 for hate speech tweets and 0.99 for non-hate speech tweets, demonstrating its effectiveness in handling imbalanced datasets</a:t>
                      </a:r>
                      <a:endParaRPr lang="en-US" sz="1200">
                        <a:latin typeface="+mj-lt"/>
                      </a:endParaRPr>
                    </a:p>
                  </a:txBody>
                  <a:tcPr marL="91437" marR="91437" marT="45735" marB="4573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6354146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550D219-3AFA-CBED-EF3F-7DBC117D8D39}"/>
              </a:ext>
            </a:extLst>
          </p:cNvPr>
          <p:cNvSpPr>
            <a:spLocks noGrp="1" noChangeArrowheads="1"/>
          </p:cNvSpPr>
          <p:nvPr>
            <p:ph type="title"/>
          </p:nvPr>
        </p:nvSpPr>
        <p:spPr/>
        <p:txBody>
          <a:bodyPr/>
          <a:lstStyle/>
          <a:p>
            <a:r>
              <a:rPr lang="en-US" altLang="en-US"/>
              <a:t>Literature Survey – Sentiment Analysis </a:t>
            </a:r>
            <a:endParaRPr lang="en-IN" altLang="en-US"/>
          </a:p>
        </p:txBody>
      </p:sp>
      <p:graphicFrame>
        <p:nvGraphicFramePr>
          <p:cNvPr id="6" name="Table 6">
            <a:extLst>
              <a:ext uri="{FF2B5EF4-FFF2-40B4-BE49-F238E27FC236}">
                <a16:creationId xmlns:a16="http://schemas.microsoft.com/office/drawing/2014/main" id="{77B3AEAD-3402-49D2-3B79-76D67D9B13D2}"/>
              </a:ext>
            </a:extLst>
          </p:cNvPr>
          <p:cNvGraphicFramePr>
            <a:graphicFrameLocks noGrp="1"/>
          </p:cNvGraphicFramePr>
          <p:nvPr>
            <p:ph idx="4294967295"/>
            <p:extLst>
              <p:ext uri="{D42A27DB-BD31-4B8C-83A1-F6EECF244321}">
                <p14:modId xmlns:p14="http://schemas.microsoft.com/office/powerpoint/2010/main" val="971539222"/>
              </p:ext>
            </p:extLst>
          </p:nvPr>
        </p:nvGraphicFramePr>
        <p:xfrm>
          <a:off x="759027" y="2264535"/>
          <a:ext cx="10768630" cy="3766339"/>
        </p:xfrm>
        <a:graphic>
          <a:graphicData uri="http://schemas.openxmlformats.org/drawingml/2006/table">
            <a:tbl>
              <a:tblPr firstRow="1" bandRow="1">
                <a:tableStyleId>{073A0DAA-6AF3-43AB-8588-CEC1D06C72B9}</a:tableStyleId>
              </a:tblPr>
              <a:tblGrid>
                <a:gridCol w="906269">
                  <a:extLst>
                    <a:ext uri="{9D8B030D-6E8A-4147-A177-3AD203B41FA5}">
                      <a16:colId xmlns:a16="http://schemas.microsoft.com/office/drawing/2014/main" val="20000"/>
                    </a:ext>
                  </a:extLst>
                </a:gridCol>
                <a:gridCol w="1309055">
                  <a:extLst>
                    <a:ext uri="{9D8B030D-6E8A-4147-A177-3AD203B41FA5}">
                      <a16:colId xmlns:a16="http://schemas.microsoft.com/office/drawing/2014/main" val="20001"/>
                    </a:ext>
                  </a:extLst>
                </a:gridCol>
                <a:gridCol w="1611145">
                  <a:extLst>
                    <a:ext uri="{9D8B030D-6E8A-4147-A177-3AD203B41FA5}">
                      <a16:colId xmlns:a16="http://schemas.microsoft.com/office/drawing/2014/main" val="20002"/>
                    </a:ext>
                  </a:extLst>
                </a:gridCol>
                <a:gridCol w="1510449">
                  <a:extLst>
                    <a:ext uri="{9D8B030D-6E8A-4147-A177-3AD203B41FA5}">
                      <a16:colId xmlns:a16="http://schemas.microsoft.com/office/drawing/2014/main" val="20003"/>
                    </a:ext>
                  </a:extLst>
                </a:gridCol>
                <a:gridCol w="2114628">
                  <a:extLst>
                    <a:ext uri="{9D8B030D-6E8A-4147-A177-3AD203B41FA5}">
                      <a16:colId xmlns:a16="http://schemas.microsoft.com/office/drawing/2014/main" val="20004"/>
                    </a:ext>
                  </a:extLst>
                </a:gridCol>
                <a:gridCol w="3317084">
                  <a:extLst>
                    <a:ext uri="{9D8B030D-6E8A-4147-A177-3AD203B41FA5}">
                      <a16:colId xmlns:a16="http://schemas.microsoft.com/office/drawing/2014/main" val="20005"/>
                    </a:ext>
                  </a:extLst>
                </a:gridCol>
              </a:tblGrid>
              <a:tr h="322069">
                <a:tc>
                  <a:txBody>
                    <a:bodyPr/>
                    <a:lstStyle/>
                    <a:p>
                      <a:pPr algn="ctr"/>
                      <a:r>
                        <a:rPr lang="en-US" sz="1200" b="1"/>
                        <a:t>Year</a:t>
                      </a:r>
                      <a:endParaRPr lang="en-IN" sz="1200" b="1"/>
                    </a:p>
                  </a:txBody>
                  <a:tcPr marL="91437" marR="91437" marT="45728" marB="45728"/>
                </a:tc>
                <a:tc>
                  <a:txBody>
                    <a:bodyPr/>
                    <a:lstStyle/>
                    <a:p>
                      <a:pPr algn="ctr"/>
                      <a:r>
                        <a:rPr lang="en-US" sz="1200" b="1"/>
                        <a:t>Title</a:t>
                      </a:r>
                      <a:endParaRPr lang="en-IN" sz="1200" b="1"/>
                    </a:p>
                  </a:txBody>
                  <a:tcPr marL="91437" marR="91437" marT="45728" marB="45728"/>
                </a:tc>
                <a:tc>
                  <a:txBody>
                    <a:bodyPr/>
                    <a:lstStyle/>
                    <a:p>
                      <a:pPr algn="ctr"/>
                      <a:r>
                        <a:rPr lang="en-US" sz="1200" b="1"/>
                        <a:t>Problem Statement</a:t>
                      </a:r>
                      <a:endParaRPr lang="en-IN" sz="1200" b="1"/>
                    </a:p>
                  </a:txBody>
                  <a:tcPr marL="91437" marR="91437" marT="45728" marB="45728"/>
                </a:tc>
                <a:tc>
                  <a:txBody>
                    <a:bodyPr/>
                    <a:lstStyle/>
                    <a:p>
                      <a:pPr algn="ctr"/>
                      <a:r>
                        <a:rPr lang="en-US" sz="1200" b="1"/>
                        <a:t>Dataset &amp; Sensors</a:t>
                      </a:r>
                      <a:endParaRPr lang="en-IN" sz="1200" b="1"/>
                    </a:p>
                  </a:txBody>
                  <a:tcPr marL="91437" marR="91437" marT="45728" marB="45728"/>
                </a:tc>
                <a:tc>
                  <a:txBody>
                    <a:bodyPr/>
                    <a:lstStyle/>
                    <a:p>
                      <a:pPr algn="ctr"/>
                      <a:r>
                        <a:rPr lang="en-US" sz="1200" b="1"/>
                        <a:t>Methodology</a:t>
                      </a:r>
                      <a:endParaRPr lang="en-IN" sz="1200" b="1"/>
                    </a:p>
                  </a:txBody>
                  <a:tcPr marL="91437" marR="91437" marT="45735" marB="45735"/>
                </a:tc>
                <a:tc>
                  <a:txBody>
                    <a:bodyPr/>
                    <a:lstStyle/>
                    <a:p>
                      <a:pPr algn="ctr"/>
                      <a:r>
                        <a:rPr lang="en-US" sz="1200" b="1"/>
                        <a:t>Performance Metrics</a:t>
                      </a:r>
                      <a:endParaRPr lang="en-IN" sz="1200" b="1"/>
                    </a:p>
                  </a:txBody>
                  <a:tcPr marL="91437" marR="91437" marT="45735" marB="45735"/>
                </a:tc>
                <a:extLst>
                  <a:ext uri="{0D108BD9-81ED-4DB2-BD59-A6C34878D82A}">
                    <a16:rowId xmlns:a16="http://schemas.microsoft.com/office/drawing/2014/main" val="10000"/>
                  </a:ext>
                </a:extLst>
              </a:tr>
              <a:tr h="3272642">
                <a:tc>
                  <a:txBody>
                    <a:bodyPr/>
                    <a:lstStyle/>
                    <a:p>
                      <a:r>
                        <a:rPr lang="en-US" sz="1100">
                          <a:latin typeface="+mn-lt"/>
                        </a:rPr>
                        <a:t>2022</a:t>
                      </a:r>
                    </a:p>
                  </a:txBody>
                  <a:tcPr marL="91437" marR="91437" marT="45728" marB="45728"/>
                </a:tc>
                <a:tc>
                  <a:txBody>
                    <a:bodyPr/>
                    <a:lstStyle/>
                    <a:p>
                      <a:pPr lvl="0">
                        <a:buNone/>
                      </a:pPr>
                      <a:r>
                        <a:rPr lang="en-US" sz="1100" b="0" i="0" u="none" strike="noStrike" noProof="0">
                          <a:solidFill>
                            <a:srgbClr val="000000"/>
                          </a:solidFill>
                          <a:latin typeface="+mn-lt"/>
                        </a:rPr>
                        <a:t>Sentiment Analysis and Emotion Detection on Cryptocurrency Related Tweets Using Ensemble LSTM-GRU Model</a:t>
                      </a:r>
                    </a:p>
                  </a:txBody>
                  <a:tcPr marL="91437" marR="91437" marT="45728" marB="45728"/>
                </a:tc>
                <a:tc>
                  <a:txBody>
                    <a:bodyPr/>
                    <a:lstStyle/>
                    <a:p>
                      <a:pPr marL="0" lvl="0" indent="0">
                        <a:buNone/>
                      </a:pPr>
                      <a:r>
                        <a:rPr lang="en-US" sz="1100" b="0" i="0" u="none" strike="noStrike" noProof="0">
                          <a:solidFill>
                            <a:srgbClr val="000000"/>
                          </a:solidFill>
                          <a:latin typeface="+mn-lt"/>
                        </a:rPr>
                        <a:t>The study aims to analyze the cryptocurrency market through social media data by performing sentiment analysis and emotion detection on tweets related to cryptocurrency</a:t>
                      </a:r>
                    </a:p>
                  </a:txBody>
                  <a:tcPr marL="91437" marR="91437" marT="45728" marB="45728"/>
                </a:tc>
                <a:tc>
                  <a:txBody>
                    <a:bodyPr/>
                    <a:lstStyle/>
                    <a:p>
                      <a:pPr marL="0" lvl="0" indent="0" algn="l">
                        <a:lnSpc>
                          <a:spcPct val="100000"/>
                        </a:lnSpc>
                        <a:buNone/>
                      </a:pPr>
                      <a:r>
                        <a:rPr lang="en-IN" sz="1100" b="0" i="0" u="none" strike="noStrike" baseline="0" noProof="0">
                          <a:solidFill>
                            <a:srgbClr val="000000"/>
                          </a:solidFill>
                          <a:latin typeface="+mn-lt"/>
                        </a:rPr>
                        <a:t>Cryptocurrency Tweets with Sentiment Analysis</a:t>
                      </a:r>
                      <a:endParaRPr lang="en-IN" sz="1100">
                        <a:latin typeface="+mn-lt"/>
                      </a:endParaRPr>
                    </a:p>
                    <a:p>
                      <a:pPr lvl="0">
                        <a:buNone/>
                      </a:pPr>
                      <a:endParaRPr lang="en-IN" sz="1100">
                        <a:latin typeface="+mn-lt"/>
                      </a:endParaRPr>
                    </a:p>
                  </a:txBody>
                  <a:tcPr marL="91437" marR="91437" marT="45728" marB="45728"/>
                </a:tc>
                <a:tc>
                  <a:txBody>
                    <a:bodyPr/>
                    <a:lstStyle/>
                    <a:p>
                      <a:pPr lvl="0" algn="l">
                        <a:lnSpc>
                          <a:spcPct val="100000"/>
                        </a:lnSpc>
                        <a:spcBef>
                          <a:spcPct val="0"/>
                        </a:spcBef>
                        <a:spcAft>
                          <a:spcPct val="0"/>
                        </a:spcAft>
                        <a:buNone/>
                      </a:pPr>
                      <a:r>
                        <a:rPr lang="en-US" sz="1100" b="0" i="0" u="none" strike="noStrike" noProof="0">
                          <a:solidFill>
                            <a:srgbClr val="000000"/>
                          </a:solidFill>
                          <a:latin typeface="+mn-lt"/>
                        </a:rPr>
                        <a:t>The authors have proposed an ensemble model that combines the advantages of long short-term memory (LSTM) and gated recurrent unit (GRU) for sentiment analysis and emotion detection. They have also studied the performance of three feature engineering approaches, including term frequency-inverse document frequency (TF-IDF), bag of words (BoW), and Word2Vec, using several well-known machine learning models such as support vector machine (SVM), logistic regression (LR), Gaussian Naive Bayes (GNB), extra tree classifier (ETC), decision tree (DT), and k nearest neighbor (KNN)</a:t>
                      </a:r>
                      <a:endParaRPr lang="en-US" sz="1100">
                        <a:latin typeface="+mn-lt"/>
                      </a:endParaRPr>
                    </a:p>
                    <a:p>
                      <a:pPr lvl="0">
                        <a:buNone/>
                      </a:pPr>
                      <a:endParaRPr lang="en-US" sz="1100">
                        <a:latin typeface="+mn-lt"/>
                      </a:endParaRPr>
                    </a:p>
                  </a:txBody>
                  <a:tcPr marL="91437" marR="91437" marT="45735" marB="45735"/>
                </a:tc>
                <a:tc>
                  <a:txBody>
                    <a:bodyPr/>
                    <a:lstStyle/>
                    <a:p>
                      <a:pPr lvl="0">
                        <a:buNone/>
                      </a:pPr>
                      <a:r>
                        <a:rPr lang="en-US" sz="1100" b="0" i="0" u="none" strike="noStrike" noProof="0">
                          <a:solidFill>
                            <a:srgbClr val="000000"/>
                          </a:solidFill>
                          <a:latin typeface="+mn-lt"/>
                        </a:rPr>
                        <a:t>The proposed ensemble model achieved an accuracy of 87.5% for sentiment analysis and an accuracy of 80.5% for emotion detection. The best performing feature engineering approach was found to be TF-IDF, and the best performing machine learning model was SVM. The study also found that the LSTM-GRU model outperformed other machine learning models in terms of accuracy, precision, recall, and F1 score.</a:t>
                      </a:r>
                      <a:endParaRPr lang="en-IN" sz="1100" b="0" i="0" u="none" strike="noStrike" noProof="0">
                        <a:solidFill>
                          <a:srgbClr val="000000"/>
                        </a:solidFill>
                        <a:latin typeface="+mn-lt"/>
                      </a:endParaRPr>
                    </a:p>
                  </a:txBody>
                  <a:tcPr marL="91437" marR="91437" marT="45735" marB="4573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0199232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3841336-666F-9697-60F5-C953B346D31E}"/>
              </a:ext>
            </a:extLst>
          </p:cNvPr>
          <p:cNvSpPr>
            <a:spLocks noGrp="1" noChangeArrowheads="1"/>
          </p:cNvSpPr>
          <p:nvPr>
            <p:ph type="title"/>
          </p:nvPr>
        </p:nvSpPr>
        <p:spPr>
          <a:xfrm>
            <a:off x="2476500" y="1147763"/>
            <a:ext cx="7239000" cy="808037"/>
          </a:xfrm>
        </p:spPr>
        <p:txBody>
          <a:bodyPr/>
          <a:lstStyle/>
          <a:p>
            <a:r>
              <a:rPr lang="en-US" altLang="en-US"/>
              <a:t>Research Gap</a:t>
            </a:r>
            <a:endParaRPr lang="en-IN" altLang="en-US"/>
          </a:p>
        </p:txBody>
      </p:sp>
      <p:sp>
        <p:nvSpPr>
          <p:cNvPr id="3" name="Content Placeholder 2">
            <a:extLst>
              <a:ext uri="{FF2B5EF4-FFF2-40B4-BE49-F238E27FC236}">
                <a16:creationId xmlns:a16="http://schemas.microsoft.com/office/drawing/2014/main" id="{002D6C4E-7C02-18C7-B82B-79990FE2D3F1}"/>
              </a:ext>
            </a:extLst>
          </p:cNvPr>
          <p:cNvSpPr>
            <a:spLocks noGrp="1"/>
          </p:cNvSpPr>
          <p:nvPr>
            <p:ph idx="1"/>
          </p:nvPr>
        </p:nvSpPr>
        <p:spPr>
          <a:xfrm>
            <a:off x="1235075" y="2347383"/>
            <a:ext cx="9918700" cy="3905779"/>
          </a:xfrm>
        </p:spPr>
        <p:txBody>
          <a:bodyPr/>
          <a:lstStyle/>
          <a:p>
            <a:pPr>
              <a:defRPr/>
            </a:pPr>
            <a:r>
              <a:rPr lang="en-US" sz="2400" dirty="0">
                <a:ea typeface="+mn-lt"/>
                <a:cs typeface="+mn-lt"/>
              </a:rPr>
              <a:t>Existing content moderation systems often lack integration and fail to comprehensively address hate speech, spam, and sentiment analysis in the context of YouTube comments. </a:t>
            </a:r>
          </a:p>
          <a:p>
            <a:pPr marL="0" indent="0">
              <a:buFontTx/>
              <a:buNone/>
              <a:defRPr/>
            </a:pPr>
            <a:endParaRPr lang="en-IN" dirty="0"/>
          </a:p>
        </p:txBody>
      </p:sp>
    </p:spTree>
    <p:extLst>
      <p:ext uri="{BB962C8B-B14F-4D97-AF65-F5344CB8AC3E}">
        <p14:creationId xmlns:p14="http://schemas.microsoft.com/office/powerpoint/2010/main" val="332768067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5.4.0.1103"/>
  <p:tag name="AS_RELEASE_DATE" val="2023.09.14"/>
  <p:tag name="AS_TITLE" val="Aspose.Slides for .NET6"/>
  <p:tag name="AS_VERSION" val="2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XML_presentation">
  <a:themeElements>
    <a:clrScheme name="XML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Times New Roman"/>
        <a:ea typeface="Times New Roman"/>
        <a:cs typeface="Arial"/>
      </a:majorFont>
      <a:minorFont>
        <a:latin typeface="Times New Roman"/>
        <a:ea typeface="Times New Roman"/>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XML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XML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XML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XML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XML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XML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XML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XML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XML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XML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XML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XML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XML_presentation">
  <a:themeElements>
    <a:clrScheme name="XML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Times New Roman"/>
        <a:ea typeface="Times New Roman"/>
        <a:cs typeface="Arial"/>
      </a:majorFont>
      <a:minorFont>
        <a:latin typeface="Times New Roman"/>
        <a:ea typeface="Times New Roman"/>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XML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XML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XML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XML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XML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XML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XML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XML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XML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XML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XML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XML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XML_presentation">
  <a:themeElements>
    <a:clrScheme name="XML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Times New Roman"/>
        <a:ea typeface="Times New Roman"/>
        <a:cs typeface="Arial"/>
      </a:majorFont>
      <a:minorFont>
        <a:latin typeface="Times New Roman"/>
        <a:ea typeface="Times New Roman"/>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XML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XML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XML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XML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XML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XML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XML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XML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XML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XML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XML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XML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XML_presentation">
  <a:themeElements>
    <a:clrScheme name="XML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Times New Roman"/>
        <a:ea typeface="Times New Roman"/>
        <a:cs typeface="Arial"/>
      </a:majorFont>
      <a:minorFont>
        <a:latin typeface="Times New Roman"/>
        <a:ea typeface="Times New Roman"/>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XML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XML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XML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XML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XML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XML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XML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XML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XML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XML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XML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XML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6232</TotalTime>
  <Words>4074</Words>
  <Application>Microsoft Office PowerPoint</Application>
  <PresentationFormat>Widescreen</PresentationFormat>
  <Paragraphs>293</Paragraphs>
  <Slides>62</Slides>
  <Notes>4</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62</vt:i4>
      </vt:variant>
    </vt:vector>
  </HeadingPairs>
  <TitlesOfParts>
    <vt:vector size="70" baseType="lpstr">
      <vt:lpstr>Arial</vt:lpstr>
      <vt:lpstr>Calibri</vt:lpstr>
      <vt:lpstr>Times New Roman</vt:lpstr>
      <vt:lpstr>Office Theme</vt:lpstr>
      <vt:lpstr>XML_presentation</vt:lpstr>
      <vt:lpstr>XML_presentation</vt:lpstr>
      <vt:lpstr>XML_presentation</vt:lpstr>
      <vt:lpstr>XML_presentation</vt:lpstr>
      <vt:lpstr>PowerPoint Presentation</vt:lpstr>
      <vt:lpstr>Guide Approval</vt:lpstr>
      <vt:lpstr>Motivation</vt:lpstr>
      <vt:lpstr>Introduction</vt:lpstr>
      <vt:lpstr>Expected output</vt:lpstr>
      <vt:lpstr>Literature Survey – Speech to text recognition</vt:lpstr>
      <vt:lpstr>Literature Survey – Hate speech detection </vt:lpstr>
      <vt:lpstr>Literature Survey – Sentiment Analysis </vt:lpstr>
      <vt:lpstr>Research Gap</vt:lpstr>
      <vt:lpstr>Novelty of our solution</vt:lpstr>
      <vt:lpstr> Project Problem Research Objectives</vt:lpstr>
      <vt:lpstr>System Design: Architecture </vt:lpstr>
      <vt:lpstr>Wav2Vec Architecture</vt:lpstr>
      <vt:lpstr>Proposed Methodology</vt:lpstr>
      <vt:lpstr> Explanation of Algorithms/Techniques</vt:lpstr>
      <vt:lpstr>Automatic Speech Recognition</vt:lpstr>
      <vt:lpstr>PowerPoint Presentation</vt:lpstr>
      <vt:lpstr>Implementation of ASR </vt:lpstr>
      <vt:lpstr>Tokenizer</vt:lpstr>
      <vt:lpstr>PowerPoint Presentation</vt:lpstr>
      <vt:lpstr>Training results</vt:lpstr>
      <vt:lpstr>Testing results</vt:lpstr>
      <vt:lpstr>Hate Speech Detection</vt:lpstr>
      <vt:lpstr>Dataset</vt:lpstr>
      <vt:lpstr>Algorithms used</vt:lpstr>
      <vt:lpstr>Setup and Preprocessing</vt:lpstr>
      <vt:lpstr>Model Training Setup</vt:lpstr>
      <vt:lpstr>Model Training</vt:lpstr>
      <vt:lpstr>Model Evaluation and Deployment</vt:lpstr>
      <vt:lpstr>Implementation of the Model</vt:lpstr>
      <vt:lpstr>Dataset split up </vt:lpstr>
      <vt:lpstr>Training the model</vt:lpstr>
      <vt:lpstr>Test Accuracy</vt:lpstr>
      <vt:lpstr>Results</vt:lpstr>
      <vt:lpstr>Corrections done after last review</vt:lpstr>
      <vt:lpstr>Flask Application for YouTube Video Analysis</vt:lpstr>
      <vt:lpstr>Automatic Speech Recognition in App</vt:lpstr>
      <vt:lpstr>Text Analysis Modules</vt:lpstr>
      <vt:lpstr>YouTube Video Analysis</vt:lpstr>
      <vt:lpstr>Web Interface and API Endpoints</vt:lpstr>
      <vt:lpstr>Workflow and Data Flow</vt:lpstr>
      <vt:lpstr>Webpage</vt:lpstr>
      <vt:lpstr>Video Analysis Statistics</vt:lpstr>
      <vt:lpstr>Spam detection</vt:lpstr>
      <vt:lpstr>Implementation</vt:lpstr>
      <vt:lpstr>Model Training and Evaluation</vt:lpstr>
      <vt:lpstr>Dataset</vt:lpstr>
      <vt:lpstr>Accuracy</vt:lpstr>
      <vt:lpstr>Sentimental Analysis</vt:lpstr>
      <vt:lpstr>Data Loading and Preprocessing</vt:lpstr>
      <vt:lpstr>Text processing and feature engineering</vt:lpstr>
      <vt:lpstr>Model Training and Model Predictions</vt:lpstr>
      <vt:lpstr>Text Summarizer</vt:lpstr>
      <vt:lpstr>Word Frequency Normalization</vt:lpstr>
      <vt:lpstr>Sentence Tokenization and Scoring</vt:lpstr>
      <vt:lpstr>Test result</vt:lpstr>
      <vt:lpstr>Results and Discussion</vt:lpstr>
      <vt:lpstr>Conclusion</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Dineshsuriya D - [CB.EN.U4CSE20616]</cp:lastModifiedBy>
  <cp:revision>58</cp:revision>
  <cp:lastPrinted>2023-12-04T12:44:33Z</cp:lastPrinted>
  <dcterms:created xsi:type="dcterms:W3CDTF">2023-12-04T12:44:33Z</dcterms:created>
  <dcterms:modified xsi:type="dcterms:W3CDTF">2024-05-03T05:41:21Z</dcterms:modified>
</cp:coreProperties>
</file>