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11" r:id="rId4"/>
    <p:sldId id="259" r:id="rId5"/>
    <p:sldId id="260" r:id="rId6"/>
    <p:sldId id="305" r:id="rId7"/>
    <p:sldId id="306" r:id="rId8"/>
    <p:sldId id="307" r:id="rId9"/>
    <p:sldId id="263" r:id="rId10"/>
    <p:sldId id="262" r:id="rId11"/>
    <p:sldId id="310" r:id="rId12"/>
    <p:sldId id="265" r:id="rId13"/>
    <p:sldId id="267" r:id="rId14"/>
    <p:sldId id="268" r:id="rId15"/>
    <p:sldId id="270" r:id="rId16"/>
    <p:sldId id="264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308" r:id="rId26"/>
    <p:sldId id="282" r:id="rId27"/>
    <p:sldId id="284" r:id="rId28"/>
    <p:sldId id="285" r:id="rId29"/>
    <p:sldId id="287" r:id="rId30"/>
    <p:sldId id="289" r:id="rId31"/>
    <p:sldId id="290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1" r:id="rId42"/>
    <p:sldId id="309" r:id="rId43"/>
    <p:sldId id="303" r:id="rId44"/>
    <p:sldId id="30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8AE"/>
    <a:srgbClr val="FA8218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69976833-DF62-47FF-8B33-AAEC8588E323}"/>
    <pc:docChg chg="undo redo custSel addSld delSld modSld sldOrd modMainMaster">
      <pc:chgData name="Michael Olson2" userId="7fb21594-b682-4edc-9482-c69c6202f15f" providerId="ADAL" clId="{69976833-DF62-47FF-8B33-AAEC8588E323}" dt="2022-09-19T19:04:55.740" v="1027" actId="27636"/>
      <pc:docMkLst>
        <pc:docMk/>
      </pc:docMkLst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4176688836" sldId="256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4176688836" sldId="256"/>
            <ac:spMk id="2" creationId="{1457519E-2719-49C0-28C9-01060FD1AA38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4176688836" sldId="256"/>
            <ac:spMk id="3" creationId="{289308CF-283E-F0F2-FF6A-4DA74B058147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4176688836" sldId="256"/>
            <ac:spMk id="4" creationId="{0502028C-F471-C2F7-F7C6-6F4622ACA46A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3172731138" sldId="257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172731138" sldId="257"/>
            <ac:spMk id="2" creationId="{F8448F8C-1E7D-F0BF-D281-D16A715A64FA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172731138" sldId="257"/>
            <ac:spMk id="3" creationId="{3D95461E-206A-AB44-0675-4127AA7078C6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172731138" sldId="257"/>
            <ac:spMk id="4" creationId="{F9CCD582-2FD6-9407-2E57-B0811D743B41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59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59"/>
            <ac:spMk id="2" creationId="{5AB7840A-88E7-69F6-544A-8BF6D50E0E4F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59"/>
            <ac:spMk id="5122" creationId="{49337092-4C19-47BF-AC0C-BBF092363AC6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59"/>
            <ac:spMk id="5123" creationId="{1A410E5F-3B60-4D32-99FB-94240E7E8987}"/>
          </ac:spMkLst>
        </pc:spChg>
      </pc:sldChg>
      <pc:sldChg chg="delSp modSp mod modAnim">
        <pc:chgData name="Michael Olson2" userId="7fb21594-b682-4edc-9482-c69c6202f15f" providerId="ADAL" clId="{69976833-DF62-47FF-8B33-AAEC8588E323}" dt="2022-09-02T19:24:40.210" v="791"/>
        <pc:sldMkLst>
          <pc:docMk/>
          <pc:sldMk cId="0" sldId="26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0"/>
            <ac:spMk id="2" creationId="{CE1CF570-67BC-E283-643F-EACD51679D5D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0"/>
            <ac:spMk id="6146" creationId="{4C3B0E10-E121-453C-BDA9-8DE8465DF41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0"/>
            <ac:spMk id="16387" creationId="{97D01C13-BB2F-42B8-87EC-C1008A2D5A87}"/>
          </ac:spMkLst>
        </pc:spChg>
      </pc:sldChg>
      <pc:sldChg chg="delSp">
        <pc:chgData name="Michael Olson2" userId="7fb21594-b682-4edc-9482-c69c6202f15f" providerId="ADAL" clId="{69976833-DF62-47FF-8B33-AAEC8588E323}" dt="2022-09-02T19:24:40.210" v="791"/>
        <pc:sldMkLst>
          <pc:docMk/>
          <pc:sldMk cId="0" sldId="261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1"/>
            <ac:spMk id="2" creationId="{172046B1-F328-AD81-689D-1CF7046BC8C1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62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2"/>
            <ac:spMk id="2" creationId="{B4052883-6CD9-49DE-8F57-2E10B681EC21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2"/>
            <ac:spMk id="3" creationId="{49449EE5-3FC6-85FA-AA9E-EDEBEFD943BC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2"/>
            <ac:spMk id="8195" creationId="{41C4BCEA-74D5-4140-AD1F-589591E2A3C0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63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3"/>
            <ac:spMk id="2" creationId="{344989C0-0445-DF7C-721C-08DE640C5EB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3"/>
            <ac:spMk id="7170" creationId="{62A41472-667B-438F-8B35-9AEE323172FA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3"/>
            <ac:spMk id="7171" creationId="{793A3C4A-514B-4EB0-AB4D-D8B802EF6040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64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4"/>
            <ac:spMk id="2" creationId="{135E418B-EDF6-2320-1651-3CD2B7B0342E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4"/>
            <ac:spMk id="9218" creationId="{5C028800-4FC8-45C7-BE53-66F0E8203396}"/>
          </ac:spMkLst>
        </pc:spChg>
        <pc:picChg chg="mod">
          <ac:chgData name="Michael Olson2" userId="7fb21594-b682-4edc-9482-c69c6202f15f" providerId="ADAL" clId="{69976833-DF62-47FF-8B33-AAEC8588E323}" dt="2022-08-31T20:03:19.373" v="593"/>
          <ac:picMkLst>
            <pc:docMk/>
            <pc:sldMk cId="0" sldId="264"/>
            <ac:picMk id="9219" creationId="{F681DBC2-5E57-4E29-A2FA-23F47639B60C}"/>
          </ac:picMkLst>
        </pc:picChg>
      </pc:sldChg>
      <pc:sldChg chg="addSp delSp modSp mod modClrScheme chgLayout">
        <pc:chgData name="Michael Olson2" userId="7fb21594-b682-4edc-9482-c69c6202f15f" providerId="ADAL" clId="{69976833-DF62-47FF-8B33-AAEC8588E323}" dt="2022-09-02T19:24:40.210" v="791"/>
        <pc:sldMkLst>
          <pc:docMk/>
          <pc:sldMk cId="0" sldId="265"/>
        </pc:sldMkLst>
        <pc:spChg chg="add del mod ord">
          <ac:chgData name="Michael Olson2" userId="7fb21594-b682-4edc-9482-c69c6202f15f" providerId="ADAL" clId="{69976833-DF62-47FF-8B33-AAEC8588E323}" dt="2022-08-31T20:02:44.536" v="552"/>
          <ac:spMkLst>
            <pc:docMk/>
            <pc:sldMk cId="0" sldId="265"/>
            <ac:spMk id="2" creationId="{B00A00B1-47ED-21BB-2C20-EA01BB33DF49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5"/>
            <ac:spMk id="2" creationId="{D1F09ECC-4EB9-28E9-6EEC-158C828450D3}"/>
          </ac:spMkLst>
        </pc:spChg>
        <pc:spChg chg="add mod">
          <ac:chgData name="Michael Olson2" userId="7fb21594-b682-4edc-9482-c69c6202f15f" providerId="ADAL" clId="{69976833-DF62-47FF-8B33-AAEC8588E323}" dt="2022-08-31T20:04:08.204" v="637" actId="1076"/>
          <ac:spMkLst>
            <pc:docMk/>
            <pc:sldMk cId="0" sldId="265"/>
            <ac:spMk id="4" creationId="{F36AC32C-0878-6B07-1E2B-5897688B40BB}"/>
          </ac:spMkLst>
        </pc:spChg>
        <pc:spChg chg="mod or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5"/>
            <ac:spMk id="10242" creationId="{66EADFFC-2C7F-43C3-ABE1-6E5F918FEBD2}"/>
          </ac:spMkLst>
        </pc:spChg>
        <pc:spChg chg="mod ord">
          <ac:chgData name="Michael Olson2" userId="7fb21594-b682-4edc-9482-c69c6202f15f" providerId="ADAL" clId="{69976833-DF62-47FF-8B33-AAEC8588E323}" dt="2022-08-31T20:03:26.959" v="594" actId="14100"/>
          <ac:spMkLst>
            <pc:docMk/>
            <pc:sldMk cId="0" sldId="265"/>
            <ac:spMk id="10243" creationId="{BD5EE74D-F8C7-40CB-B4CA-23ADAA7A6C06}"/>
          </ac:spMkLst>
        </pc:spChg>
        <pc:picChg chg="add mod">
          <ac:chgData name="Michael Olson2" userId="7fb21594-b682-4edc-9482-c69c6202f15f" providerId="ADAL" clId="{69976833-DF62-47FF-8B33-AAEC8588E323}" dt="2022-08-31T20:03:29.804" v="603" actId="1038"/>
          <ac:picMkLst>
            <pc:docMk/>
            <pc:sldMk cId="0" sldId="265"/>
            <ac:picMk id="3" creationId="{095410FB-3450-31DB-917E-01DB47FE323F}"/>
          </ac:picMkLst>
        </pc:picChg>
      </pc:sldChg>
      <pc:sldChg chg="addSp delSp modSp del mod">
        <pc:chgData name="Michael Olson2" userId="7fb21594-b682-4edc-9482-c69c6202f15f" providerId="ADAL" clId="{69976833-DF62-47FF-8B33-AAEC8588E323}" dt="2022-08-31T20:04:12.465" v="638" actId="47"/>
        <pc:sldMkLst>
          <pc:docMk/>
          <pc:sldMk cId="0" sldId="266"/>
        </pc:sldMkLst>
        <pc:spChg chg="add 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6"/>
            <ac:spMk id="3" creationId="{1DD88164-E973-26EF-C9DF-448C94CCF0C1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6"/>
            <ac:spMk id="11266" creationId="{3120F796-18B9-45D0-B5B1-57F408080105}"/>
          </ac:spMkLst>
        </pc:spChg>
        <pc:spChg chg="del">
          <ac:chgData name="Michael Olson2" userId="7fb21594-b682-4edc-9482-c69c6202f15f" providerId="ADAL" clId="{69976833-DF62-47FF-8B33-AAEC8588E323}" dt="2022-08-31T20:03:50.809" v="604" actId="21"/>
          <ac:spMkLst>
            <pc:docMk/>
            <pc:sldMk cId="0" sldId="266"/>
            <ac:spMk id="11268" creationId="{4A33BF5F-A002-4CC3-AA1E-7F44F80EE72D}"/>
          </ac:spMkLst>
        </pc:spChg>
        <pc:picChg chg="del">
          <ac:chgData name="Michael Olson2" userId="7fb21594-b682-4edc-9482-c69c6202f15f" providerId="ADAL" clId="{69976833-DF62-47FF-8B33-AAEC8588E323}" dt="2022-08-31T20:02:40.690" v="551" actId="21"/>
          <ac:picMkLst>
            <pc:docMk/>
            <pc:sldMk cId="0" sldId="266"/>
            <ac:picMk id="11267" creationId="{79BBF241-9F79-4A43-91C2-F0171626912B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6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7"/>
            <ac:spMk id="2" creationId="{E48704DE-91ED-37EA-3372-E030B098046E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7"/>
            <ac:spMk id="3" creationId="{B067C13F-4BF8-4A4D-8A6C-013686AFD6C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7"/>
            <ac:spMk id="12290" creationId="{01EFD53D-7816-4A18-9E7F-5E3DF6DBD260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68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68"/>
            <ac:spMk id="2" creationId="{3824551C-8DAF-502B-3A4D-744A07D5CB13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68"/>
            <ac:spMk id="13314" creationId="{E5916F1C-A2ED-4EFD-93B1-64F43AD272E7}"/>
          </ac:spMkLst>
        </pc:spChg>
        <pc:spChg chg="mod">
          <ac:chgData name="Michael Olson2" userId="7fb21594-b682-4edc-9482-c69c6202f15f" providerId="ADAL" clId="{69976833-DF62-47FF-8B33-AAEC8588E323}" dt="2022-08-31T20:10:32.033" v="715" actId="12"/>
          <ac:spMkLst>
            <pc:docMk/>
            <pc:sldMk cId="0" sldId="268"/>
            <ac:spMk id="13315" creationId="{E635F3E4-1809-4F5A-BFDF-2D3383CC33F9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0"/>
            <ac:spMk id="2" creationId="{FCD233B5-DCC3-3999-3766-779EF02F1A6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0"/>
            <ac:spMk id="15362" creationId="{2E469799-7A32-47A9-9CCA-2C297E2F4F5B}"/>
          </ac:spMkLst>
        </pc:spChg>
        <pc:spChg chg="mod">
          <ac:chgData name="Michael Olson2" userId="7fb21594-b682-4edc-9482-c69c6202f15f" providerId="ADAL" clId="{69976833-DF62-47FF-8B33-AAEC8588E323}" dt="2022-08-31T20:10:24.225" v="713" actId="12"/>
          <ac:spMkLst>
            <pc:docMk/>
            <pc:sldMk cId="0" sldId="270"/>
            <ac:spMk id="15363" creationId="{BDA3643C-1F66-423C-981A-820C5A8B7FA8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2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2"/>
            <ac:spMk id="2" creationId="{FD8E9AB7-0DB4-4836-9396-F3136BDD655B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2"/>
            <ac:spMk id="3" creationId="{658204B4-AD63-5CCC-5BF5-7845E6625AF0}"/>
          </ac:spMkLst>
        </pc:spChg>
        <pc:spChg chg="mod">
          <ac:chgData name="Michael Olson2" userId="7fb21594-b682-4edc-9482-c69c6202f15f" providerId="ADAL" clId="{69976833-DF62-47FF-8B33-AAEC8588E323}" dt="2022-08-31T20:10:15.343" v="711" actId="12"/>
          <ac:spMkLst>
            <pc:docMk/>
            <pc:sldMk cId="0" sldId="272"/>
            <ac:spMk id="17411" creationId="{DCC4BF6B-1E40-442E-BD76-C4F03B7BE6E8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73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3"/>
            <ac:spMk id="2" creationId="{E04CD4AA-FE34-3652-8F21-B1197BAF33B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3"/>
            <ac:spMk id="18434" creationId="{3507523A-3064-4B30-B510-18CB39CB975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3"/>
            <ac:spMk id="18435" creationId="{2E0A0E25-DE6F-4862-8F81-51C5D7FDDFB3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4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4"/>
            <ac:spMk id="2" creationId="{0A6240E3-FBF6-4587-B583-F907B064C348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4"/>
            <ac:spMk id="3" creationId="{CB277E92-7105-9F2C-825D-5486929DAC14}"/>
          </ac:spMkLst>
        </pc:spChg>
        <pc:spChg chg="mod">
          <ac:chgData name="Michael Olson2" userId="7fb21594-b682-4edc-9482-c69c6202f15f" providerId="ADAL" clId="{69976833-DF62-47FF-8B33-AAEC8588E323}" dt="2022-08-31T20:10:06.767" v="709" actId="12"/>
          <ac:spMkLst>
            <pc:docMk/>
            <pc:sldMk cId="0" sldId="274"/>
            <ac:spMk id="19459" creationId="{32E90CDB-8FF0-411A-8EC1-C4695E6F3F02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6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6"/>
            <ac:spMk id="2" creationId="{0695CF54-D0D8-C184-5C1A-C8CC5080585F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6"/>
            <ac:spMk id="21506" creationId="{56856A29-8D2E-4666-AC16-6A34E4C87042}"/>
          </ac:spMkLst>
        </pc:spChg>
        <pc:spChg chg="mod">
          <ac:chgData name="Michael Olson2" userId="7fb21594-b682-4edc-9482-c69c6202f15f" providerId="ADAL" clId="{69976833-DF62-47FF-8B33-AAEC8588E323}" dt="2022-08-31T20:09:56.538" v="707" actId="12"/>
          <ac:spMkLst>
            <pc:docMk/>
            <pc:sldMk cId="0" sldId="276"/>
            <ac:spMk id="21507" creationId="{BCECC57A-92CC-4B9D-98D0-F38196B3EA1B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7"/>
            <ac:spMk id="2" creationId="{AACA7027-AC13-625A-5299-56163DC43418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7"/>
            <ac:spMk id="22530" creationId="{6EE9AD40-83B0-405E-AECB-35B0CFCB8727}"/>
          </ac:spMkLst>
        </pc:spChg>
        <pc:spChg chg="mod">
          <ac:chgData name="Michael Olson2" userId="7fb21594-b682-4edc-9482-c69c6202f15f" providerId="ADAL" clId="{69976833-DF62-47FF-8B33-AAEC8588E323}" dt="2022-08-31T20:09:42.494" v="703" actId="12"/>
          <ac:spMkLst>
            <pc:docMk/>
            <pc:sldMk cId="0" sldId="277"/>
            <ac:spMk id="22531" creationId="{9DDCE799-39A5-41BE-A8C2-4B3EA5889867}"/>
          </ac:spMkLst>
        </pc:spChg>
      </pc:sldChg>
      <pc:sldChg chg="addSp delSp modSp mod modClrScheme chgLayout">
        <pc:chgData name="Michael Olson2" userId="7fb21594-b682-4edc-9482-c69c6202f15f" providerId="ADAL" clId="{69976833-DF62-47FF-8B33-AAEC8588E323}" dt="2022-09-02T19:24:40.210" v="791"/>
        <pc:sldMkLst>
          <pc:docMk/>
          <pc:sldMk cId="0" sldId="278"/>
        </pc:sldMkLst>
        <pc:spChg chg="mod ord">
          <ac:chgData name="Michael Olson2" userId="7fb21594-b682-4edc-9482-c69c6202f15f" providerId="ADAL" clId="{69976833-DF62-47FF-8B33-AAEC8588E323}" dt="2022-08-31T20:05:55.145" v="658" actId="700"/>
          <ac:spMkLst>
            <pc:docMk/>
            <pc:sldMk cId="0" sldId="278"/>
            <ac:spMk id="2" creationId="{0BA23862-6323-48BE-8A62-C95F65CEDE00}"/>
          </ac:spMkLst>
        </pc:spChg>
        <pc:spChg chg="add del mod ord">
          <ac:chgData name="Michael Olson2" userId="7fb21594-b682-4edc-9482-c69c6202f15f" providerId="ADAL" clId="{69976833-DF62-47FF-8B33-AAEC8588E323}" dt="2022-08-31T20:09:49.274" v="705" actId="12"/>
          <ac:spMkLst>
            <pc:docMk/>
            <pc:sldMk cId="0" sldId="278"/>
            <ac:spMk id="3" creationId="{6B21B6BC-0ED5-AA7A-4788-BE5EED8D77E0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8"/>
            <ac:spMk id="4" creationId="{87927AA7-27F4-16B5-53F7-FAB457B866B7}"/>
          </ac:spMkLst>
        </pc:spChg>
        <pc:spChg chg="add del mod ord">
          <ac:chgData name="Michael Olson2" userId="7fb21594-b682-4edc-9482-c69c6202f15f" providerId="ADAL" clId="{69976833-DF62-47FF-8B33-AAEC8588E323}" dt="2022-08-31T20:05:50.785" v="657" actId="478"/>
          <ac:spMkLst>
            <pc:docMk/>
            <pc:sldMk cId="0" sldId="278"/>
            <ac:spMk id="4" creationId="{B60B23B0-0D79-EDC0-164D-43B993E0C2A3}"/>
          </ac:spMkLst>
        </pc:spChg>
        <pc:spChg chg="add del mod ord">
          <ac:chgData name="Michael Olson2" userId="7fb21594-b682-4edc-9482-c69c6202f15f" providerId="ADAL" clId="{69976833-DF62-47FF-8B33-AAEC8588E323}" dt="2022-08-31T20:05:18.185" v="643" actId="700"/>
          <ac:spMkLst>
            <pc:docMk/>
            <pc:sldMk cId="0" sldId="278"/>
            <ac:spMk id="5" creationId="{47A28EBC-1770-6535-DE06-E2488C308E76}"/>
          </ac:spMkLst>
        </pc:spChg>
        <pc:spChg chg="del mod">
          <ac:chgData name="Michael Olson2" userId="7fb21594-b682-4edc-9482-c69c6202f15f" providerId="ADAL" clId="{69976833-DF62-47FF-8B33-AAEC8588E323}" dt="2022-08-31T20:05:30.439" v="645" actId="478"/>
          <ac:spMkLst>
            <pc:docMk/>
            <pc:sldMk cId="0" sldId="278"/>
            <ac:spMk id="6" creationId="{A25C659F-B7B7-44A9-BD23-9B679F7148AA}"/>
          </ac:spMkLst>
        </pc:spChg>
        <pc:picChg chg="mod">
          <ac:chgData name="Michael Olson2" userId="7fb21594-b682-4edc-9482-c69c6202f15f" providerId="ADAL" clId="{69976833-DF62-47FF-8B33-AAEC8588E323}" dt="2022-08-31T20:06:03.951" v="663" actId="1036"/>
          <ac:picMkLst>
            <pc:docMk/>
            <pc:sldMk cId="0" sldId="278"/>
            <ac:picMk id="23556" creationId="{D03A1828-926E-4A31-8CA1-8789D87E7455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79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79"/>
            <ac:spMk id="2" creationId="{12A498A4-322F-4463-867C-EF7827DEC396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79"/>
            <ac:spMk id="3" creationId="{7A4C379D-BE28-3C88-8C66-16F4DB629699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81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1"/>
            <ac:spMk id="2" creationId="{E4CA1577-5783-4132-915E-D954005C742C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1"/>
            <ac:spMk id="3" creationId="{E5A30424-A1AD-1768-408D-5EFB35F1BACD}"/>
          </ac:spMkLst>
        </pc:spChg>
        <pc:picChg chg="mod">
          <ac:chgData name="Michael Olson2" userId="7fb21594-b682-4edc-9482-c69c6202f15f" providerId="ADAL" clId="{69976833-DF62-47FF-8B33-AAEC8588E323}" dt="2022-08-31T20:06:19.604" v="664" actId="1076"/>
          <ac:picMkLst>
            <pc:docMk/>
            <pc:sldMk cId="0" sldId="281"/>
            <ac:picMk id="26627" creationId="{2540026A-6DB9-4AD0-8F5C-F7087FB8BCF3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82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2"/>
            <ac:spMk id="2" creationId="{D99A2EFB-3B15-4D13-B791-0CD61D3872E1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2"/>
            <ac:spMk id="3" creationId="{0B75458B-4815-6460-3F55-284DD67AD591}"/>
          </ac:spMkLst>
        </pc:spChg>
        <pc:spChg chg="mod">
          <ac:chgData name="Michael Olson2" userId="7fb21594-b682-4edc-9482-c69c6202f15f" providerId="ADAL" clId="{69976833-DF62-47FF-8B33-AAEC8588E323}" dt="2022-08-31T20:09:29.045" v="701" actId="12"/>
          <ac:spMkLst>
            <pc:docMk/>
            <pc:sldMk cId="0" sldId="282"/>
            <ac:spMk id="27651" creationId="{D342EC72-9A08-499F-B83A-2C4A0D0EED37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84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4"/>
            <ac:spMk id="2" creationId="{BA89ED0E-9BD4-D16D-5EE5-FAFD6094C8D2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4"/>
            <ac:spMk id="29698" creationId="{9A3FBD0F-7067-446B-ADAA-4A879551FB6A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84"/>
            <ac:spMk id="29699" creationId="{66273106-8CC5-48B9-85E5-4117479BAF23}"/>
          </ac:spMkLst>
        </pc:spChg>
      </pc:sldChg>
      <pc:sldChg chg="addSp delSp modSp mod chgLayout">
        <pc:chgData name="Michael Olson2" userId="7fb21594-b682-4edc-9482-c69c6202f15f" providerId="ADAL" clId="{69976833-DF62-47FF-8B33-AAEC8588E323}" dt="2022-09-02T19:26:01.866" v="808" actId="478"/>
        <pc:sldMkLst>
          <pc:docMk/>
          <pc:sldMk cId="0" sldId="285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5"/>
            <ac:spMk id="2" creationId="{F6493452-B30B-A168-3B74-15256350E67C}"/>
          </ac:spMkLst>
        </pc:spChg>
        <pc:spChg chg="add del mod">
          <ac:chgData name="Michael Olson2" userId="7fb21594-b682-4edc-9482-c69c6202f15f" providerId="ADAL" clId="{69976833-DF62-47FF-8B33-AAEC8588E323}" dt="2022-09-02T19:26:01.866" v="808" actId="478"/>
          <ac:spMkLst>
            <pc:docMk/>
            <pc:sldMk cId="0" sldId="285"/>
            <ac:spMk id="4" creationId="{5E231323-C274-A583-8E00-B5DB739194ED}"/>
          </ac:spMkLst>
        </pc:spChg>
        <pc:spChg chg="mod ord">
          <ac:chgData name="Michael Olson2" userId="7fb21594-b682-4edc-9482-c69c6202f15f" providerId="ADAL" clId="{69976833-DF62-47FF-8B33-AAEC8588E323}" dt="2022-08-31T20:06:34.966" v="665" actId="700"/>
          <ac:spMkLst>
            <pc:docMk/>
            <pc:sldMk cId="0" sldId="285"/>
            <ac:spMk id="30722" creationId="{DA65E3F7-79A9-49B8-A966-676C1E9FABCE}"/>
          </ac:spMkLst>
        </pc:spChg>
        <pc:spChg chg="mod ord">
          <ac:chgData name="Michael Olson2" userId="7fb21594-b682-4edc-9482-c69c6202f15f" providerId="ADAL" clId="{69976833-DF62-47FF-8B33-AAEC8588E323}" dt="2022-08-31T20:09:19.573" v="699" actId="12"/>
          <ac:spMkLst>
            <pc:docMk/>
            <pc:sldMk cId="0" sldId="285"/>
            <ac:spMk id="30723" creationId="{9FBE6A79-4830-46F9-A7B3-F93D55009C5D}"/>
          </ac:spMkLst>
        </pc:spChg>
        <pc:picChg chg="add del mod">
          <ac:chgData name="Michael Olson2" userId="7fb21594-b682-4edc-9482-c69c6202f15f" providerId="ADAL" clId="{69976833-DF62-47FF-8B33-AAEC8588E323}" dt="2022-09-02T19:26:00.672" v="807"/>
          <ac:picMkLst>
            <pc:docMk/>
            <pc:sldMk cId="0" sldId="285"/>
            <ac:picMk id="5" creationId="{5510C054-8695-6903-A333-21F258ECD287}"/>
          </ac:picMkLst>
        </pc:picChg>
        <pc:picChg chg="add del mod ord">
          <ac:chgData name="Michael Olson2" userId="7fb21594-b682-4edc-9482-c69c6202f15f" providerId="ADAL" clId="{69976833-DF62-47FF-8B33-AAEC8588E323}" dt="2022-09-02T19:26:01.866" v="808" actId="478"/>
          <ac:picMkLst>
            <pc:docMk/>
            <pc:sldMk cId="0" sldId="285"/>
            <ac:picMk id="8" creationId="{1F6287B1-587F-70A5-2605-34521B29817A}"/>
          </ac:picMkLst>
        </pc:picChg>
      </pc:sldChg>
      <pc:sldChg chg="addSp delSp modSp mod chgLayout">
        <pc:chgData name="Michael Olson2" userId="7fb21594-b682-4edc-9482-c69c6202f15f" providerId="ADAL" clId="{69976833-DF62-47FF-8B33-AAEC8588E323}" dt="2022-09-02T19:26:54.333" v="846" actId="1035"/>
        <pc:sldMkLst>
          <pc:docMk/>
          <pc:sldMk cId="0" sldId="28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7"/>
            <ac:spMk id="2" creationId="{16B23C61-D8AD-453C-5C72-46F1F575F95B}"/>
          </ac:spMkLst>
        </pc:spChg>
        <pc:spChg chg="add del mod">
          <ac:chgData name="Michael Olson2" userId="7fb21594-b682-4edc-9482-c69c6202f15f" providerId="ADAL" clId="{69976833-DF62-47FF-8B33-AAEC8588E323}" dt="2022-09-02T19:26:33.096" v="836"/>
          <ac:spMkLst>
            <pc:docMk/>
            <pc:sldMk cId="0" sldId="287"/>
            <ac:spMk id="4" creationId="{19CFE966-87DD-95FA-D115-0A897B7FC363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6" creationId="{8BFD28F7-363C-5BCF-8A6B-75F2CA43B68E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7" creationId="{CB32CB8A-D553-A1CC-C151-A40C3B4C8B02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8" creationId="{44BDCF64-1F42-AC6C-3FD7-61887C141AC8}"/>
          </ac:spMkLst>
        </pc:spChg>
        <pc:spChg chg="mod">
          <ac:chgData name="Michael Olson2" userId="7fb21594-b682-4edc-9482-c69c6202f15f" providerId="ADAL" clId="{69976833-DF62-47FF-8B33-AAEC8588E323}" dt="2022-09-02T19:26:50.067" v="845" actId="1037"/>
          <ac:spMkLst>
            <pc:docMk/>
            <pc:sldMk cId="0" sldId="287"/>
            <ac:spMk id="9" creationId="{FE85278E-7BBC-9763-DD06-721963997CE6}"/>
          </ac:spMkLst>
        </pc:spChg>
        <pc:spChg chg="mod">
          <ac:chgData name="Michael Olson2" userId="7fb21594-b682-4edc-9482-c69c6202f15f" providerId="ADAL" clId="{69976833-DF62-47FF-8B33-AAEC8588E323}" dt="2022-09-02T19:26:54.333" v="846" actId="1035"/>
          <ac:spMkLst>
            <pc:docMk/>
            <pc:sldMk cId="0" sldId="287"/>
            <ac:spMk id="10" creationId="{4549C953-A17B-7305-B271-5680B6254D55}"/>
          </ac:spMkLst>
        </pc:spChg>
        <pc:spChg chg="mod ord">
          <ac:chgData name="Michael Olson2" userId="7fb21594-b682-4edc-9482-c69c6202f15f" providerId="ADAL" clId="{69976833-DF62-47FF-8B33-AAEC8588E323}" dt="2022-08-31T20:06:42.244" v="667" actId="700"/>
          <ac:spMkLst>
            <pc:docMk/>
            <pc:sldMk cId="0" sldId="287"/>
            <ac:spMk id="32770" creationId="{7C9B85A2-A89A-4FED-B3DD-44CD50AECE58}"/>
          </ac:spMkLst>
        </pc:spChg>
        <pc:spChg chg="mod ord">
          <ac:chgData name="Michael Olson2" userId="7fb21594-b682-4edc-9482-c69c6202f15f" providerId="ADAL" clId="{69976833-DF62-47FF-8B33-AAEC8588E323}" dt="2022-08-31T20:07:36.823" v="677" actId="12"/>
          <ac:spMkLst>
            <pc:docMk/>
            <pc:sldMk cId="0" sldId="287"/>
            <ac:spMk id="32771" creationId="{49299653-27AB-42DC-8BAB-2045B4AD041B}"/>
          </ac:spMkLst>
        </pc:spChg>
        <pc:picChg chg="del mod ord">
          <ac:chgData name="Michael Olson2" userId="7fb21594-b682-4edc-9482-c69c6202f15f" providerId="ADAL" clId="{69976833-DF62-47FF-8B33-AAEC8588E323}" dt="2022-09-02T19:26:31.315" v="835" actId="21"/>
          <ac:picMkLst>
            <pc:docMk/>
            <pc:sldMk cId="0" sldId="287"/>
            <ac:picMk id="5" creationId="{74ACE442-1788-EF00-D870-D5CBD7CA929F}"/>
          </ac:picMkLst>
        </pc:picChg>
        <pc:picChg chg="add mod ord">
          <ac:chgData name="Michael Olson2" userId="7fb21594-b682-4edc-9482-c69c6202f15f" providerId="ADAL" clId="{69976833-DF62-47FF-8B33-AAEC8588E323}" dt="2022-09-02T19:26:37.289" v="837" actId="167"/>
          <ac:picMkLst>
            <pc:docMk/>
            <pc:sldMk cId="0" sldId="287"/>
            <ac:picMk id="11" creationId="{1CA1CE2E-B9FC-8B09-6A67-6CAEDF8F767E}"/>
          </ac:picMkLst>
        </pc:picChg>
      </pc:sldChg>
      <pc:sldChg chg="delSp modSp mod chgLayout">
        <pc:chgData name="Michael Olson2" userId="7fb21594-b682-4edc-9482-c69c6202f15f" providerId="ADAL" clId="{69976833-DF62-47FF-8B33-AAEC8588E323}" dt="2022-09-02T20:03:12.903" v="936" actId="14100"/>
        <pc:sldMkLst>
          <pc:docMk/>
          <pc:sldMk cId="0" sldId="289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89"/>
            <ac:spMk id="2" creationId="{BC8330EE-7589-71C1-54C8-02EECE89573D}"/>
          </ac:spMkLst>
        </pc:spChg>
        <pc:spChg chg="mod">
          <ac:chgData name="Michael Olson2" userId="7fb21594-b682-4edc-9482-c69c6202f15f" providerId="ADAL" clId="{69976833-DF62-47FF-8B33-AAEC8588E323}" dt="2022-09-02T19:27:00.416" v="853" actId="1037"/>
          <ac:spMkLst>
            <pc:docMk/>
            <pc:sldMk cId="0" sldId="289"/>
            <ac:spMk id="5" creationId="{51DFDBA4-BD06-C78E-91B9-8E3574FF1483}"/>
          </ac:spMkLst>
        </pc:spChg>
        <pc:spChg chg="mod ord">
          <ac:chgData name="Michael Olson2" userId="7fb21594-b682-4edc-9482-c69c6202f15f" providerId="ADAL" clId="{69976833-DF62-47FF-8B33-AAEC8588E323}" dt="2022-08-31T20:06:53.821" v="669" actId="700"/>
          <ac:spMkLst>
            <pc:docMk/>
            <pc:sldMk cId="0" sldId="289"/>
            <ac:spMk id="34818" creationId="{EF11A7FB-A9AA-4731-A13E-496F26892CDE}"/>
          </ac:spMkLst>
        </pc:spChg>
        <pc:spChg chg="mod ord">
          <ac:chgData name="Michael Olson2" userId="7fb21594-b682-4edc-9482-c69c6202f15f" providerId="ADAL" clId="{69976833-DF62-47FF-8B33-AAEC8588E323}" dt="2022-09-02T20:03:12.903" v="936" actId="14100"/>
          <ac:spMkLst>
            <pc:docMk/>
            <pc:sldMk cId="0" sldId="289"/>
            <ac:spMk id="34819" creationId="{2A5B9E32-851F-49AE-B83A-7C2371D2DCFA}"/>
          </ac:spMkLst>
        </pc:spChg>
        <pc:picChg chg="mod ord">
          <ac:chgData name="Michael Olson2" userId="7fb21594-b682-4edc-9482-c69c6202f15f" providerId="ADAL" clId="{69976833-DF62-47FF-8B33-AAEC8588E323}" dt="2022-09-02T19:26:20.112" v="827" actId="1038"/>
          <ac:picMkLst>
            <pc:docMk/>
            <pc:sldMk cId="0" sldId="289"/>
            <ac:picMk id="4" creationId="{FA68C3CA-731B-DF46-05AA-2B947AFC6DE1}"/>
          </ac:picMkLst>
        </pc:picChg>
      </pc:sldChg>
      <pc:sldChg chg="delSp modSp mod chgLayout">
        <pc:chgData name="Michael Olson2" userId="7fb21594-b682-4edc-9482-c69c6202f15f" providerId="ADAL" clId="{69976833-DF62-47FF-8B33-AAEC8588E323}" dt="2022-09-02T19:27:38.987" v="874" actId="1076"/>
        <pc:sldMkLst>
          <pc:docMk/>
          <pc:sldMk cId="0" sldId="29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0"/>
            <ac:spMk id="2" creationId="{A12672B9-69FE-FCDA-08FF-C1FFCEE5DB36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4" creationId="{E0B896F3-A452-5FA9-7DF4-CD4FB31F333C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5" creationId="{1BB7C439-B96D-9DC4-A8E7-151C0924DF48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6" creationId="{49E2EED8-B4D6-4BC4-67EF-4D047C350425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7" creationId="{385DBB23-287E-EA12-5A57-20D54FD95F8A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9" creationId="{CD3EBD25-E22A-0881-E55D-3B60D3B000DA}"/>
          </ac:spMkLst>
        </pc:spChg>
        <pc:spChg chg="mod">
          <ac:chgData name="Michael Olson2" userId="7fb21594-b682-4edc-9482-c69c6202f15f" providerId="ADAL" clId="{69976833-DF62-47FF-8B33-AAEC8588E323}" dt="2022-09-02T19:27:14.933" v="867" actId="1036"/>
          <ac:spMkLst>
            <pc:docMk/>
            <pc:sldMk cId="0" sldId="290"/>
            <ac:spMk id="10" creationId="{EF4E8551-9A8E-3B56-0029-FDDB290A7177}"/>
          </ac:spMkLst>
        </pc:spChg>
        <pc:spChg chg="mod">
          <ac:chgData name="Michael Olson2" userId="7fb21594-b682-4edc-9482-c69c6202f15f" providerId="ADAL" clId="{69976833-DF62-47FF-8B33-AAEC8588E323}" dt="2022-09-02T19:27:38.987" v="874" actId="1076"/>
          <ac:spMkLst>
            <pc:docMk/>
            <pc:sldMk cId="0" sldId="290"/>
            <ac:spMk id="11" creationId="{3B716266-A272-3C6E-1E34-ADD5E48B9F77}"/>
          </ac:spMkLst>
        </pc:spChg>
        <pc:spChg chg="mod">
          <ac:chgData name="Michael Olson2" userId="7fb21594-b682-4edc-9482-c69c6202f15f" providerId="ADAL" clId="{69976833-DF62-47FF-8B33-AAEC8588E323}" dt="2022-09-02T19:27:23.079" v="871" actId="1038"/>
          <ac:spMkLst>
            <pc:docMk/>
            <pc:sldMk cId="0" sldId="290"/>
            <ac:spMk id="12" creationId="{54C06D83-CC51-42DA-A5F9-872CE7262A43}"/>
          </ac:spMkLst>
        </pc:spChg>
        <pc:spChg chg="mod">
          <ac:chgData name="Michael Olson2" userId="7fb21594-b682-4edc-9482-c69c6202f15f" providerId="ADAL" clId="{69976833-DF62-47FF-8B33-AAEC8588E323}" dt="2022-09-02T19:27:34.740" v="873" actId="14100"/>
          <ac:spMkLst>
            <pc:docMk/>
            <pc:sldMk cId="0" sldId="290"/>
            <ac:spMk id="13" creationId="{825FD61A-B67D-AFB4-3FCD-03EC9150D572}"/>
          </ac:spMkLst>
        </pc:spChg>
        <pc:spChg chg="mod ord">
          <ac:chgData name="Michael Olson2" userId="7fb21594-b682-4edc-9482-c69c6202f15f" providerId="ADAL" clId="{69976833-DF62-47FF-8B33-AAEC8588E323}" dt="2022-08-31T20:06:53.821" v="669" actId="700"/>
          <ac:spMkLst>
            <pc:docMk/>
            <pc:sldMk cId="0" sldId="290"/>
            <ac:spMk id="35842" creationId="{034B355C-BB81-4979-AFEA-C4E2FF56792D}"/>
          </ac:spMkLst>
        </pc:spChg>
        <pc:spChg chg="mod ord">
          <ac:chgData name="Michael Olson2" userId="7fb21594-b682-4edc-9482-c69c6202f15f" providerId="ADAL" clId="{69976833-DF62-47FF-8B33-AAEC8588E323}" dt="2022-08-31T20:08:02.541" v="683" actId="12"/>
          <ac:spMkLst>
            <pc:docMk/>
            <pc:sldMk cId="0" sldId="290"/>
            <ac:spMk id="35843" creationId="{9A163AF8-047A-4D46-B411-4893919F269D}"/>
          </ac:spMkLst>
        </pc:spChg>
        <pc:picChg chg="mod ord">
          <ac:chgData name="Michael Olson2" userId="7fb21594-b682-4edc-9482-c69c6202f15f" providerId="ADAL" clId="{69976833-DF62-47FF-8B33-AAEC8588E323}" dt="2022-09-02T19:26:19.917" v="826" actId="1038"/>
          <ac:picMkLst>
            <pc:docMk/>
            <pc:sldMk cId="0" sldId="290"/>
            <ac:picMk id="3" creationId="{4FCF3830-2BD3-1E35-E808-9855B0B7E1FB}"/>
          </ac:picMkLst>
        </pc:picChg>
      </pc:sldChg>
      <pc:sldChg chg="addSp delSp modSp mod chgLayout">
        <pc:chgData name="Michael Olson2" userId="7fb21594-b682-4edc-9482-c69c6202f15f" providerId="ADAL" clId="{69976833-DF62-47FF-8B33-AAEC8588E323}" dt="2022-09-02T19:28:39.453" v="919" actId="1076"/>
        <pc:sldMkLst>
          <pc:docMk/>
          <pc:sldMk cId="0" sldId="292"/>
        </pc:sldMkLst>
        <pc:spChg chg="add del mod ord">
          <ac:chgData name="Michael Olson2" userId="7fb21594-b682-4edc-9482-c69c6202f15f" providerId="ADAL" clId="{69976833-DF62-47FF-8B33-AAEC8588E323}" dt="2022-09-02T19:27:46.843" v="876"/>
          <ac:spMkLst>
            <pc:docMk/>
            <pc:sldMk cId="0" sldId="292"/>
            <ac:spMk id="2" creationId="{AD139BA7-E5D0-90E6-7A44-2F0863E4FC68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4" creationId="{24AD6E12-3B40-4177-EB68-837C3AC14CB4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5" creationId="{65B010EB-31C3-74DD-52F2-299E5F33F7B4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6" creationId="{07858E25-DA2E-6485-B83C-25C077863FC5}"/>
          </ac:spMkLst>
        </pc:spChg>
        <pc:spChg chg="mod">
          <ac:chgData name="Michael Olson2" userId="7fb21594-b682-4edc-9482-c69c6202f15f" providerId="ADAL" clId="{69976833-DF62-47FF-8B33-AAEC8588E323}" dt="2022-09-02T19:28:39.453" v="919" actId="1076"/>
          <ac:spMkLst>
            <pc:docMk/>
            <pc:sldMk cId="0" sldId="292"/>
            <ac:spMk id="7" creationId="{952FD2E7-15AB-FF64-FF59-C2CC1BBC117A}"/>
          </ac:spMkLst>
        </pc:spChg>
        <pc:spChg chg="mod">
          <ac:chgData name="Michael Olson2" userId="7fb21594-b682-4edc-9482-c69c6202f15f" providerId="ADAL" clId="{69976833-DF62-47FF-8B33-AAEC8588E323}" dt="2022-09-02T19:28:35.317" v="918" actId="1036"/>
          <ac:spMkLst>
            <pc:docMk/>
            <pc:sldMk cId="0" sldId="292"/>
            <ac:spMk id="8" creationId="{23EEF44F-15DA-89A3-10FE-315E1F4F2CB4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9" creationId="{3B6E88F4-5C36-45CC-922B-51C9A562E49D}"/>
          </ac:spMkLst>
        </pc:spChg>
        <pc:spChg chg="mod">
          <ac:chgData name="Michael Olson2" userId="7fb21594-b682-4edc-9482-c69c6202f15f" providerId="ADAL" clId="{69976833-DF62-47FF-8B33-AAEC8588E323}" dt="2022-09-02T19:28:01.956" v="890" actId="1038"/>
          <ac:spMkLst>
            <pc:docMk/>
            <pc:sldMk cId="0" sldId="292"/>
            <ac:spMk id="10" creationId="{FF44D245-3CEF-D0A0-8915-7B363681F395}"/>
          </ac:spMkLst>
        </pc:spChg>
        <pc:spChg chg="mod">
          <ac:chgData name="Michael Olson2" userId="7fb21594-b682-4edc-9482-c69c6202f15f" providerId="ADAL" clId="{69976833-DF62-47FF-8B33-AAEC8588E323}" dt="2022-09-02T19:28:15.293" v="898" actId="1036"/>
          <ac:spMkLst>
            <pc:docMk/>
            <pc:sldMk cId="0" sldId="292"/>
            <ac:spMk id="11" creationId="{72764955-5307-ECDC-44E4-1ACF19947793}"/>
          </ac:spMkLst>
        </pc:spChg>
        <pc:spChg chg="mod">
          <ac:chgData name="Michael Olson2" userId="7fb21594-b682-4edc-9482-c69c6202f15f" providerId="ADAL" clId="{69976833-DF62-47FF-8B33-AAEC8588E323}" dt="2022-09-02T19:28:20.880" v="901" actId="1036"/>
          <ac:spMkLst>
            <pc:docMk/>
            <pc:sldMk cId="0" sldId="292"/>
            <ac:spMk id="12" creationId="{A079106D-4710-5C74-3329-36200554D934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2"/>
            <ac:spMk id="13" creationId="{AA3EEC9D-7487-5AA2-731B-E5B5B3C1FF94}"/>
          </ac:spMkLst>
        </pc:spChg>
        <pc:spChg chg="mod ord">
          <ac:chgData name="Michael Olson2" userId="7fb21594-b682-4edc-9482-c69c6202f15f" providerId="ADAL" clId="{69976833-DF62-47FF-8B33-AAEC8588E323}" dt="2022-08-31T20:06:53.821" v="669" actId="700"/>
          <ac:spMkLst>
            <pc:docMk/>
            <pc:sldMk cId="0" sldId="292"/>
            <ac:spMk id="37890" creationId="{65DFE928-0542-4AF6-8F00-981AD86835CD}"/>
          </ac:spMkLst>
        </pc:spChg>
        <pc:spChg chg="mod ord">
          <ac:chgData name="Michael Olson2" userId="7fb21594-b682-4edc-9482-c69c6202f15f" providerId="ADAL" clId="{69976833-DF62-47FF-8B33-AAEC8588E323}" dt="2022-08-31T20:08:18.674" v="686" actId="12"/>
          <ac:spMkLst>
            <pc:docMk/>
            <pc:sldMk cId="0" sldId="292"/>
            <ac:spMk id="37891" creationId="{2C8BB688-811A-4647-8F63-C08861E83EEC}"/>
          </ac:spMkLst>
        </pc:spChg>
        <pc:picChg chg="del">
          <ac:chgData name="Michael Olson2" userId="7fb21594-b682-4edc-9482-c69c6202f15f" providerId="ADAL" clId="{69976833-DF62-47FF-8B33-AAEC8588E323}" dt="2022-09-02T19:27:45.618" v="875" actId="21"/>
          <ac:picMkLst>
            <pc:docMk/>
            <pc:sldMk cId="0" sldId="292"/>
            <ac:picMk id="3" creationId="{3BD4B5E7-8E4B-9830-AFCB-482309E2CD82}"/>
          </ac:picMkLst>
        </pc:picChg>
        <pc:picChg chg="add mod">
          <ac:chgData name="Michael Olson2" userId="7fb21594-b682-4edc-9482-c69c6202f15f" providerId="ADAL" clId="{69976833-DF62-47FF-8B33-AAEC8588E323}" dt="2022-09-02T19:27:50.582" v="877" actId="167"/>
          <ac:picMkLst>
            <pc:docMk/>
            <pc:sldMk cId="0" sldId="292"/>
            <ac:picMk id="14" creationId="{AEFF8394-1C4C-68B1-9698-F911502B87CD}"/>
          </ac:picMkLst>
        </pc:pic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4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4"/>
            <ac:spMk id="2" creationId="{16C1855F-C623-D026-5C28-3B4C00B7B039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4"/>
            <ac:spMk id="39938" creationId="{86615EDB-3606-40C3-B28D-D10C12257524}"/>
          </ac:spMkLst>
        </pc:spChg>
        <pc:spChg chg="mod">
          <ac:chgData name="Michael Olson2" userId="7fb21594-b682-4edc-9482-c69c6202f15f" providerId="ADAL" clId="{69976833-DF62-47FF-8B33-AAEC8588E323}" dt="2022-08-31T20:08:28.601" v="688" actId="12"/>
          <ac:spMkLst>
            <pc:docMk/>
            <pc:sldMk cId="0" sldId="294"/>
            <ac:spMk id="39939" creationId="{B6DA4A90-8939-4596-9B91-9921771D8FA6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5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5"/>
            <ac:spMk id="2" creationId="{B7F62DB2-FBC3-31CC-14ED-2DB4D13E8885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5"/>
            <ac:spMk id="40962" creationId="{5641D67A-174D-494A-81EE-F8B5ADBBD04D}"/>
          </ac:spMkLst>
        </pc:spChg>
        <pc:spChg chg="mod">
          <ac:chgData name="Michael Olson2" userId="7fb21594-b682-4edc-9482-c69c6202f15f" providerId="ADAL" clId="{69976833-DF62-47FF-8B33-AAEC8588E323}" dt="2022-08-31T20:08:42.443" v="690" actId="12"/>
          <ac:spMkLst>
            <pc:docMk/>
            <pc:sldMk cId="0" sldId="295"/>
            <ac:spMk id="40963" creationId="{7BCB4FFC-B008-4829-87BA-110794F6A839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6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6"/>
            <ac:spMk id="2" creationId="{945995A4-5D6F-1D38-F2C9-4E3E2158E7A3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6"/>
            <ac:spMk id="41986" creationId="{1E656FF2-4CE9-4AFA-9F72-0DB402C6B5D1}"/>
          </ac:spMkLst>
        </pc:spChg>
        <pc:spChg chg="mod">
          <ac:chgData name="Michael Olson2" userId="7fb21594-b682-4edc-9482-c69c6202f15f" providerId="ADAL" clId="{69976833-DF62-47FF-8B33-AAEC8588E323}" dt="2022-08-31T20:08:48.129" v="692" actId="12"/>
          <ac:spMkLst>
            <pc:docMk/>
            <pc:sldMk cId="0" sldId="296"/>
            <ac:spMk id="41987" creationId="{E7BB4EC9-B5CD-4A26-8A6F-E60F69D45EA8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7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7"/>
            <ac:spMk id="2" creationId="{1861F6BF-4948-F277-50DA-1A9EFA67E886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7"/>
            <ac:spMk id="43010" creationId="{BCFF6792-9FA1-4733-80CE-B045E87F0574}"/>
          </ac:spMkLst>
        </pc:spChg>
        <pc:spChg chg="mod">
          <ac:chgData name="Michael Olson2" userId="7fb21594-b682-4edc-9482-c69c6202f15f" providerId="ADAL" clId="{69976833-DF62-47FF-8B33-AAEC8588E323}" dt="2022-08-31T20:08:55.392" v="694" actId="12"/>
          <ac:spMkLst>
            <pc:docMk/>
            <pc:sldMk cId="0" sldId="297"/>
            <ac:spMk id="43011" creationId="{5DBB855C-8BBF-49C1-BAA0-942F177C94A0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0" sldId="298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8"/>
            <ac:spMk id="2" creationId="{FF02FF03-1D6D-5253-08F1-6973FD9D8B1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8"/>
            <ac:spMk id="44034" creationId="{818C4B6C-F3A2-46BB-9D52-1B095F30C8A6}"/>
          </ac:spMkLst>
        </pc:spChg>
        <pc:spChg chg="mod">
          <ac:chgData name="Michael Olson2" userId="7fb21594-b682-4edc-9482-c69c6202f15f" providerId="ADAL" clId="{69976833-DF62-47FF-8B33-AAEC8588E323}" dt="2022-08-31T20:09:02.270" v="696" actId="12"/>
          <ac:spMkLst>
            <pc:docMk/>
            <pc:sldMk cId="0" sldId="298"/>
            <ac:spMk id="44035" creationId="{07A59395-A5DF-4F30-B11A-BE986B4C8C1D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299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299"/>
            <ac:spMk id="2" creationId="{2A6C5585-4419-4272-4422-F62965F5F048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9"/>
            <ac:spMk id="45058" creationId="{06554702-9061-4ACA-BDEE-B7EB9D9B1282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299"/>
            <ac:spMk id="45059" creationId="{28D8FEEC-D207-49D3-AD3A-5408EC205C2B}"/>
          </ac:spMkLst>
        </pc:spChg>
      </pc:sldChg>
      <pc:sldChg chg="addSp delSp modSp mod modClrScheme chgLayout">
        <pc:chgData name="Michael Olson2" userId="7fb21594-b682-4edc-9482-c69c6202f15f" providerId="ADAL" clId="{69976833-DF62-47FF-8B33-AAEC8588E323}" dt="2022-09-02T20:12:57.415" v="986" actId="12"/>
        <pc:sldMkLst>
          <pc:docMk/>
          <pc:sldMk cId="0" sldId="300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0"/>
            <ac:spMk id="2" creationId="{EF29AFB4-7685-B4D7-A861-0051A85BFA34}"/>
          </ac:spMkLst>
        </pc:spChg>
        <pc:spChg chg="mod ord">
          <ac:chgData name="Michael Olson2" userId="7fb21594-b682-4edc-9482-c69c6202f15f" providerId="ADAL" clId="{69976833-DF62-47FF-8B33-AAEC8588E323}" dt="2022-09-02T20:12:57.415" v="986" actId="12"/>
          <ac:spMkLst>
            <pc:docMk/>
            <pc:sldMk cId="0" sldId="300"/>
            <ac:spMk id="3" creationId="{EC5EF5B8-7890-4AF6-A5E2-DF2522CD244E}"/>
          </ac:spMkLst>
        </pc:spChg>
        <pc:spChg chg="add del mod ord">
          <ac:chgData name="Michael Olson2" userId="7fb21594-b682-4edc-9482-c69c6202f15f" providerId="ADAL" clId="{69976833-DF62-47FF-8B33-AAEC8588E323}" dt="2022-09-02T20:10:38.250" v="944"/>
          <ac:spMkLst>
            <pc:docMk/>
            <pc:sldMk cId="0" sldId="300"/>
            <ac:spMk id="4" creationId="{C64C68A8-BF1F-1589-633D-1C35357EAAAE}"/>
          </ac:spMkLst>
        </pc:spChg>
        <pc:spChg chg="mod ord">
          <ac:chgData name="Michael Olson2" userId="7fb21594-b682-4edc-9482-c69c6202f15f" providerId="ADAL" clId="{69976833-DF62-47FF-8B33-AAEC8588E323}" dt="2022-09-02T20:10:28.370" v="943" actId="700"/>
          <ac:spMkLst>
            <pc:docMk/>
            <pc:sldMk cId="0" sldId="300"/>
            <ac:spMk id="46082" creationId="{E6BCF74D-8D1A-4C5C-8362-EA84FD12F23C}"/>
          </ac:spMkLst>
        </pc:spChg>
        <pc:picChg chg="add mod">
          <ac:chgData name="Michael Olson2" userId="7fb21594-b682-4edc-9482-c69c6202f15f" providerId="ADAL" clId="{69976833-DF62-47FF-8B33-AAEC8588E323}" dt="2022-09-02T20:10:38.250" v="944"/>
          <ac:picMkLst>
            <pc:docMk/>
            <pc:sldMk cId="0" sldId="300"/>
            <ac:picMk id="5" creationId="{1C28D39D-7977-C6CD-C142-F789552832F4}"/>
          </ac:picMkLst>
        </pc:picChg>
      </pc:sldChg>
      <pc:sldChg chg="delSp modSp mod modNotesTx">
        <pc:chgData name="Michael Olson2" userId="7fb21594-b682-4edc-9482-c69c6202f15f" providerId="ADAL" clId="{69976833-DF62-47FF-8B33-AAEC8588E323}" dt="2022-09-02T20:22:56.774" v="991" actId="20577"/>
        <pc:sldMkLst>
          <pc:docMk/>
          <pc:sldMk cId="0" sldId="301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1"/>
            <ac:spMk id="2" creationId="{FFC4568A-B9DE-2BD2-ED8F-A7146D9D9F55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1"/>
            <ac:spMk id="48130" creationId="{F657B489-B422-4A1B-83BE-D979EB5906D8}"/>
          </ac:spMkLst>
        </pc:spChg>
        <pc:picChg chg="mod">
          <ac:chgData name="Michael Olson2" userId="7fb21594-b682-4edc-9482-c69c6202f15f" providerId="ADAL" clId="{69976833-DF62-47FF-8B33-AAEC8588E323}" dt="2022-09-02T20:13:08.476" v="988" actId="1076"/>
          <ac:picMkLst>
            <pc:docMk/>
            <pc:sldMk cId="0" sldId="301"/>
            <ac:picMk id="48131" creationId="{7EED1D0B-5497-48B2-A39B-F687CAB935BE}"/>
          </ac:picMkLst>
        </pc:pic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302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2"/>
            <ac:spMk id="2" creationId="{DC5B5D52-A841-BF30-3C2B-C189D5391A19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2"/>
            <ac:spMk id="47106" creationId="{A4FF01B6-B01F-45CC-8156-EA3552B673E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2"/>
            <ac:spMk id="47107" creationId="{F9D5A7E8-10FD-4386-998D-EBF6D972C630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0" sldId="303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3"/>
            <ac:spMk id="2" creationId="{DE37BB81-F022-5AEC-5B0E-9D0002096370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3"/>
            <ac:spMk id="49154" creationId="{A44D477A-26FB-4346-9EC7-85A4BD8077AC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3"/>
            <ac:spMk id="49155" creationId="{182BB4B7-2291-4789-BE34-0815F04F5577}"/>
          </ac:spMkLst>
        </pc:spChg>
      </pc:sldChg>
      <pc:sldChg chg="delSp modSp mod">
        <pc:chgData name="Michael Olson2" userId="7fb21594-b682-4edc-9482-c69c6202f15f" providerId="ADAL" clId="{69976833-DF62-47FF-8B33-AAEC8588E323}" dt="2022-09-02T20:07:16.244" v="942" actId="15"/>
        <pc:sldMkLst>
          <pc:docMk/>
          <pc:sldMk cId="0" sldId="304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0" sldId="304"/>
            <ac:spMk id="2" creationId="{68885278-C98B-434E-8438-A03D24549F1E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0" sldId="304"/>
            <ac:spMk id="3" creationId="{008C8D4E-1B18-DFCE-6607-2F7BFB65DA84}"/>
          </ac:spMkLst>
        </pc:spChg>
        <pc:spChg chg="mod">
          <ac:chgData name="Michael Olson2" userId="7fb21594-b682-4edc-9482-c69c6202f15f" providerId="ADAL" clId="{69976833-DF62-47FF-8B33-AAEC8588E323}" dt="2022-09-02T20:07:16.244" v="942" actId="15"/>
          <ac:spMkLst>
            <pc:docMk/>
            <pc:sldMk cId="0" sldId="304"/>
            <ac:spMk id="50179" creationId="{33BFF100-D41C-4B9A-8C9D-32F44875F98E}"/>
          </ac:spMkLst>
        </pc:spChg>
      </pc:sldChg>
      <pc:sldChg chg="delSp modSp">
        <pc:chgData name="Michael Olson2" userId="7fb21594-b682-4edc-9482-c69c6202f15f" providerId="ADAL" clId="{69976833-DF62-47FF-8B33-AAEC8588E323}" dt="2022-09-02T19:24:40.210" v="791"/>
        <pc:sldMkLst>
          <pc:docMk/>
          <pc:sldMk cId="3059941201" sldId="305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059941201" sldId="305"/>
            <ac:spMk id="2" creationId="{6F2F265C-7EF0-92B5-CD51-3BB29522DC02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59941201" sldId="305"/>
            <ac:spMk id="12" creationId="{835CC4F6-88C1-47B7-A042-83376B43F02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59941201" sldId="305"/>
            <ac:spMk id="6146" creationId="{4C3B0E10-E121-453C-BDA9-8DE8465DF41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59941201" sldId="305"/>
            <ac:spMk id="16387" creationId="{97D01C13-BB2F-42B8-87EC-C1008A2D5A87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2771134396" sldId="306"/>
        </pc:sldMkLst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2771134396" sldId="306"/>
            <ac:spMk id="2" creationId="{FE1A22DD-A699-ACB9-00C0-6BA2EF7F09B1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2771134396" sldId="306"/>
            <ac:spMk id="6146" creationId="{4C3B0E10-E121-453C-BDA9-8DE8465DF41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2771134396" sldId="306"/>
            <ac:spMk id="16387" creationId="{97D01C13-BB2F-42B8-87EC-C1008A2D5A87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3040715663" sldId="307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40715663" sldId="307"/>
            <ac:spMk id="2" creationId="{655D29F6-C736-417F-B40C-A60B741B24DB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40715663" sldId="307"/>
            <ac:spMk id="3" creationId="{7388DBFC-93DC-431A-95C4-1343ED1B9D5E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40715663" sldId="307"/>
            <ac:spMk id="4" creationId="{A7A4D46B-EF8A-4F6C-AB1C-5085B716CFDC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040715663" sldId="307"/>
            <ac:spMk id="5" creationId="{166870AE-8992-B506-B80A-EF6D273AA950}"/>
          </ac:spMkLst>
        </pc:spChg>
      </pc:sldChg>
      <pc:sldChg chg="delSp modSp mod">
        <pc:chgData name="Michael Olson2" userId="7fb21594-b682-4edc-9482-c69c6202f15f" providerId="ADAL" clId="{69976833-DF62-47FF-8B33-AAEC8588E323}" dt="2022-09-02T19:24:40.210" v="791"/>
        <pc:sldMkLst>
          <pc:docMk/>
          <pc:sldMk cId="1082696462" sldId="308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1082696462" sldId="308"/>
            <ac:spMk id="2" creationId="{4938BD00-E905-4F8B-B23D-094DB1152BD1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1082696462" sldId="308"/>
            <ac:spMk id="3" creationId="{4D0501BF-C429-4FD4-AC48-45CB74CFDCE6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1082696462" sldId="308"/>
            <ac:spMk id="4" creationId="{2CB9D279-F183-47B3-B21D-55E0AF83D8A7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1082696462" sldId="308"/>
            <ac:spMk id="5" creationId="{279B07FF-8465-CA80-AD1B-30144E9F9B70}"/>
          </ac:spMkLst>
        </pc:spChg>
      </pc:sldChg>
      <pc:sldChg chg="addSp delSp modSp add mod chgLayout modNotesTx">
        <pc:chgData name="Michael Olson2" userId="7fb21594-b682-4edc-9482-c69c6202f15f" providerId="ADAL" clId="{69976833-DF62-47FF-8B33-AAEC8588E323}" dt="2022-09-02T20:23:05.567" v="993"/>
        <pc:sldMkLst>
          <pc:docMk/>
          <pc:sldMk cId="3174855015" sldId="309"/>
        </pc:sldMkLst>
        <pc:spChg chg="add mod">
          <ac:chgData name="Michael Olson2" userId="7fb21594-b682-4edc-9482-c69c6202f15f" providerId="ADAL" clId="{69976833-DF62-47FF-8B33-AAEC8588E323}" dt="2022-08-31T19:03:28.411" v="319" actId="113"/>
          <ac:spMkLst>
            <pc:docMk/>
            <pc:sldMk cId="3174855015" sldId="309"/>
            <ac:spMk id="2" creationId="{B1DB5423-7647-B7C6-21A9-AFB7BFD78BB8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174855015" sldId="309"/>
            <ac:spMk id="3" creationId="{849BD93E-BE2E-9466-729E-C6540CBE4217}"/>
          </ac:spMkLst>
        </pc:spChg>
        <pc:spChg chg="mod ord">
          <ac:chgData name="Michael Olson2" userId="7fb21594-b682-4edc-9482-c69c6202f15f" providerId="ADAL" clId="{69976833-DF62-47FF-8B33-AAEC8588E323}" dt="2022-08-31T20:03:19.373" v="593"/>
          <ac:spMkLst>
            <pc:docMk/>
            <pc:sldMk cId="3174855015" sldId="309"/>
            <ac:spMk id="48130" creationId="{F657B489-B422-4A1B-83BE-D979EB5906D8}"/>
          </ac:spMkLst>
        </pc:spChg>
        <pc:picChg chg="mod ord">
          <ac:chgData name="Michael Olson2" userId="7fb21594-b682-4edc-9482-c69c6202f15f" providerId="ADAL" clId="{69976833-DF62-47FF-8B33-AAEC8588E323}" dt="2022-08-31T19:01:31.561" v="67" actId="700"/>
          <ac:picMkLst>
            <pc:docMk/>
            <pc:sldMk cId="3174855015" sldId="309"/>
            <ac:picMk id="48131" creationId="{7EED1D0B-5497-48B2-A39B-F687CAB935BE}"/>
          </ac:picMkLst>
        </pc:picChg>
      </pc:sldChg>
      <pc:sldChg chg="delSp modSp new mod ord">
        <pc:chgData name="Michael Olson2" userId="7fb21594-b682-4edc-9482-c69c6202f15f" providerId="ADAL" clId="{69976833-DF62-47FF-8B33-AAEC8588E323}" dt="2022-09-02T19:24:40.210" v="791"/>
        <pc:sldMkLst>
          <pc:docMk/>
          <pc:sldMk cId="3031170086" sldId="310"/>
        </pc:sldMkLst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31170086" sldId="310"/>
            <ac:spMk id="2" creationId="{4D40253C-BF9A-4E68-C4D6-B1A4075BDD97}"/>
          </ac:spMkLst>
        </pc:spChg>
        <pc:spChg chg="mod">
          <ac:chgData name="Michael Olson2" userId="7fb21594-b682-4edc-9482-c69c6202f15f" providerId="ADAL" clId="{69976833-DF62-47FF-8B33-AAEC8588E323}" dt="2022-08-31T20:03:19.373" v="593"/>
          <ac:spMkLst>
            <pc:docMk/>
            <pc:sldMk cId="3031170086" sldId="310"/>
            <ac:spMk id="3" creationId="{6A49EA94-9E18-7FB0-D4F2-316D8B520528}"/>
          </ac:spMkLst>
        </pc:spChg>
        <pc:spChg chg="del">
          <ac:chgData name="Michael Olson2" userId="7fb21594-b682-4edc-9482-c69c6202f15f" providerId="ADAL" clId="{69976833-DF62-47FF-8B33-AAEC8588E323}" dt="2022-09-02T19:24:40.210" v="791"/>
          <ac:spMkLst>
            <pc:docMk/>
            <pc:sldMk cId="3031170086" sldId="310"/>
            <ac:spMk id="4" creationId="{118819B7-BFFB-EFAA-1631-91331B441978}"/>
          </ac:spMkLst>
        </pc:spChg>
      </pc:sldChg>
      <pc:sldChg chg="modSp add mod">
        <pc:chgData name="Michael Olson2" userId="7fb21594-b682-4edc-9482-c69c6202f15f" providerId="ADAL" clId="{69976833-DF62-47FF-8B33-AAEC8588E323}" dt="2022-09-19T19:04:55.740" v="1027" actId="27636"/>
        <pc:sldMkLst>
          <pc:docMk/>
          <pc:sldMk cId="0" sldId="311"/>
        </pc:sldMkLst>
        <pc:spChg chg="mod">
          <ac:chgData name="Michael Olson2" userId="7fb21594-b682-4edc-9482-c69c6202f15f" providerId="ADAL" clId="{69976833-DF62-47FF-8B33-AAEC8588E323}" dt="2022-09-19T19:04:46.821" v="1025" actId="6549"/>
          <ac:spMkLst>
            <pc:docMk/>
            <pc:sldMk cId="0" sldId="311"/>
            <ac:spMk id="4" creationId="{035FDE51-1EAF-41A2-EF4F-4093CE7D5F9B}"/>
          </ac:spMkLst>
        </pc:spChg>
        <pc:spChg chg="mod">
          <ac:chgData name="Michael Olson2" userId="7fb21594-b682-4edc-9482-c69c6202f15f" providerId="ADAL" clId="{69976833-DF62-47FF-8B33-AAEC8588E323}" dt="2022-09-19T19:04:55.740" v="1027" actId="27636"/>
          <ac:spMkLst>
            <pc:docMk/>
            <pc:sldMk cId="0" sldId="311"/>
            <ac:spMk id="5" creationId="{A2DD4312-61CA-0E60-2777-1ED305CD5BC8}"/>
          </ac:spMkLst>
        </pc:spChg>
      </pc:sldChg>
      <pc:sldMasterChg chg="addSp">
        <pc:chgData name="Michael Olson2" userId="7fb21594-b682-4edc-9482-c69c6202f15f" providerId="ADAL" clId="{69976833-DF62-47FF-8B33-AAEC8588E323}" dt="2022-08-31T20:02:22.405" v="531"/>
        <pc:sldMasterMkLst>
          <pc:docMk/>
          <pc:sldMasterMk cId="1273694021" sldId="2147483828"/>
        </pc:sldMasterMkLst>
        <pc:spChg chg="add">
          <ac:chgData name="Michael Olson2" userId="7fb21594-b682-4edc-9482-c69c6202f15f" providerId="ADAL" clId="{69976833-DF62-47FF-8B33-AAEC8588E323}" dt="2022-08-31T20:02:22.405" v="531"/>
          <ac:spMkLst>
            <pc:docMk/>
            <pc:sldMasterMk cId="1273694021" sldId="2147483828"/>
            <ac:spMk id="7" creationId="{488B7FE9-BF72-3EB0-24AF-E720FD7E26F8}"/>
          </ac:spMkLst>
        </pc:spChg>
        <pc:picChg chg="add">
          <ac:chgData name="Michael Olson2" userId="7fb21594-b682-4edc-9482-c69c6202f15f" providerId="ADAL" clId="{69976833-DF62-47FF-8B33-AAEC8588E323}" dt="2022-08-31T20:02:22.405" v="531"/>
          <ac:picMkLst>
            <pc:docMk/>
            <pc:sldMasterMk cId="1273694021" sldId="2147483828"/>
            <ac:picMk id="8" creationId="{452BC1B9-96B0-3107-CC7C-9EDE8D7931D2}"/>
          </ac:picMkLst>
        </pc:picChg>
      </pc:sldMasterChg>
      <pc:sldMasterChg chg="addSp">
        <pc:chgData name="Michael Olson2" userId="7fb21594-b682-4edc-9482-c69c6202f15f" providerId="ADAL" clId="{69976833-DF62-47FF-8B33-AAEC8588E323}" dt="2022-08-31T20:03:04.465" v="564"/>
        <pc:sldMasterMkLst>
          <pc:docMk/>
          <pc:sldMasterMk cId="3772540055" sldId="2147483840"/>
        </pc:sldMasterMkLst>
        <pc:spChg chg="add">
          <ac:chgData name="Michael Olson2" userId="7fb21594-b682-4edc-9482-c69c6202f15f" providerId="ADAL" clId="{69976833-DF62-47FF-8B33-AAEC8588E323}" dt="2022-08-31T20:03:04.465" v="564"/>
          <ac:spMkLst>
            <pc:docMk/>
            <pc:sldMasterMk cId="3772540055" sldId="2147483840"/>
            <ac:spMk id="7" creationId="{168BEB38-1866-4C7B-9465-26255584EA4C}"/>
          </ac:spMkLst>
        </pc:spChg>
        <pc:picChg chg="add">
          <ac:chgData name="Michael Olson2" userId="7fb21594-b682-4edc-9482-c69c6202f15f" providerId="ADAL" clId="{69976833-DF62-47FF-8B33-AAEC8588E323}" dt="2022-08-31T20:03:04.465" v="564"/>
          <ac:picMkLst>
            <pc:docMk/>
            <pc:sldMasterMk cId="3772540055" sldId="2147483840"/>
            <ac:picMk id="8" creationId="{EA60C08C-42B4-B831-501D-D533C9E033A6}"/>
          </ac:picMkLst>
        </pc:picChg>
      </pc:sldMasterChg>
      <pc:sldMasterChg chg="addSp">
        <pc:chgData name="Michael Olson2" userId="7fb21594-b682-4edc-9482-c69c6202f15f" providerId="ADAL" clId="{69976833-DF62-47FF-8B33-AAEC8588E323}" dt="2022-08-31T20:03:15.792" v="581"/>
        <pc:sldMasterMkLst>
          <pc:docMk/>
          <pc:sldMasterMk cId="2271689130" sldId="2147483852"/>
        </pc:sldMasterMkLst>
        <pc:spChg chg="add">
          <ac:chgData name="Michael Olson2" userId="7fb21594-b682-4edc-9482-c69c6202f15f" providerId="ADAL" clId="{69976833-DF62-47FF-8B33-AAEC8588E323}" dt="2022-08-31T20:03:15.792" v="581"/>
          <ac:spMkLst>
            <pc:docMk/>
            <pc:sldMasterMk cId="2271689130" sldId="2147483852"/>
            <ac:spMk id="8" creationId="{CCAF9C8A-CA30-3A1F-732B-12EB6B4E99BB}"/>
          </ac:spMkLst>
        </pc:spChg>
        <pc:picChg chg="add">
          <ac:chgData name="Michael Olson2" userId="7fb21594-b682-4edc-9482-c69c6202f15f" providerId="ADAL" clId="{69976833-DF62-47FF-8B33-AAEC8588E323}" dt="2022-08-31T20:03:15.792" v="581"/>
          <ac:picMkLst>
            <pc:docMk/>
            <pc:sldMasterMk cId="2271689130" sldId="2147483852"/>
            <ac:picMk id="11" creationId="{C637D5B6-429A-BAFD-118E-5C901BCEB296}"/>
          </ac:picMkLst>
        </pc:picChg>
      </pc:sldMasterChg>
      <pc:sldMasterChg chg="addSp">
        <pc:chgData name="Michael Olson2" userId="7fb21594-b682-4edc-9482-c69c6202f15f" providerId="ADAL" clId="{69976833-DF62-47FF-8B33-AAEC8588E323}" dt="2022-08-31T20:03:17.173" v="592"/>
        <pc:sldMasterMkLst>
          <pc:docMk/>
          <pc:sldMasterMk cId="1068772965" sldId="2147483864"/>
        </pc:sldMasterMkLst>
        <pc:spChg chg="add">
          <ac:chgData name="Michael Olson2" userId="7fb21594-b682-4edc-9482-c69c6202f15f" providerId="ADAL" clId="{69976833-DF62-47FF-8B33-AAEC8588E323}" dt="2022-08-31T20:03:17.173" v="592"/>
          <ac:spMkLst>
            <pc:docMk/>
            <pc:sldMasterMk cId="1068772965" sldId="2147483864"/>
            <ac:spMk id="8" creationId="{9E41DDD7-C03B-DC66-9B6A-1A33C7BB00B5}"/>
          </ac:spMkLst>
        </pc:spChg>
        <pc:picChg chg="add">
          <ac:chgData name="Michael Olson2" userId="7fb21594-b682-4edc-9482-c69c6202f15f" providerId="ADAL" clId="{69976833-DF62-47FF-8B33-AAEC8588E323}" dt="2022-08-31T20:03:17.173" v="592"/>
          <ac:picMkLst>
            <pc:docMk/>
            <pc:sldMasterMk cId="1068772965" sldId="2147483864"/>
            <ac:picMk id="11" creationId="{849AD636-2DA2-CEFB-0774-CBD3327FF32B}"/>
          </ac:picMkLst>
        </pc:picChg>
      </pc:sldMasterChg>
      <pc:sldMasterChg chg="addSp delSp modSp mod modSldLayout">
        <pc:chgData name="Michael Olson2" userId="7fb21594-b682-4edc-9482-c69c6202f15f" providerId="ADAL" clId="{69976833-DF62-47FF-8B33-AAEC8588E323}" dt="2022-09-02T19:26:23.842" v="833" actId="20577"/>
        <pc:sldMasterMkLst>
          <pc:docMk/>
          <pc:sldMasterMk cId="2678915801" sldId="2147483876"/>
        </pc:sldMasterMkLst>
        <pc:spChg chg="mod">
          <ac:chgData name="Michael Olson2" userId="7fb21594-b682-4edc-9482-c69c6202f15f" providerId="ADAL" clId="{69976833-DF62-47FF-8B33-AAEC8588E323}" dt="2022-09-02T19:26:23.842" v="833" actId="20577"/>
          <ac:spMkLst>
            <pc:docMk/>
            <pc:sldMasterMk cId="2678915801" sldId="2147483876"/>
            <ac:spMk id="5" creationId="{00000000-0000-0000-0000-000000000000}"/>
          </ac:spMkLst>
        </pc:spChg>
        <pc:spChg chg="add del mod">
          <ac:chgData name="Michael Olson2" userId="7fb21594-b682-4edc-9482-c69c6202f15f" providerId="ADAL" clId="{69976833-DF62-47FF-8B33-AAEC8588E323}" dt="2022-09-02T19:23:15.160" v="718" actId="478"/>
          <ac:spMkLst>
            <pc:docMk/>
            <pc:sldMasterMk cId="2678915801" sldId="2147483876"/>
            <ac:spMk id="8" creationId="{3F5267D1-BC43-6004-017B-6B3AE540FC68}"/>
          </ac:spMkLst>
        </pc:spChg>
        <pc:picChg chg="add del">
          <ac:chgData name="Michael Olson2" userId="7fb21594-b682-4edc-9482-c69c6202f15f" providerId="ADAL" clId="{69976833-DF62-47FF-8B33-AAEC8588E323}" dt="2022-09-02T19:23:11.202" v="716" actId="478"/>
          <ac:picMkLst>
            <pc:docMk/>
            <pc:sldMasterMk cId="2678915801" sldId="2147483876"/>
            <ac:picMk id="11" creationId="{E8DCBDEA-E02E-4A27-2416-CBBC60921B4D}"/>
          </ac:picMkLst>
        </pc:picChg>
        <pc:sldLayoutChg chg="modSp mod">
          <pc:chgData name="Michael Olson2" userId="7fb21594-b682-4edc-9482-c69c6202f15f" providerId="ADAL" clId="{69976833-DF62-47FF-8B33-AAEC8588E323}" dt="2022-09-02T19:23:58.431" v="788" actId="21"/>
          <pc:sldLayoutMkLst>
            <pc:docMk/>
            <pc:sldMasterMk cId="2678915801" sldId="2147483876"/>
            <pc:sldLayoutMk cId="3266178840" sldId="2147483878"/>
          </pc:sldLayoutMkLst>
          <pc:spChg chg="mod">
            <ac:chgData name="Michael Olson2" userId="7fb21594-b682-4edc-9482-c69c6202f15f" providerId="ADAL" clId="{69976833-DF62-47FF-8B33-AAEC8588E323}" dt="2022-09-02T19:23:58.431" v="788" actId="21"/>
            <ac:spMkLst>
              <pc:docMk/>
              <pc:sldMasterMk cId="2678915801" sldId="2147483876"/>
              <pc:sldLayoutMk cId="3266178840" sldId="2147483878"/>
              <ac:spMk id="5" creationId="{00000000-0000-0000-0000-000000000000}"/>
            </ac:spMkLst>
          </pc:spChg>
        </pc:sldLayoutChg>
      </pc:sldMasterChg>
    </pc:docChg>
  </pc:docChgLst>
  <pc:docChgLst>
    <pc:chgData name="Michael Olson2" userId="7fb21594-b682-4edc-9482-c69c6202f15f" providerId="ADAL" clId="{02E47E17-00B9-4728-B1C6-5C73EDC45FD8}"/>
    <pc:docChg chg="addSld modSld">
      <pc:chgData name="Michael Olson2" userId="7fb21594-b682-4edc-9482-c69c6202f15f" providerId="ADAL" clId="{02E47E17-00B9-4728-B1C6-5C73EDC45FD8}" dt="2022-08-26T04:48:36.257" v="0"/>
      <pc:docMkLst>
        <pc:docMk/>
      </pc:docMkLst>
      <pc:sldChg chg="add">
        <pc:chgData name="Michael Olson2" userId="7fb21594-b682-4edc-9482-c69c6202f15f" providerId="ADAL" clId="{02E47E17-00B9-4728-B1C6-5C73EDC45FD8}" dt="2022-08-26T04:48:36.257" v="0"/>
        <pc:sldMkLst>
          <pc:docMk/>
          <pc:sldMk cId="4176688836" sldId="256"/>
        </pc:sldMkLst>
      </pc:sldChg>
      <pc:sldChg chg="add">
        <pc:chgData name="Michael Olson2" userId="7fb21594-b682-4edc-9482-c69c6202f15f" providerId="ADAL" clId="{02E47E17-00B9-4728-B1C6-5C73EDC45FD8}" dt="2022-08-26T04:48:36.257" v="0"/>
        <pc:sldMkLst>
          <pc:docMk/>
          <pc:sldMk cId="3172731138" sldId="257"/>
        </pc:sldMkLst>
      </pc:sldChg>
    </pc:docChg>
  </pc:docChgLst>
  <pc:docChgLst>
    <pc:chgData name="Michael Olson2" userId="7fb21594-b682-4edc-9482-c69c6202f15f" providerId="ADAL" clId="{04FD295B-75AE-F54F-BD3E-A960ACB79A01}"/>
    <pc:docChg chg="modSld">
      <pc:chgData name="Michael Olson2" userId="7fb21594-b682-4edc-9482-c69c6202f15f" providerId="ADAL" clId="{04FD295B-75AE-F54F-BD3E-A960ACB79A01}" dt="2023-01-11T21:20:07.382" v="33" actId="20577"/>
      <pc:docMkLst>
        <pc:docMk/>
      </pc:docMkLst>
      <pc:sldChg chg="modSp">
        <pc:chgData name="Michael Olson2" userId="7fb21594-b682-4edc-9482-c69c6202f15f" providerId="ADAL" clId="{04FD295B-75AE-F54F-BD3E-A960ACB79A01}" dt="2023-01-11T21:18:22.515" v="9" actId="113"/>
        <pc:sldMkLst>
          <pc:docMk/>
          <pc:sldMk cId="0" sldId="274"/>
        </pc:sldMkLst>
        <pc:spChg chg="mod">
          <ac:chgData name="Michael Olson2" userId="7fb21594-b682-4edc-9482-c69c6202f15f" providerId="ADAL" clId="{04FD295B-75AE-F54F-BD3E-A960ACB79A01}" dt="2023-01-11T21:18:22.515" v="9" actId="113"/>
          <ac:spMkLst>
            <pc:docMk/>
            <pc:sldMk cId="0" sldId="274"/>
            <ac:spMk id="19459" creationId="{32E90CDB-8FF0-411A-8EC1-C4695E6F3F02}"/>
          </ac:spMkLst>
        </pc:spChg>
      </pc:sldChg>
      <pc:sldChg chg="modSp">
        <pc:chgData name="Michael Olson2" userId="7fb21594-b682-4edc-9482-c69c6202f15f" providerId="ADAL" clId="{04FD295B-75AE-F54F-BD3E-A960ACB79A01}" dt="2023-01-11T21:18:13.339" v="8" actId="113"/>
        <pc:sldMkLst>
          <pc:docMk/>
          <pc:sldMk cId="0" sldId="278"/>
        </pc:sldMkLst>
        <pc:spChg chg="mod">
          <ac:chgData name="Michael Olson2" userId="7fb21594-b682-4edc-9482-c69c6202f15f" providerId="ADAL" clId="{04FD295B-75AE-F54F-BD3E-A960ACB79A01}" dt="2023-01-11T21:18:13.339" v="8" actId="113"/>
          <ac:spMkLst>
            <pc:docMk/>
            <pc:sldMk cId="0" sldId="278"/>
            <ac:spMk id="3" creationId="{6B21B6BC-0ED5-AA7A-4788-BE5EED8D77E0}"/>
          </ac:spMkLst>
        </pc:spChg>
      </pc:sldChg>
      <pc:sldChg chg="modSp">
        <pc:chgData name="Michael Olson2" userId="7fb21594-b682-4edc-9482-c69c6202f15f" providerId="ADAL" clId="{04FD295B-75AE-F54F-BD3E-A960ACB79A01}" dt="2023-01-11T21:20:07.382" v="33" actId="20577"/>
        <pc:sldMkLst>
          <pc:docMk/>
          <pc:sldMk cId="0" sldId="282"/>
        </pc:sldMkLst>
        <pc:spChg chg="mod">
          <ac:chgData name="Michael Olson2" userId="7fb21594-b682-4edc-9482-c69c6202f15f" providerId="ADAL" clId="{04FD295B-75AE-F54F-BD3E-A960ACB79A01}" dt="2023-01-11T21:20:07.382" v="33" actId="20577"/>
          <ac:spMkLst>
            <pc:docMk/>
            <pc:sldMk cId="0" sldId="282"/>
            <ac:spMk id="27651" creationId="{D342EC72-9A08-499F-B83A-2C4A0D0EED37}"/>
          </ac:spMkLst>
        </pc:spChg>
      </pc:sldChg>
      <pc:sldChg chg="modSp">
        <pc:chgData name="Michael Olson2" userId="7fb21594-b682-4edc-9482-c69c6202f15f" providerId="ADAL" clId="{04FD295B-75AE-F54F-BD3E-A960ACB79A01}" dt="2023-01-11T21:19:09.398" v="13"/>
        <pc:sldMkLst>
          <pc:docMk/>
          <pc:sldMk cId="1082696462" sldId="308"/>
        </pc:sldMkLst>
        <pc:spChg chg="mod">
          <ac:chgData name="Michael Olson2" userId="7fb21594-b682-4edc-9482-c69c6202f15f" providerId="ADAL" clId="{04FD295B-75AE-F54F-BD3E-A960ACB79A01}" dt="2023-01-11T21:18:58.444" v="10"/>
          <ac:spMkLst>
            <pc:docMk/>
            <pc:sldMk cId="1082696462" sldId="308"/>
            <ac:spMk id="3" creationId="{4D0501BF-C429-4FD4-AC48-45CB74CFDCE6}"/>
          </ac:spMkLst>
        </pc:spChg>
        <pc:spChg chg="mod">
          <ac:chgData name="Michael Olson2" userId="7fb21594-b682-4edc-9482-c69c6202f15f" providerId="ADAL" clId="{04FD295B-75AE-F54F-BD3E-A960ACB79A01}" dt="2023-01-11T21:19:09.398" v="13"/>
          <ac:spMkLst>
            <pc:docMk/>
            <pc:sldMk cId="1082696462" sldId="308"/>
            <ac:spMk id="4" creationId="{2CB9D279-F183-47B3-B21D-55E0AF83D8A7}"/>
          </ac:spMkLst>
        </pc:spChg>
      </pc:sldChg>
    </pc:docChg>
  </pc:docChgLst>
  <pc:docChgLst>
    <pc:chgData name="Michael Olson2" userId="7fb21594-b682-4edc-9482-c69c6202f15f" providerId="ADAL" clId="{022BA107-63D7-1245-B939-873B1C0E19AC}"/>
    <pc:docChg chg="undo custSel addSld delSld modSld modMainMaster">
      <pc:chgData name="Michael Olson2" userId="7fb21594-b682-4edc-9482-c69c6202f15f" providerId="ADAL" clId="{022BA107-63D7-1245-B939-873B1C0E19AC}" dt="2022-09-19T20:04:38.742" v="313" actId="2696"/>
      <pc:docMkLst>
        <pc:docMk/>
      </pc:docMkLst>
      <pc:sldChg chg="modSp mod">
        <pc:chgData name="Michael Olson2" userId="7fb21594-b682-4edc-9482-c69c6202f15f" providerId="ADAL" clId="{022BA107-63D7-1245-B939-873B1C0E19AC}" dt="2022-08-26T21:57:03.249" v="48" actId="27636"/>
        <pc:sldMkLst>
          <pc:docMk/>
          <pc:sldMk cId="0" sldId="260"/>
        </pc:sldMkLst>
        <pc:spChg chg="mod">
          <ac:chgData name="Michael Olson2" userId="7fb21594-b682-4edc-9482-c69c6202f15f" providerId="ADAL" clId="{022BA107-63D7-1245-B939-873B1C0E19AC}" dt="2022-08-26T21:57:03.249" v="48" actId="27636"/>
          <ac:spMkLst>
            <pc:docMk/>
            <pc:sldMk cId="0" sldId="260"/>
            <ac:spMk id="16387" creationId="{97D01C13-BB2F-42B8-87EC-C1008A2D5A87}"/>
          </ac:spMkLst>
        </pc:spChg>
      </pc:sldChg>
      <pc:sldChg chg="del">
        <pc:chgData name="Michael Olson2" userId="7fb21594-b682-4edc-9482-c69c6202f15f" providerId="ADAL" clId="{022BA107-63D7-1245-B939-873B1C0E19AC}" dt="2022-09-19T20:04:38.742" v="313" actId="2696"/>
        <pc:sldMkLst>
          <pc:docMk/>
          <pc:sldMk cId="0" sldId="261"/>
        </pc:sldMkLst>
      </pc:sldChg>
      <pc:sldChg chg="modSp mod">
        <pc:chgData name="Michael Olson2" userId="7fb21594-b682-4edc-9482-c69c6202f15f" providerId="ADAL" clId="{022BA107-63D7-1245-B939-873B1C0E19AC}" dt="2022-08-26T21:57:10.400" v="52" actId="27636"/>
        <pc:sldMkLst>
          <pc:docMk/>
          <pc:sldMk cId="0" sldId="267"/>
        </pc:sldMkLst>
        <pc:spChg chg="mod">
          <ac:chgData name="Michael Olson2" userId="7fb21594-b682-4edc-9482-c69c6202f15f" providerId="ADAL" clId="{022BA107-63D7-1245-B939-873B1C0E19AC}" dt="2022-08-26T21:57:10.400" v="52" actId="27636"/>
          <ac:spMkLst>
            <pc:docMk/>
            <pc:sldMk cId="0" sldId="267"/>
            <ac:spMk id="3" creationId="{B067C13F-4BF8-4A4D-8A6C-013686AFD6C0}"/>
          </ac:spMkLst>
        </pc:spChg>
      </pc:sldChg>
      <pc:sldChg chg="modSp mod">
        <pc:chgData name="Michael Olson2" userId="7fb21594-b682-4edc-9482-c69c6202f15f" providerId="ADAL" clId="{022BA107-63D7-1245-B939-873B1C0E19AC}" dt="2022-08-26T20:46:37.798" v="37" actId="6549"/>
        <pc:sldMkLst>
          <pc:docMk/>
          <pc:sldMk cId="0" sldId="276"/>
        </pc:sldMkLst>
        <pc:spChg chg="mod">
          <ac:chgData name="Michael Olson2" userId="7fb21594-b682-4edc-9482-c69c6202f15f" providerId="ADAL" clId="{022BA107-63D7-1245-B939-873B1C0E19AC}" dt="2022-08-26T20:46:37.798" v="37" actId="6549"/>
          <ac:spMkLst>
            <pc:docMk/>
            <pc:sldMk cId="0" sldId="276"/>
            <ac:spMk id="21507" creationId="{BCECC57A-92CC-4B9D-98D0-F38196B3EA1B}"/>
          </ac:spMkLst>
        </pc:spChg>
      </pc:sldChg>
      <pc:sldChg chg="addSp delSp modSp mod modClrScheme chgLayout">
        <pc:chgData name="Michael Olson2" userId="7fb21594-b682-4edc-9482-c69c6202f15f" providerId="ADAL" clId="{022BA107-63D7-1245-B939-873B1C0E19AC}" dt="2022-08-26T22:01:43.550" v="119" actId="1038"/>
        <pc:sldMkLst>
          <pc:docMk/>
          <pc:sldMk cId="0" sldId="285"/>
        </pc:sldMkLst>
        <pc:spChg chg="add del mod ord">
          <ac:chgData name="Michael Olson2" userId="7fb21594-b682-4edc-9482-c69c6202f15f" providerId="ADAL" clId="{022BA107-63D7-1245-B939-873B1C0E19AC}" dt="2022-08-26T21:58:44.665" v="62"/>
          <ac:spMkLst>
            <pc:docMk/>
            <pc:sldMk cId="0" sldId="285"/>
            <ac:spMk id="4" creationId="{629D6F8D-07FD-3EFB-CD5F-641002120501}"/>
          </ac:spMkLst>
        </pc:spChg>
        <pc:spChg chg="add del mod">
          <ac:chgData name="Michael Olson2" userId="7fb21594-b682-4edc-9482-c69c6202f15f" providerId="ADAL" clId="{022BA107-63D7-1245-B939-873B1C0E19AC}" dt="2022-08-26T22:01:39.318" v="109"/>
          <ac:spMkLst>
            <pc:docMk/>
            <pc:sldMk cId="0" sldId="285"/>
            <ac:spMk id="7" creationId="{DB034591-79E5-C2EB-7D14-5E72A182B9E1}"/>
          </ac:spMkLst>
        </pc:spChg>
        <pc:spChg chg="mod ord">
          <ac:chgData name="Michael Olson2" userId="7fb21594-b682-4edc-9482-c69c6202f15f" providerId="ADAL" clId="{022BA107-63D7-1245-B939-873B1C0E19AC}" dt="2022-08-26T21:56:20.639" v="46" actId="700"/>
          <ac:spMkLst>
            <pc:docMk/>
            <pc:sldMk cId="0" sldId="285"/>
            <ac:spMk id="30722" creationId="{DA65E3F7-79A9-49B8-A966-676C1E9FABCE}"/>
          </ac:spMkLst>
        </pc:spChg>
        <pc:spChg chg="mod ord">
          <ac:chgData name="Michael Olson2" userId="7fb21594-b682-4edc-9482-c69c6202f15f" providerId="ADAL" clId="{022BA107-63D7-1245-B939-873B1C0E19AC}" dt="2022-08-26T22:00:53.037" v="101" actId="12"/>
          <ac:spMkLst>
            <pc:docMk/>
            <pc:sldMk cId="0" sldId="285"/>
            <ac:spMk id="30723" creationId="{9FBE6A79-4830-46F9-A7B3-F93D55009C5D}"/>
          </ac:spMkLst>
        </pc:spChg>
        <pc:picChg chg="add del mod">
          <ac:chgData name="Michael Olson2" userId="7fb21594-b682-4edc-9482-c69c6202f15f" providerId="ADAL" clId="{022BA107-63D7-1245-B939-873B1C0E19AC}" dt="2022-08-26T21:47:30.344" v="42" actId="478"/>
          <ac:picMkLst>
            <pc:docMk/>
            <pc:sldMk cId="0" sldId="285"/>
            <ac:picMk id="2" creationId="{CD2FD6A3-62B0-194B-F6D9-AC660F87FF48}"/>
          </ac:picMkLst>
        </pc:picChg>
        <pc:picChg chg="add del mod">
          <ac:chgData name="Michael Olson2" userId="7fb21594-b682-4edc-9482-c69c6202f15f" providerId="ADAL" clId="{022BA107-63D7-1245-B939-873B1C0E19AC}" dt="2022-08-26T21:56:16.405" v="45" actId="478"/>
          <ac:picMkLst>
            <pc:docMk/>
            <pc:sldMk cId="0" sldId="285"/>
            <ac:picMk id="3" creationId="{8C4E58DB-515C-F27D-14B8-0ED5863B0C2B}"/>
          </ac:picMkLst>
        </pc:picChg>
        <pc:picChg chg="add del mod">
          <ac:chgData name="Michael Olson2" userId="7fb21594-b682-4edc-9482-c69c6202f15f" providerId="ADAL" clId="{022BA107-63D7-1245-B939-873B1C0E19AC}" dt="2022-08-26T21:58:22.685" v="61"/>
          <ac:picMkLst>
            <pc:docMk/>
            <pc:sldMk cId="0" sldId="285"/>
            <ac:picMk id="5" creationId="{CB351DB1-0976-9830-5D98-915781925A89}"/>
          </ac:picMkLst>
        </pc:picChg>
        <pc:picChg chg="add del mod">
          <ac:chgData name="Michael Olson2" userId="7fb21594-b682-4edc-9482-c69c6202f15f" providerId="ADAL" clId="{022BA107-63D7-1245-B939-873B1C0E19AC}" dt="2022-08-26T22:01:37.319" v="108" actId="478"/>
          <ac:picMkLst>
            <pc:docMk/>
            <pc:sldMk cId="0" sldId="285"/>
            <ac:picMk id="6" creationId="{3F891FDF-D26E-304C-329B-9269A256C18C}"/>
          </ac:picMkLst>
        </pc:picChg>
        <pc:picChg chg="add mod">
          <ac:chgData name="Michael Olson2" userId="7fb21594-b682-4edc-9482-c69c6202f15f" providerId="ADAL" clId="{022BA107-63D7-1245-B939-873B1C0E19AC}" dt="2022-08-26T22:01:43.550" v="119" actId="1038"/>
          <ac:picMkLst>
            <pc:docMk/>
            <pc:sldMk cId="0" sldId="285"/>
            <ac:picMk id="8" creationId="{1F6287B1-587F-70A5-2605-34521B29817A}"/>
          </ac:picMkLst>
        </pc:picChg>
      </pc:sldChg>
      <pc:sldChg chg="addSp delSp modSp mod modClrScheme modAnim chgLayout">
        <pc:chgData name="Michael Olson2" userId="7fb21594-b682-4edc-9482-c69c6202f15f" providerId="ADAL" clId="{022BA107-63D7-1245-B939-873B1C0E19AC}" dt="2022-08-26T22:03:42.426" v="155"/>
        <pc:sldMkLst>
          <pc:docMk/>
          <pc:sldMk cId="0" sldId="287"/>
        </pc:sldMkLst>
        <pc:spChg chg="add del mod ord">
          <ac:chgData name="Michael Olson2" userId="7fb21594-b682-4edc-9482-c69c6202f15f" providerId="ADAL" clId="{022BA107-63D7-1245-B939-873B1C0E19AC}" dt="2022-08-26T21:58:57.612" v="65"/>
          <ac:spMkLst>
            <pc:docMk/>
            <pc:sldMk cId="0" sldId="287"/>
            <ac:spMk id="2" creationId="{68A2BBBA-B5D4-2769-6DFF-77BB35E08190}"/>
          </ac:spMkLst>
        </pc:spChg>
        <pc:spChg chg="add del mod">
          <ac:chgData name="Michael Olson2" userId="7fb21594-b682-4edc-9482-c69c6202f15f" providerId="ADAL" clId="{022BA107-63D7-1245-B939-873B1C0E19AC}" dt="2022-08-26T22:01:49.847" v="121"/>
          <ac:spMkLst>
            <pc:docMk/>
            <pc:sldMk cId="0" sldId="287"/>
            <ac:spMk id="4" creationId="{1125F519-EF78-D467-4170-C5BE79448A2B}"/>
          </ac:spMkLst>
        </pc:spChg>
        <pc:spChg chg="add mod">
          <ac:chgData name="Michael Olson2" userId="7fb21594-b682-4edc-9482-c69c6202f15f" providerId="ADAL" clId="{022BA107-63D7-1245-B939-873B1C0E19AC}" dt="2022-08-26T22:02:28.754" v="137" actId="14100"/>
          <ac:spMkLst>
            <pc:docMk/>
            <pc:sldMk cId="0" sldId="287"/>
            <ac:spMk id="6" creationId="{8BFD28F7-363C-5BCF-8A6B-75F2CA43B68E}"/>
          </ac:spMkLst>
        </pc:spChg>
        <pc:spChg chg="add mod">
          <ac:chgData name="Michael Olson2" userId="7fb21594-b682-4edc-9482-c69c6202f15f" providerId="ADAL" clId="{022BA107-63D7-1245-B939-873B1C0E19AC}" dt="2022-08-26T22:02:39.586" v="140" actId="14100"/>
          <ac:spMkLst>
            <pc:docMk/>
            <pc:sldMk cId="0" sldId="287"/>
            <ac:spMk id="7" creationId="{CB32CB8A-D553-A1CC-C151-A40C3B4C8B02}"/>
          </ac:spMkLst>
        </pc:spChg>
        <pc:spChg chg="add mod">
          <ac:chgData name="Michael Olson2" userId="7fb21594-b682-4edc-9482-c69c6202f15f" providerId="ADAL" clId="{022BA107-63D7-1245-B939-873B1C0E19AC}" dt="2022-08-26T22:02:47.720" v="143" actId="14100"/>
          <ac:spMkLst>
            <pc:docMk/>
            <pc:sldMk cId="0" sldId="287"/>
            <ac:spMk id="8" creationId="{44BDCF64-1F42-AC6C-3FD7-61887C141AC8}"/>
          </ac:spMkLst>
        </pc:spChg>
        <pc:spChg chg="add mod">
          <ac:chgData name="Michael Olson2" userId="7fb21594-b682-4edc-9482-c69c6202f15f" providerId="ADAL" clId="{022BA107-63D7-1245-B939-873B1C0E19AC}" dt="2022-08-26T22:03:00.487" v="149" actId="1076"/>
          <ac:spMkLst>
            <pc:docMk/>
            <pc:sldMk cId="0" sldId="287"/>
            <ac:spMk id="9" creationId="{FE85278E-7BBC-9763-DD06-721963997CE6}"/>
          </ac:spMkLst>
        </pc:spChg>
        <pc:spChg chg="add mod">
          <ac:chgData name="Michael Olson2" userId="7fb21594-b682-4edc-9482-c69c6202f15f" providerId="ADAL" clId="{022BA107-63D7-1245-B939-873B1C0E19AC}" dt="2022-08-26T22:03:08.138" v="152" actId="14100"/>
          <ac:spMkLst>
            <pc:docMk/>
            <pc:sldMk cId="0" sldId="287"/>
            <ac:spMk id="10" creationId="{4549C953-A17B-7305-B271-5680B6254D55}"/>
          </ac:spMkLst>
        </pc:spChg>
        <pc:spChg chg="mod ord">
          <ac:chgData name="Michael Olson2" userId="7fb21594-b682-4edc-9482-c69c6202f15f" providerId="ADAL" clId="{022BA107-63D7-1245-B939-873B1C0E19AC}" dt="2022-08-26T21:58:55.874" v="64" actId="700"/>
          <ac:spMkLst>
            <pc:docMk/>
            <pc:sldMk cId="0" sldId="287"/>
            <ac:spMk id="32770" creationId="{7C9B85A2-A89A-4FED-B3DD-44CD50AECE58}"/>
          </ac:spMkLst>
        </pc:spChg>
        <pc:spChg chg="mod ord">
          <ac:chgData name="Michael Olson2" userId="7fb21594-b682-4edc-9482-c69c6202f15f" providerId="ADAL" clId="{022BA107-63D7-1245-B939-873B1C0E19AC}" dt="2022-08-26T21:59:44.080" v="85" actId="20577"/>
          <ac:spMkLst>
            <pc:docMk/>
            <pc:sldMk cId="0" sldId="287"/>
            <ac:spMk id="32771" creationId="{49299653-27AB-42DC-8BAB-2045B4AD041B}"/>
          </ac:spMkLst>
        </pc:spChg>
        <pc:picChg chg="add del mod">
          <ac:chgData name="Michael Olson2" userId="7fb21594-b682-4edc-9482-c69c6202f15f" providerId="ADAL" clId="{022BA107-63D7-1245-B939-873B1C0E19AC}" dt="2022-08-26T22:01:47.939" v="120" actId="478"/>
          <ac:picMkLst>
            <pc:docMk/>
            <pc:sldMk cId="0" sldId="287"/>
            <ac:picMk id="3" creationId="{E3C14C63-4D8B-A70F-B250-58DFA73A89D4}"/>
          </ac:picMkLst>
        </pc:picChg>
        <pc:picChg chg="add mod">
          <ac:chgData name="Michael Olson2" userId="7fb21594-b682-4edc-9482-c69c6202f15f" providerId="ADAL" clId="{022BA107-63D7-1245-B939-873B1C0E19AC}" dt="2022-08-26T22:02:56.725" v="148" actId="1076"/>
          <ac:picMkLst>
            <pc:docMk/>
            <pc:sldMk cId="0" sldId="287"/>
            <ac:picMk id="5" creationId="{74ACE442-1788-EF00-D870-D5CBD7CA929F}"/>
          </ac:picMkLst>
        </pc:picChg>
      </pc:sldChg>
      <pc:sldChg chg="addSp delSp modSp mod modClrScheme modAnim chgLayout">
        <pc:chgData name="Michael Olson2" userId="7fb21594-b682-4edc-9482-c69c6202f15f" providerId="ADAL" clId="{022BA107-63D7-1245-B939-873B1C0E19AC}" dt="2022-08-26T22:12:19.396" v="300"/>
        <pc:sldMkLst>
          <pc:docMk/>
          <pc:sldMk cId="0" sldId="289"/>
        </pc:sldMkLst>
        <pc:spChg chg="add del mod ord">
          <ac:chgData name="Michael Olson2" userId="7fb21594-b682-4edc-9482-c69c6202f15f" providerId="ADAL" clId="{022BA107-63D7-1245-B939-873B1C0E19AC}" dt="2022-08-26T22:04:41.417" v="161"/>
          <ac:spMkLst>
            <pc:docMk/>
            <pc:sldMk cId="0" sldId="289"/>
            <ac:spMk id="2" creationId="{963C24D7-27D4-ECD9-F1E0-DBE1D79CF362}"/>
          </ac:spMkLst>
        </pc:spChg>
        <pc:spChg chg="add del mod">
          <ac:chgData name="Michael Olson2" userId="7fb21594-b682-4edc-9482-c69c6202f15f" providerId="ADAL" clId="{022BA107-63D7-1245-B939-873B1C0E19AC}" dt="2022-08-26T22:04:35.687" v="160"/>
          <ac:spMkLst>
            <pc:docMk/>
            <pc:sldMk cId="0" sldId="289"/>
            <ac:spMk id="3" creationId="{96F6919D-2ED3-28D3-89B0-76BCD26EC0A6}"/>
          </ac:spMkLst>
        </pc:spChg>
        <pc:spChg chg="add mod">
          <ac:chgData name="Michael Olson2" userId="7fb21594-b682-4edc-9482-c69c6202f15f" providerId="ADAL" clId="{022BA107-63D7-1245-B939-873B1C0E19AC}" dt="2022-08-26T22:05:32.703" v="190" actId="14100"/>
          <ac:spMkLst>
            <pc:docMk/>
            <pc:sldMk cId="0" sldId="289"/>
            <ac:spMk id="5" creationId="{51DFDBA4-BD06-C78E-91B9-8E3574FF1483}"/>
          </ac:spMkLst>
        </pc:spChg>
        <pc:spChg chg="add del mod">
          <ac:chgData name="Michael Olson2" userId="7fb21594-b682-4edc-9482-c69c6202f15f" providerId="ADAL" clId="{022BA107-63D7-1245-B939-873B1C0E19AC}" dt="2022-08-26T22:05:23.715" v="187"/>
          <ac:spMkLst>
            <pc:docMk/>
            <pc:sldMk cId="0" sldId="289"/>
            <ac:spMk id="6" creationId="{6B2C8D05-14CB-E873-14E8-0819D01E275D}"/>
          </ac:spMkLst>
        </pc:spChg>
        <pc:spChg chg="add del mod">
          <ac:chgData name="Michael Olson2" userId="7fb21594-b682-4edc-9482-c69c6202f15f" providerId="ADAL" clId="{022BA107-63D7-1245-B939-873B1C0E19AC}" dt="2022-08-26T22:05:23.520" v="186"/>
          <ac:spMkLst>
            <pc:docMk/>
            <pc:sldMk cId="0" sldId="289"/>
            <ac:spMk id="7" creationId="{E389F9AA-4B38-0DC4-A620-49640C16D356}"/>
          </ac:spMkLst>
        </pc:spChg>
        <pc:spChg chg="mod ord">
          <ac:chgData name="Michael Olson2" userId="7fb21594-b682-4edc-9482-c69c6202f15f" providerId="ADAL" clId="{022BA107-63D7-1245-B939-873B1C0E19AC}" dt="2022-08-26T22:04:28.263" v="158" actId="700"/>
          <ac:spMkLst>
            <pc:docMk/>
            <pc:sldMk cId="0" sldId="289"/>
            <ac:spMk id="34818" creationId="{EF11A7FB-A9AA-4731-A13E-496F26892CDE}"/>
          </ac:spMkLst>
        </pc:spChg>
        <pc:spChg chg="mod ord">
          <ac:chgData name="Michael Olson2" userId="7fb21594-b682-4edc-9482-c69c6202f15f" providerId="ADAL" clId="{022BA107-63D7-1245-B939-873B1C0E19AC}" dt="2022-08-26T22:05:12.643" v="182" actId="20577"/>
          <ac:spMkLst>
            <pc:docMk/>
            <pc:sldMk cId="0" sldId="289"/>
            <ac:spMk id="34819" creationId="{2A5B9E32-851F-49AE-B83A-7C2371D2DCFA}"/>
          </ac:spMkLst>
        </pc:spChg>
        <pc:picChg chg="add mod">
          <ac:chgData name="Michael Olson2" userId="7fb21594-b682-4edc-9482-c69c6202f15f" providerId="ADAL" clId="{022BA107-63D7-1245-B939-873B1C0E19AC}" dt="2022-08-26T22:04:43.719" v="162" actId="1076"/>
          <ac:picMkLst>
            <pc:docMk/>
            <pc:sldMk cId="0" sldId="289"/>
            <ac:picMk id="4" creationId="{FA68C3CA-731B-DF46-05AA-2B947AFC6DE1}"/>
          </ac:picMkLst>
        </pc:picChg>
      </pc:sldChg>
      <pc:sldChg chg="addSp delSp modSp mod modClrScheme delAnim modAnim chgLayout">
        <pc:chgData name="Michael Olson2" userId="7fb21594-b682-4edc-9482-c69c6202f15f" providerId="ADAL" clId="{022BA107-63D7-1245-B939-873B1C0E19AC}" dt="2022-08-26T22:13:00.247" v="311" actId="14100"/>
        <pc:sldMkLst>
          <pc:docMk/>
          <pc:sldMk cId="0" sldId="290"/>
        </pc:sldMkLst>
        <pc:spChg chg="add del mod ord">
          <ac:chgData name="Michael Olson2" userId="7fb21594-b682-4edc-9482-c69c6202f15f" providerId="ADAL" clId="{022BA107-63D7-1245-B939-873B1C0E19AC}" dt="2022-08-26T22:07:00.534" v="199"/>
          <ac:spMkLst>
            <pc:docMk/>
            <pc:sldMk cId="0" sldId="290"/>
            <ac:spMk id="2" creationId="{BB717B6A-EF61-4A1F-D0A6-3E4B1D36B89B}"/>
          </ac:spMkLst>
        </pc:spChg>
        <pc:spChg chg="add mod">
          <ac:chgData name="Michael Olson2" userId="7fb21594-b682-4edc-9482-c69c6202f15f" providerId="ADAL" clId="{022BA107-63D7-1245-B939-873B1C0E19AC}" dt="2022-08-26T22:07:51.302" v="223" actId="14100"/>
          <ac:spMkLst>
            <pc:docMk/>
            <pc:sldMk cId="0" sldId="290"/>
            <ac:spMk id="4" creationId="{E0B896F3-A452-5FA9-7DF4-CD4FB31F333C}"/>
          </ac:spMkLst>
        </pc:spChg>
        <pc:spChg chg="add mod">
          <ac:chgData name="Michael Olson2" userId="7fb21594-b682-4edc-9482-c69c6202f15f" providerId="ADAL" clId="{022BA107-63D7-1245-B939-873B1C0E19AC}" dt="2022-08-26T22:08:29.400" v="241" actId="1035"/>
          <ac:spMkLst>
            <pc:docMk/>
            <pc:sldMk cId="0" sldId="290"/>
            <ac:spMk id="5" creationId="{1BB7C439-B96D-9DC4-A8E7-151C0924DF48}"/>
          </ac:spMkLst>
        </pc:spChg>
        <pc:spChg chg="add mod">
          <ac:chgData name="Michael Olson2" userId="7fb21594-b682-4edc-9482-c69c6202f15f" providerId="ADAL" clId="{022BA107-63D7-1245-B939-873B1C0E19AC}" dt="2022-08-26T22:08:39.618" v="243" actId="1076"/>
          <ac:spMkLst>
            <pc:docMk/>
            <pc:sldMk cId="0" sldId="290"/>
            <ac:spMk id="6" creationId="{49E2EED8-B4D6-4BC4-67EF-4D047C350425}"/>
          </ac:spMkLst>
        </pc:spChg>
        <pc:spChg chg="add mod">
          <ac:chgData name="Michael Olson2" userId="7fb21594-b682-4edc-9482-c69c6202f15f" providerId="ADAL" clId="{022BA107-63D7-1245-B939-873B1C0E19AC}" dt="2022-08-26T22:08:39.618" v="243" actId="1076"/>
          <ac:spMkLst>
            <pc:docMk/>
            <pc:sldMk cId="0" sldId="290"/>
            <ac:spMk id="7" creationId="{385DBB23-287E-EA12-5A57-20D54FD95F8A}"/>
          </ac:spMkLst>
        </pc:spChg>
        <pc:spChg chg="add del mod">
          <ac:chgData name="Michael Olson2" userId="7fb21594-b682-4edc-9482-c69c6202f15f" providerId="ADAL" clId="{022BA107-63D7-1245-B939-873B1C0E19AC}" dt="2022-08-26T22:08:47.358" v="245" actId="478"/>
          <ac:spMkLst>
            <pc:docMk/>
            <pc:sldMk cId="0" sldId="290"/>
            <ac:spMk id="8" creationId="{784DB90B-A5D3-A3D2-F82B-F09C24608E40}"/>
          </ac:spMkLst>
        </pc:spChg>
        <pc:spChg chg="add mod">
          <ac:chgData name="Michael Olson2" userId="7fb21594-b682-4edc-9482-c69c6202f15f" providerId="ADAL" clId="{022BA107-63D7-1245-B939-873B1C0E19AC}" dt="2022-08-26T22:09:09.533" v="251" actId="14100"/>
          <ac:spMkLst>
            <pc:docMk/>
            <pc:sldMk cId="0" sldId="290"/>
            <ac:spMk id="9" creationId="{CD3EBD25-E22A-0881-E55D-3B60D3B000DA}"/>
          </ac:spMkLst>
        </pc:spChg>
        <pc:spChg chg="add mod">
          <ac:chgData name="Michael Olson2" userId="7fb21594-b682-4edc-9482-c69c6202f15f" providerId="ADAL" clId="{022BA107-63D7-1245-B939-873B1C0E19AC}" dt="2022-08-26T22:09:21.366" v="255" actId="1076"/>
          <ac:spMkLst>
            <pc:docMk/>
            <pc:sldMk cId="0" sldId="290"/>
            <ac:spMk id="10" creationId="{EF4E8551-9A8E-3B56-0029-FDDB290A7177}"/>
          </ac:spMkLst>
        </pc:spChg>
        <pc:spChg chg="add mod">
          <ac:chgData name="Michael Olson2" userId="7fb21594-b682-4edc-9482-c69c6202f15f" providerId="ADAL" clId="{022BA107-63D7-1245-B939-873B1C0E19AC}" dt="2022-08-26T22:12:37.497" v="302" actId="1076"/>
          <ac:spMkLst>
            <pc:docMk/>
            <pc:sldMk cId="0" sldId="290"/>
            <ac:spMk id="11" creationId="{3B716266-A272-3C6E-1E34-ADD5E48B9F77}"/>
          </ac:spMkLst>
        </pc:spChg>
        <pc:spChg chg="add mod">
          <ac:chgData name="Michael Olson2" userId="7fb21594-b682-4edc-9482-c69c6202f15f" providerId="ADAL" clId="{022BA107-63D7-1245-B939-873B1C0E19AC}" dt="2022-08-26T22:12:50.197" v="308" actId="1076"/>
          <ac:spMkLst>
            <pc:docMk/>
            <pc:sldMk cId="0" sldId="290"/>
            <ac:spMk id="12" creationId="{54C06D83-CC51-42DA-A5F9-872CE7262A43}"/>
          </ac:spMkLst>
        </pc:spChg>
        <pc:spChg chg="add mod">
          <ac:chgData name="Michael Olson2" userId="7fb21594-b682-4edc-9482-c69c6202f15f" providerId="ADAL" clId="{022BA107-63D7-1245-B939-873B1C0E19AC}" dt="2022-08-26T22:13:00.247" v="311" actId="14100"/>
          <ac:spMkLst>
            <pc:docMk/>
            <pc:sldMk cId="0" sldId="290"/>
            <ac:spMk id="13" creationId="{825FD61A-B67D-AFB4-3FCD-03EC9150D572}"/>
          </ac:spMkLst>
        </pc:spChg>
        <pc:spChg chg="mod ord">
          <ac:chgData name="Michael Olson2" userId="7fb21594-b682-4edc-9482-c69c6202f15f" providerId="ADAL" clId="{022BA107-63D7-1245-B939-873B1C0E19AC}" dt="2022-08-26T22:05:52.132" v="192" actId="700"/>
          <ac:spMkLst>
            <pc:docMk/>
            <pc:sldMk cId="0" sldId="290"/>
            <ac:spMk id="35842" creationId="{034B355C-BB81-4979-AFEA-C4E2FF56792D}"/>
          </ac:spMkLst>
        </pc:spChg>
        <pc:spChg chg="mod ord">
          <ac:chgData name="Michael Olson2" userId="7fb21594-b682-4edc-9482-c69c6202f15f" providerId="ADAL" clId="{022BA107-63D7-1245-B939-873B1C0E19AC}" dt="2022-08-26T22:07:36.119" v="220" actId="20577"/>
          <ac:spMkLst>
            <pc:docMk/>
            <pc:sldMk cId="0" sldId="290"/>
            <ac:spMk id="35843" creationId="{9A163AF8-047A-4D46-B411-4893919F269D}"/>
          </ac:spMkLst>
        </pc:spChg>
        <pc:picChg chg="add mod">
          <ac:chgData name="Michael Olson2" userId="7fb21594-b682-4edc-9482-c69c6202f15f" providerId="ADAL" clId="{022BA107-63D7-1245-B939-873B1C0E19AC}" dt="2022-08-26T22:12:45.920" v="307" actId="1076"/>
          <ac:picMkLst>
            <pc:docMk/>
            <pc:sldMk cId="0" sldId="290"/>
            <ac:picMk id="3" creationId="{4FCF3830-2BD3-1E35-E808-9855B0B7E1FB}"/>
          </ac:picMkLst>
        </pc:picChg>
      </pc:sldChg>
      <pc:sldChg chg="addSp delSp modSp mod modClrScheme modAnim chgLayout">
        <pc:chgData name="Michael Olson2" userId="7fb21594-b682-4edc-9482-c69c6202f15f" providerId="ADAL" clId="{022BA107-63D7-1245-B939-873B1C0E19AC}" dt="2022-08-26T22:12:07.792" v="298"/>
        <pc:sldMkLst>
          <pc:docMk/>
          <pc:sldMk cId="0" sldId="292"/>
        </pc:sldMkLst>
        <pc:spChg chg="add del mod ord">
          <ac:chgData name="Michael Olson2" userId="7fb21594-b682-4edc-9482-c69c6202f15f" providerId="ADAL" clId="{022BA107-63D7-1245-B939-873B1C0E19AC}" dt="2022-08-26T22:10:21.762" v="266" actId="478"/>
          <ac:spMkLst>
            <pc:docMk/>
            <pc:sldMk cId="0" sldId="292"/>
            <ac:spMk id="2" creationId="{F0B5A757-3920-5CDE-1035-F11BD68708D8}"/>
          </ac:spMkLst>
        </pc:spChg>
        <pc:spChg chg="add mod">
          <ac:chgData name="Michael Olson2" userId="7fb21594-b682-4edc-9482-c69c6202f15f" providerId="ADAL" clId="{022BA107-63D7-1245-B939-873B1C0E19AC}" dt="2022-08-26T22:10:37.531" v="272" actId="14100"/>
          <ac:spMkLst>
            <pc:docMk/>
            <pc:sldMk cId="0" sldId="292"/>
            <ac:spMk id="4" creationId="{24AD6E12-3B40-4177-EB68-837C3AC14CB4}"/>
          </ac:spMkLst>
        </pc:spChg>
        <pc:spChg chg="add mod">
          <ac:chgData name="Michael Olson2" userId="7fb21594-b682-4edc-9482-c69c6202f15f" providerId="ADAL" clId="{022BA107-63D7-1245-B939-873B1C0E19AC}" dt="2022-08-26T22:10:43.049" v="274" actId="1076"/>
          <ac:spMkLst>
            <pc:docMk/>
            <pc:sldMk cId="0" sldId="292"/>
            <ac:spMk id="5" creationId="{65B010EB-31C3-74DD-52F2-299E5F33F7B4}"/>
          </ac:spMkLst>
        </pc:spChg>
        <pc:spChg chg="add mod">
          <ac:chgData name="Michael Olson2" userId="7fb21594-b682-4edc-9482-c69c6202f15f" providerId="ADAL" clId="{022BA107-63D7-1245-B939-873B1C0E19AC}" dt="2022-08-26T22:10:49.257" v="277" actId="1035"/>
          <ac:spMkLst>
            <pc:docMk/>
            <pc:sldMk cId="0" sldId="292"/>
            <ac:spMk id="6" creationId="{07858E25-DA2E-6485-B83C-25C077863FC5}"/>
          </ac:spMkLst>
        </pc:spChg>
        <pc:spChg chg="add mod">
          <ac:chgData name="Michael Olson2" userId="7fb21594-b682-4edc-9482-c69c6202f15f" providerId="ADAL" clId="{022BA107-63D7-1245-B939-873B1C0E19AC}" dt="2022-08-26T22:10:57.081" v="280" actId="14100"/>
          <ac:spMkLst>
            <pc:docMk/>
            <pc:sldMk cId="0" sldId="292"/>
            <ac:spMk id="7" creationId="{952FD2E7-15AB-FF64-FF59-C2CC1BBC117A}"/>
          </ac:spMkLst>
        </pc:spChg>
        <pc:spChg chg="add mod">
          <ac:chgData name="Michael Olson2" userId="7fb21594-b682-4edc-9482-c69c6202f15f" providerId="ADAL" clId="{022BA107-63D7-1245-B939-873B1C0E19AC}" dt="2022-08-26T22:11:05.879" v="283" actId="14100"/>
          <ac:spMkLst>
            <pc:docMk/>
            <pc:sldMk cId="0" sldId="292"/>
            <ac:spMk id="8" creationId="{23EEF44F-15DA-89A3-10FE-315E1F4F2CB4}"/>
          </ac:spMkLst>
        </pc:spChg>
        <pc:spChg chg="add mod">
          <ac:chgData name="Michael Olson2" userId="7fb21594-b682-4edc-9482-c69c6202f15f" providerId="ADAL" clId="{022BA107-63D7-1245-B939-873B1C0E19AC}" dt="2022-08-26T22:11:18.366" v="287" actId="14100"/>
          <ac:spMkLst>
            <pc:docMk/>
            <pc:sldMk cId="0" sldId="292"/>
            <ac:spMk id="9" creationId="{3B6E88F4-5C36-45CC-922B-51C9A562E49D}"/>
          </ac:spMkLst>
        </pc:spChg>
        <pc:spChg chg="add mod">
          <ac:chgData name="Michael Olson2" userId="7fb21594-b682-4edc-9482-c69c6202f15f" providerId="ADAL" clId="{022BA107-63D7-1245-B939-873B1C0E19AC}" dt="2022-08-26T22:11:35.964" v="292" actId="14100"/>
          <ac:spMkLst>
            <pc:docMk/>
            <pc:sldMk cId="0" sldId="292"/>
            <ac:spMk id="10" creationId="{FF44D245-3CEF-D0A0-8915-7B363681F395}"/>
          </ac:spMkLst>
        </pc:spChg>
        <pc:spChg chg="add mod">
          <ac:chgData name="Michael Olson2" userId="7fb21594-b682-4edc-9482-c69c6202f15f" providerId="ADAL" clId="{022BA107-63D7-1245-B939-873B1C0E19AC}" dt="2022-08-26T22:11:44.916" v="294" actId="1076"/>
          <ac:spMkLst>
            <pc:docMk/>
            <pc:sldMk cId="0" sldId="292"/>
            <ac:spMk id="11" creationId="{72764955-5307-ECDC-44E4-1ACF19947793}"/>
          </ac:spMkLst>
        </pc:spChg>
        <pc:spChg chg="add mod">
          <ac:chgData name="Michael Olson2" userId="7fb21594-b682-4edc-9482-c69c6202f15f" providerId="ADAL" clId="{022BA107-63D7-1245-B939-873B1C0E19AC}" dt="2022-08-26T22:11:53.081" v="297" actId="14100"/>
          <ac:spMkLst>
            <pc:docMk/>
            <pc:sldMk cId="0" sldId="292"/>
            <ac:spMk id="12" creationId="{A079106D-4710-5C74-3329-36200554D934}"/>
          </ac:spMkLst>
        </pc:spChg>
        <pc:spChg chg="mod ord">
          <ac:chgData name="Michael Olson2" userId="7fb21594-b682-4edc-9482-c69c6202f15f" providerId="ADAL" clId="{022BA107-63D7-1245-B939-873B1C0E19AC}" dt="2022-08-26T22:09:54.526" v="256" actId="700"/>
          <ac:spMkLst>
            <pc:docMk/>
            <pc:sldMk cId="0" sldId="292"/>
            <ac:spMk id="37890" creationId="{65DFE928-0542-4AF6-8F00-981AD86835CD}"/>
          </ac:spMkLst>
        </pc:spChg>
        <pc:spChg chg="mod ord">
          <ac:chgData name="Michael Olson2" userId="7fb21594-b682-4edc-9482-c69c6202f15f" providerId="ADAL" clId="{022BA107-63D7-1245-B939-873B1C0E19AC}" dt="2022-08-26T22:10:07.499" v="264" actId="20577"/>
          <ac:spMkLst>
            <pc:docMk/>
            <pc:sldMk cId="0" sldId="292"/>
            <ac:spMk id="37891" creationId="{2C8BB688-811A-4647-8F63-C08861E83EEC}"/>
          </ac:spMkLst>
        </pc:spChg>
        <pc:picChg chg="add mod">
          <ac:chgData name="Michael Olson2" userId="7fb21594-b682-4edc-9482-c69c6202f15f" providerId="ADAL" clId="{022BA107-63D7-1245-B939-873B1C0E19AC}" dt="2022-08-26T22:10:25.115" v="268" actId="1076"/>
          <ac:picMkLst>
            <pc:docMk/>
            <pc:sldMk cId="0" sldId="292"/>
            <ac:picMk id="3" creationId="{3BD4B5E7-8E4B-9830-AFCB-482309E2CD82}"/>
          </ac:picMkLst>
        </pc:picChg>
      </pc:sldChg>
      <pc:sldChg chg="modSp mod">
        <pc:chgData name="Michael Olson2" userId="7fb21594-b682-4edc-9482-c69c6202f15f" providerId="ADAL" clId="{022BA107-63D7-1245-B939-873B1C0E19AC}" dt="2022-08-26T21:57:03.269" v="49" actId="27636"/>
        <pc:sldMkLst>
          <pc:docMk/>
          <pc:sldMk cId="2771134396" sldId="306"/>
        </pc:sldMkLst>
        <pc:spChg chg="mod">
          <ac:chgData name="Michael Olson2" userId="7fb21594-b682-4edc-9482-c69c6202f15f" providerId="ADAL" clId="{022BA107-63D7-1245-B939-873B1C0E19AC}" dt="2022-08-26T21:57:03.269" v="49" actId="27636"/>
          <ac:spMkLst>
            <pc:docMk/>
            <pc:sldMk cId="2771134396" sldId="306"/>
            <ac:spMk id="16387" creationId="{97D01C13-BB2F-42B8-87EC-C1008A2D5A87}"/>
          </ac:spMkLst>
        </pc:spChg>
      </pc:sldChg>
      <pc:sldMasterChg chg="modSp modSldLayout">
        <pc:chgData name="Michael Olson2" userId="7fb21594-b682-4edc-9482-c69c6202f15f" providerId="ADAL" clId="{022BA107-63D7-1245-B939-873B1C0E19AC}" dt="2022-08-26T22:06:49.103" v="198" actId="255"/>
        <pc:sldMasterMkLst>
          <pc:docMk/>
          <pc:sldMasterMk cId="0" sldId="2147483648"/>
        </pc:sldMasterMkLst>
        <pc:spChg chg="mod">
          <ac:chgData name="Michael Olson2" userId="7fb21594-b682-4edc-9482-c69c6202f15f" providerId="ADAL" clId="{022BA107-63D7-1245-B939-873B1C0E19AC}" dt="2022-08-26T22:06:13.489" v="193" actId="255"/>
          <ac:spMkLst>
            <pc:docMk/>
            <pc:sldMasterMk cId="0" sldId="2147483648"/>
            <ac:spMk id="1027" creationId="{74775ADE-39D4-4F11-8571-8C48703C844E}"/>
          </ac:spMkLst>
        </pc:spChg>
        <pc:sldLayoutChg chg="modSp">
          <pc:chgData name="Michael Olson2" userId="7fb21594-b682-4edc-9482-c69c6202f15f" providerId="ADAL" clId="{022BA107-63D7-1245-B939-873B1C0E19AC}" dt="2022-08-26T22:04:15.164" v="157" actId="255"/>
          <pc:sldLayoutMkLst>
            <pc:docMk/>
            <pc:sldMasterMk cId="0" sldId="2147483648"/>
            <pc:sldLayoutMk cId="657047169" sldId="2147483817"/>
          </pc:sldLayoutMkLst>
          <pc:spChg chg="mod">
            <ac:chgData name="Michael Olson2" userId="7fb21594-b682-4edc-9482-c69c6202f15f" providerId="ADAL" clId="{022BA107-63D7-1245-B939-873B1C0E19AC}" dt="2022-08-26T22:04:15.164" v="157" actId="255"/>
            <ac:spMkLst>
              <pc:docMk/>
              <pc:sldMasterMk cId="0" sldId="2147483648"/>
              <pc:sldLayoutMk cId="657047169" sldId="2147483817"/>
              <ac:spMk id="3" creationId="{00000000-0000-0000-0000-000000000000}"/>
            </ac:spMkLst>
          </pc:spChg>
        </pc:sldLayoutChg>
        <pc:sldLayoutChg chg="modSp">
          <pc:chgData name="Michael Olson2" userId="7fb21594-b682-4edc-9482-c69c6202f15f" providerId="ADAL" clId="{022BA107-63D7-1245-B939-873B1C0E19AC}" dt="2022-08-26T22:06:49.103" v="198" actId="255"/>
          <pc:sldLayoutMkLst>
            <pc:docMk/>
            <pc:sldMasterMk cId="0" sldId="2147483648"/>
            <pc:sldLayoutMk cId="3774430959" sldId="2147483819"/>
          </pc:sldLayoutMkLst>
          <pc:spChg chg="mod">
            <ac:chgData name="Michael Olson2" userId="7fb21594-b682-4edc-9482-c69c6202f15f" providerId="ADAL" clId="{022BA107-63D7-1245-B939-873B1C0E19AC}" dt="2022-08-26T22:06:39.834" v="197" actId="255"/>
            <ac:spMkLst>
              <pc:docMk/>
              <pc:sldMasterMk cId="0" sldId="2147483648"/>
              <pc:sldLayoutMk cId="3774430959" sldId="2147483819"/>
              <ac:spMk id="3" creationId="{00000000-0000-0000-0000-000000000000}"/>
            </ac:spMkLst>
          </pc:spChg>
          <pc:spChg chg="mod">
            <ac:chgData name="Michael Olson2" userId="7fb21594-b682-4edc-9482-c69c6202f15f" providerId="ADAL" clId="{022BA107-63D7-1245-B939-873B1C0E19AC}" dt="2022-08-26T22:06:49.103" v="198" actId="255"/>
            <ac:spMkLst>
              <pc:docMk/>
              <pc:sldMasterMk cId="0" sldId="2147483648"/>
              <pc:sldLayoutMk cId="3774430959" sldId="2147483819"/>
              <ac:spMk id="4" creationId="{00000000-0000-0000-0000-000000000000}"/>
            </ac:spMkLst>
          </pc:spChg>
        </pc:sldLayoutChg>
      </pc:sldMasterChg>
    </pc:docChg>
  </pc:docChgLst>
  <pc:docChgLst>
    <pc:chgData name="Michael Olson2" userId="7fb21594-b682-4edc-9482-c69c6202f15f" providerId="ADAL" clId="{F4952DFD-8812-464F-8B0F-145F88124F12}"/>
    <pc:docChg chg="custSel modSld">
      <pc:chgData name="Michael Olson2" userId="7fb21594-b682-4edc-9482-c69c6202f15f" providerId="ADAL" clId="{F4952DFD-8812-464F-8B0F-145F88124F12}" dt="2023-01-13T21:20:35.051" v="95" actId="6549"/>
      <pc:docMkLst>
        <pc:docMk/>
      </pc:docMkLst>
      <pc:sldChg chg="modSp mod">
        <pc:chgData name="Michael Olson2" userId="7fb21594-b682-4edc-9482-c69c6202f15f" providerId="ADAL" clId="{F4952DFD-8812-464F-8B0F-145F88124F12}" dt="2023-01-11T21:48:58.908" v="63" actId="20577"/>
        <pc:sldMkLst>
          <pc:docMk/>
          <pc:sldMk cId="0" sldId="265"/>
        </pc:sldMkLst>
        <pc:spChg chg="mod">
          <ac:chgData name="Michael Olson2" userId="7fb21594-b682-4edc-9482-c69c6202f15f" providerId="ADAL" clId="{F4952DFD-8812-464F-8B0F-145F88124F12}" dt="2023-01-11T21:48:58.908" v="63" actId="20577"/>
          <ac:spMkLst>
            <pc:docMk/>
            <pc:sldMk cId="0" sldId="265"/>
            <ac:spMk id="10243" creationId="{BD5EE74D-F8C7-40CB-B4CA-23ADAA7A6C06}"/>
          </ac:spMkLst>
        </pc:spChg>
      </pc:sldChg>
      <pc:sldChg chg="modSp mod">
        <pc:chgData name="Michael Olson2" userId="7fb21594-b682-4edc-9482-c69c6202f15f" providerId="ADAL" clId="{F4952DFD-8812-464F-8B0F-145F88124F12}" dt="2023-01-09T22:46:44.124" v="57" actId="6549"/>
        <pc:sldMkLst>
          <pc:docMk/>
          <pc:sldMk cId="0" sldId="267"/>
        </pc:sldMkLst>
        <pc:spChg chg="mod">
          <ac:chgData name="Michael Olson2" userId="7fb21594-b682-4edc-9482-c69c6202f15f" providerId="ADAL" clId="{F4952DFD-8812-464F-8B0F-145F88124F12}" dt="2023-01-09T22:46:44.124" v="57" actId="6549"/>
          <ac:spMkLst>
            <pc:docMk/>
            <pc:sldMk cId="0" sldId="267"/>
            <ac:spMk id="3" creationId="{B067C13F-4BF8-4A4D-8A6C-013686AFD6C0}"/>
          </ac:spMkLst>
        </pc:spChg>
      </pc:sldChg>
      <pc:sldChg chg="modSp mod">
        <pc:chgData name="Michael Olson2" userId="7fb21594-b682-4edc-9482-c69c6202f15f" providerId="ADAL" clId="{F4952DFD-8812-464F-8B0F-145F88124F12}" dt="2023-01-13T21:20:35.051" v="95" actId="6549"/>
        <pc:sldMkLst>
          <pc:docMk/>
          <pc:sldMk cId="0" sldId="290"/>
        </pc:sldMkLst>
        <pc:spChg chg="mod">
          <ac:chgData name="Michael Olson2" userId="7fb21594-b682-4edc-9482-c69c6202f15f" providerId="ADAL" clId="{F4952DFD-8812-464F-8B0F-145F88124F12}" dt="2023-01-13T21:20:35.051" v="95" actId="6549"/>
          <ac:spMkLst>
            <pc:docMk/>
            <pc:sldMk cId="0" sldId="290"/>
            <ac:spMk id="35843" creationId="{9A163AF8-047A-4D46-B411-4893919F269D}"/>
          </ac:spMkLst>
        </pc:spChg>
      </pc:sldChg>
    </pc:docChg>
  </pc:docChgLst>
  <pc:docChgLst>
    <pc:chgData name="Michael Olson2" userId="7fb21594-b682-4edc-9482-c69c6202f15f" providerId="ADAL" clId="{1DD41E4A-4AB6-41AD-90FA-A1C0DD8732A5}"/>
    <pc:docChg chg="addSld modSld">
      <pc:chgData name="Michael Olson2" userId="7fb21594-b682-4edc-9482-c69c6202f15f" providerId="ADAL" clId="{1DD41E4A-4AB6-41AD-90FA-A1C0DD8732A5}" dt="2022-08-29T22:58:11.449" v="346"/>
      <pc:docMkLst>
        <pc:docMk/>
      </pc:docMkLst>
      <pc:sldChg chg="addSp modSp add modAnim">
        <pc:chgData name="Michael Olson2" userId="7fb21594-b682-4edc-9482-c69c6202f15f" providerId="ADAL" clId="{1DD41E4A-4AB6-41AD-90FA-A1C0DD8732A5}" dt="2022-08-29T22:58:11.449" v="346"/>
        <pc:sldMkLst>
          <pc:docMk/>
          <pc:sldMk cId="1082696462" sldId="308"/>
        </pc:sldMkLst>
        <pc:spChg chg="mod">
          <ac:chgData name="Michael Olson2" userId="7fb21594-b682-4edc-9482-c69c6202f15f" providerId="ADAL" clId="{1DD41E4A-4AB6-41AD-90FA-A1C0DD8732A5}" dt="2022-08-29T22:55:10.345" v="43" actId="6549"/>
          <ac:spMkLst>
            <pc:docMk/>
            <pc:sldMk cId="1082696462" sldId="308"/>
            <ac:spMk id="2" creationId="{4938BD00-E905-4F8B-B23D-094DB1152BD1}"/>
          </ac:spMkLst>
        </pc:spChg>
        <pc:spChg chg="add mod">
          <ac:chgData name="Michael Olson2" userId="7fb21594-b682-4edc-9482-c69c6202f15f" providerId="ADAL" clId="{1DD41E4A-4AB6-41AD-90FA-A1C0DD8732A5}" dt="2022-08-29T22:56:41.798" v="221" actId="113"/>
          <ac:spMkLst>
            <pc:docMk/>
            <pc:sldMk cId="1082696462" sldId="308"/>
            <ac:spMk id="3" creationId="{4D0501BF-C429-4FD4-AC48-45CB74CFDCE6}"/>
          </ac:spMkLst>
        </pc:spChg>
        <pc:spChg chg="add mod">
          <ac:chgData name="Michael Olson2" userId="7fb21594-b682-4edc-9482-c69c6202f15f" providerId="ADAL" clId="{1DD41E4A-4AB6-41AD-90FA-A1C0DD8732A5}" dt="2022-08-29T22:57:42.121" v="343" actId="20577"/>
          <ac:spMkLst>
            <pc:docMk/>
            <pc:sldMk cId="1082696462" sldId="308"/>
            <ac:spMk id="4" creationId="{2CB9D279-F183-47B3-B21D-55E0AF83D8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A5D301-55DA-4A15-8556-83DDC5E5EE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F509E-1608-42C2-BE0A-ABB473C63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0032CA9-A283-4D07-A197-05E61BDDE72B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8362-B48E-48FC-BA90-2F68AFEE64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F58D-6BE7-44C6-A5F3-43871460C2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47B0070-432B-4441-BC82-EE7CB172CC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18DD-0B6D-4432-8468-DCF6C04B8917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6B2A6-75EE-4E61-BBE0-79FA10C4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7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Hardware: The physical components of which a computer is made.</a:t>
            </a:r>
          </a:p>
          <a:p>
            <a:r>
              <a:rPr lang="en-US"/>
              <a:t>Each piece plays a role in the computation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is what runs or executes the program – the most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 algorithm and code for: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How many possible outcomes for two dice with varying sides (for example, how many outcomes are there when rolling a 12-sided die and a 4-sided die?)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Steps 1-4 are the most critical. This is where the program takes shape. The rest just tells the computer what to do.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80%-90% of programming is really in planning the algorithm and debugging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10%-20% is actually writing the program</a:t>
            </a:r>
          </a:p>
          <a:p>
            <a:endParaRPr lang="en-US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__Computer Science__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is the study of creating proper algorithms.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__Software Engineering__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encompasses the whole process of crafting computer software. Tools used include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Program specifications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Charts and Diagrams of screen output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Hierarchy charts and flowcharts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Pseudocode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Examples of expected input and 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desiredd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output</a:t>
            </a:r>
          </a:p>
          <a:p>
            <a:r>
              <a:rPr lang="en-US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Special software designed for testing programs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6B2A6-75EE-4E61-BBE0-79FA10C40E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EE018B-B463-4000-8B7E-A8DA67B36C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044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06B89-4561-4CBE-97E4-F7345670A7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83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D894A-CF5A-4831-87BA-BCB330701B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9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3B95A-CA65-43BF-A5C2-2875FDDBAE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1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00902-598C-4515-BB4B-46B215050D7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24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D9159-E415-4F00-B527-ABCD11FDC6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4A3D-195C-4523-84F0-E9CA8635B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58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8241B-5B2C-4F09-A8B1-71753253AE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8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CA9EE-380A-49AE-9BD6-194CADCBFE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0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6FD1E34-9F5B-41A1-8C69-2E9DBCA9BD1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47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F0FEB-252B-407E-B0B6-CBB8032FE58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ENGR 1400 – Programming Fundamentals – Dr. Michael E. Olson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07D311-12DB-4BD1-B4AB-5F59479798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1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519E-2719-49C0-28C9-01060FD1A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ENGR 1400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08CF-283E-F0F2-FF6A-4DA74B058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Michael E. Olson</a:t>
            </a:r>
          </a:p>
          <a:p>
            <a:r>
              <a:rPr lang="en-US"/>
              <a:t>Snow College</a:t>
            </a:r>
          </a:p>
        </p:txBody>
      </p:sp>
    </p:spTree>
    <p:extLst>
      <p:ext uri="{BB962C8B-B14F-4D97-AF65-F5344CB8AC3E}">
        <p14:creationId xmlns:p14="http://schemas.microsoft.com/office/powerpoint/2010/main" val="417668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2883-6CD9-49DE-8F57-2E10B681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Main Hardware Component Categories: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1C4BCEA-74D5-4140-AD1F-589591E2A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Central Processing Unit (CPU)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Main Memory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Secondary Memory / Storage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Input Devices</a:t>
            </a:r>
          </a:p>
          <a:p>
            <a:pPr marL="514350" indent="-514350" eaLnBrk="1" hangingPunct="1">
              <a:buClr>
                <a:srgbClr val="FA8218"/>
              </a:buClr>
              <a:buFontTx/>
              <a:buAutoNum type="arabicPeriod"/>
            </a:pPr>
            <a:r>
              <a:rPr lang="en-US" altLang="en-US"/>
              <a:t>Output Devices</a:t>
            </a:r>
          </a:p>
          <a:p>
            <a:pPr marL="514350" indent="-514350"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253C-BF9A-4E68-C4D6-B1A4075B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Processing Unit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EA94-9E18-7FB0-D4F2-316D8B52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Where the computation happens (thus most important part?)</a:t>
            </a:r>
          </a:p>
          <a:p>
            <a:endParaRPr lang="en-US"/>
          </a:p>
          <a:p>
            <a:r>
              <a:rPr lang="en-US"/>
              <a:t>First programmable Computer: ENIAC</a:t>
            </a:r>
          </a:p>
          <a:p>
            <a:pPr lvl="1"/>
            <a:r>
              <a:rPr lang="en-US"/>
              <a:t>Vacuum Tubes used to process information</a:t>
            </a:r>
          </a:p>
          <a:p>
            <a:pPr lvl="1"/>
            <a:r>
              <a:rPr lang="en-US"/>
              <a:t>Filled (1) or vacuum (0)</a:t>
            </a:r>
          </a:p>
        </p:txBody>
      </p:sp>
    </p:spTree>
    <p:extLst>
      <p:ext uri="{BB962C8B-B14F-4D97-AF65-F5344CB8AC3E}">
        <p14:creationId xmlns:p14="http://schemas.microsoft.com/office/powerpoint/2010/main" val="303117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6EADFFC-2C7F-43C3-ABE1-6E5F918FE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 Processing Unit (CPU)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D5EE74D-F8C7-40CB-B4CA-23ADAA7A6C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07942" y="2013936"/>
            <a:ext cx="4526058" cy="34375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Comprised of: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Control Unit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Retrieves and decodes program instructions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Coordinates activities of all other parts of computer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Arithmetic &amp; Logic Unit (ALU)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Hardware optimized for high-speed numeric calculation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Hardware designed for true/false, yes/no decisions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102sowc copy">
            <a:extLst>
              <a:ext uri="{FF2B5EF4-FFF2-40B4-BE49-F238E27FC236}">
                <a16:creationId xmlns:a16="http://schemas.microsoft.com/office/drawing/2014/main" id="{095410FB-3450-31DB-917E-01DB47FE32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72" y="3083433"/>
            <a:ext cx="2852928" cy="1548384"/>
          </a:xfrm>
          <a:noFill/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F36AC32C-0878-6B07-1E2B-5897688B4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349" y="4631817"/>
            <a:ext cx="79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Figure 1-3</a:t>
            </a:r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1EFD53D-7816-4A18-9E7F-5E3DF6DBD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13F-4BF8-4A4D-8A6C-013686AF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Organized as follows:</a:t>
            </a:r>
          </a:p>
          <a:p>
            <a:pPr lvl="1" eaLnBrk="1" hangingPunct="1">
              <a:defRPr/>
            </a:pPr>
            <a:r>
              <a:rPr lang="en-US" dirty="0"/>
              <a:t>bit: smallest piece of memory.  Has values 0 (off, false) or 1 (on, true)</a:t>
            </a:r>
          </a:p>
          <a:p>
            <a:pPr lvl="2">
              <a:defRPr/>
            </a:pPr>
            <a:r>
              <a:rPr lang="en-US" dirty="0"/>
              <a:t>“bit” is short (</a:t>
            </a:r>
            <a:r>
              <a:rPr lang="en-US" b="1" dirty="0"/>
              <a:t>Bi</a:t>
            </a:r>
            <a:r>
              <a:rPr lang="en-US" dirty="0"/>
              <a:t>)nary </a:t>
            </a:r>
            <a:r>
              <a:rPr lang="en-US" dirty="0" err="1"/>
              <a:t>digi</a:t>
            </a:r>
            <a:r>
              <a:rPr lang="en-US" dirty="0"/>
              <a:t>(</a:t>
            </a:r>
            <a:r>
              <a:rPr lang="en-US" b="1" dirty="0"/>
              <a:t>t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byte: 8 consecutive bits. Bytes have addresses.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Also called Random Access Memory (RAM)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/>
              <a:t>RAM </a:t>
            </a:r>
            <a:r>
              <a:rPr lang="en-US" dirty="0"/>
              <a:t>is volatile. Main memory is erased when program terminates or computer is turned off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5916F1C-A2ED-4EFD-93B1-64F43AD27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Memory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635F3E4-1809-4F5A-BFDF-2D3383CC3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Addresses – Each byte in memory is identified by a unique number known as an </a:t>
            </a:r>
            <a:r>
              <a:rPr lang="en-US" altLang="en-US" i="1"/>
              <a:t>address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pic>
        <p:nvPicPr>
          <p:cNvPr id="4" name="Picture 4" descr="Figure 1-3">
            <a:extLst>
              <a:ext uri="{FF2B5EF4-FFF2-40B4-BE49-F238E27FC236}">
                <a16:creationId xmlns:a16="http://schemas.microsoft.com/office/drawing/2014/main" id="{883AC3FB-18D9-4B28-A104-85EB8AD1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56000"/>
            <a:ext cx="8229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469799-7A32-47A9-9CCA-2C297E2F4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Storage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DA3643C-1F66-423C-981A-820C5A8B7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Comes in a variety of media:</a:t>
            </a:r>
          </a:p>
          <a:p>
            <a:pPr lvl="1"/>
            <a:r>
              <a:rPr lang="en-US" altLang="en-US"/>
              <a:t>magnetic: traditional hard drives that use a moveable mechanical arm to read/write</a:t>
            </a:r>
          </a:p>
          <a:p>
            <a:pPr lvl="1"/>
            <a:r>
              <a:rPr lang="en-US" altLang="en-US"/>
              <a:t>solid-state: data stored in chips, no moving parts</a:t>
            </a:r>
          </a:p>
          <a:p>
            <a:pPr lvl="1"/>
            <a:r>
              <a:rPr lang="en-US" altLang="en-US"/>
              <a:t>optical: CD-ROM, DVD</a:t>
            </a:r>
          </a:p>
          <a:p>
            <a:pPr lvl="1"/>
            <a:r>
              <a:rPr lang="en-US" altLang="en-US"/>
              <a:t>Flash drives, connected to the USB port</a:t>
            </a:r>
          </a:p>
          <a:p>
            <a:r>
              <a:rPr lang="en-US" altLang="en-US"/>
              <a:t>Non-volatile: data retained when program is not running or computer is turned off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028800-4FC8-45C7-BE53-66F0E8203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Hardware Component Categories</a:t>
            </a:r>
          </a:p>
        </p:txBody>
      </p:sp>
      <p:pic>
        <p:nvPicPr>
          <p:cNvPr id="9219" name="Picture 5" descr="Figure 1-1">
            <a:extLst>
              <a:ext uri="{FF2B5EF4-FFF2-40B4-BE49-F238E27FC236}">
                <a16:creationId xmlns:a16="http://schemas.microsoft.com/office/drawing/2014/main" id="{F681DBC2-5E57-4E29-A2FA-23F47639B6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76" y="2022570"/>
            <a:ext cx="5096698" cy="3670110"/>
          </a:xfrm>
          <a:noFill/>
        </p:spPr>
      </p:pic>
      <p:sp>
        <p:nvSpPr>
          <p:cNvPr id="9220" name="Rectangle 4">
            <a:extLst>
              <a:ext uri="{FF2B5EF4-FFF2-40B4-BE49-F238E27FC236}">
                <a16:creationId xmlns:a16="http://schemas.microsoft.com/office/drawing/2014/main" id="{0DB8A665-F4B5-47A5-B1D9-C6520F16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7150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Figure 1-2</a:t>
            </a: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9AB7-0DB4-4836-9396-F3136BDD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Software-Programs That Run on a Computer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CC4BF6B-1E40-442E-BD76-C4F03B7BE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Categories of software:</a:t>
            </a:r>
          </a:p>
          <a:p>
            <a:pPr lvl="1"/>
            <a:r>
              <a:rPr lang="en-US" altLang="en-US"/>
              <a:t>System software: programs that manage the computer hardware and the programs that run on them. </a:t>
            </a:r>
          </a:p>
          <a:p>
            <a:pPr lvl="2"/>
            <a:r>
              <a:rPr lang="en-US" altLang="en-US" i="1"/>
              <a:t>Examples</a:t>
            </a:r>
            <a:r>
              <a:rPr lang="en-US" altLang="en-US"/>
              <a:t>: operating systems, utility programs, software development tools</a:t>
            </a:r>
          </a:p>
          <a:p>
            <a:pPr lvl="1"/>
            <a:r>
              <a:rPr lang="en-US" altLang="en-US"/>
              <a:t>Application software: programs that provide services to the user.</a:t>
            </a:r>
          </a:p>
          <a:p>
            <a:pPr lvl="2"/>
            <a:r>
              <a:rPr lang="en-US" altLang="en-US" i="1"/>
              <a:t>Examples</a:t>
            </a:r>
            <a:r>
              <a:rPr lang="en-US" altLang="en-US"/>
              <a:t> : word processing, games, programs to solve specific problems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507523A-3064-4B30-B510-18CB39CB97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2E0A0E25-DE6F-4862-8F81-51C5D7FDDF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Programs and Programming Languages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40E3-FBF6-4587-B583-F907B064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Programs and Programming Languages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2E90CDB-8FF0-411A-8EC1-C4695E6F3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488AE"/>
                </a:solidFill>
              </a:rPr>
              <a:t>program</a:t>
            </a:r>
            <a:r>
              <a:rPr lang="en-US" altLang="en-US" dirty="0"/>
              <a:t> is a set of instructions that the computer follows to perform a task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We start with an </a:t>
            </a:r>
            <a:r>
              <a:rPr lang="en-US" altLang="en-US" b="1" i="1" dirty="0">
                <a:solidFill>
                  <a:srgbClr val="0488AE"/>
                </a:solidFill>
              </a:rPr>
              <a:t>algorithm</a:t>
            </a:r>
            <a:r>
              <a:rPr lang="en-US" altLang="en-US" dirty="0"/>
              <a:t>, which is a set of well-defined steps.</a:t>
            </a:r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F8C-1E7D-F0BF-D281-D16A715A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to Programming Fundamentals!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461E-206A-AB44-0675-4127AA70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Introductions</a:t>
            </a:r>
          </a:p>
          <a:p>
            <a:r>
              <a:rPr lang="en-US"/>
              <a:t>What we will be learning</a:t>
            </a:r>
          </a:p>
          <a:p>
            <a:r>
              <a:rPr lang="en-US"/>
              <a:t>What programming languages are there?</a:t>
            </a:r>
          </a:p>
          <a:p>
            <a:pPr lvl="1"/>
            <a:r>
              <a:rPr lang="en-US"/>
              <a:t>How to install software</a:t>
            </a:r>
          </a:p>
          <a:p>
            <a:pPr lvl="1"/>
            <a:r>
              <a:rPr lang="en-US"/>
              <a:t>Helps for learning C++</a:t>
            </a:r>
          </a:p>
          <a:p>
            <a:r>
              <a:rPr lang="en-US"/>
              <a:t>Our textbook and course schedule</a:t>
            </a:r>
          </a:p>
          <a:p>
            <a:r>
              <a:rPr lang="en-US"/>
              <a:t>How to prepare for each lecture</a:t>
            </a:r>
          </a:p>
          <a:p>
            <a:r>
              <a:rPr lang="en-US"/>
              <a:t>How you will be graded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317273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6856A29-8D2E-4666-AC16-6A34E4C87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Language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CECC57A-92CC-4B9D-98D0-F38196B3E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Although our algorithm is well-defined, it is not ready to be executed on the computer.</a:t>
            </a:r>
          </a:p>
          <a:p>
            <a:r>
              <a:rPr lang="en-US" altLang="en-US"/>
              <a:t>The computer only executes </a:t>
            </a:r>
            <a:r>
              <a:rPr lang="en-US" altLang="en-US" i="1"/>
              <a:t>machine</a:t>
            </a:r>
            <a:r>
              <a:rPr lang="en-US" altLang="en-US"/>
              <a:t> </a:t>
            </a:r>
            <a:r>
              <a:rPr lang="en-US" altLang="en-US" i="1"/>
              <a:t>language</a:t>
            </a:r>
            <a:r>
              <a:rPr lang="en-US" altLang="en-US"/>
              <a:t> instructions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EE9AD40-83B0-405E-AECB-35B0CFCB8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Language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DDCE799-39A5-41BE-A8C2-4B3EA5889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language instructions are binary numbers, such as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</a:t>
            </a:r>
            <a:r>
              <a:rPr lang="en-US" altLang="en-US">
                <a:latin typeface="Lucida Console" panose="020B0609040504020204" pitchFamily="49" charset="0"/>
              </a:rPr>
              <a:t>1011010000000101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Rather than writing programs in machine language, programmers use </a:t>
            </a:r>
            <a:r>
              <a:rPr lang="en-US" altLang="en-US" i="1"/>
              <a:t>programming languages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3862-6323-48BE-8A62-C95F65CE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Programs and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B6BC-0ED5-AA7A-4788-BE5EED8D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19275"/>
            <a:ext cx="4968241" cy="402336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cs typeface="+mn-cs"/>
              </a:rPr>
              <a:t>Types of languages:</a:t>
            </a:r>
          </a:p>
          <a:p>
            <a:pPr>
              <a:spcBef>
                <a:spcPct val="20000"/>
              </a:spcBef>
              <a:defRPr/>
            </a:pPr>
            <a:endParaRPr lang="en-US" sz="2800" kern="0" dirty="0"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0488AE"/>
                </a:solidFill>
                <a:latin typeface="+mn-lt"/>
                <a:cs typeface="+mn-cs"/>
              </a:rPr>
              <a:t>Low-level</a:t>
            </a:r>
            <a:r>
              <a:rPr lang="en-US" sz="2400" kern="0" dirty="0">
                <a:latin typeface="+mn-lt"/>
                <a:cs typeface="+mn-cs"/>
              </a:rPr>
              <a:t>: used for communication with computer hardware directly.  Often written in binary machine code (0’s/1’s) directly.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0488AE"/>
                </a:solidFill>
                <a:latin typeface="+mn-lt"/>
                <a:cs typeface="+mn-cs"/>
              </a:rPr>
              <a:t>High-level</a:t>
            </a:r>
            <a:r>
              <a:rPr lang="en-US" sz="2400" kern="0" dirty="0">
                <a:latin typeface="+mn-lt"/>
                <a:cs typeface="+mn-cs"/>
              </a:rPr>
              <a:t>: closer to human language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D03A1828-926E-4A31-8CA1-8789D87E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19275"/>
            <a:ext cx="30099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98A4-322F-4463-867C-EF7827DE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Some Well-Known Programming Languages</a:t>
            </a:r>
          </a:p>
        </p:txBody>
      </p:sp>
      <p:sp>
        <p:nvSpPr>
          <p:cNvPr id="24579" name="Text Box 5" descr="Pink tissue paper">
            <a:extLst>
              <a:ext uri="{FF2B5EF4-FFF2-40B4-BE49-F238E27FC236}">
                <a16:creationId xmlns:a16="http://schemas.microsoft.com/office/drawing/2014/main" id="{467A19F6-0110-436B-B7F5-C67F6359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0" y="2532063"/>
            <a:ext cx="1449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CC33"/>
                </a:solidFill>
              </a:rPr>
              <a:t>BASIC</a:t>
            </a:r>
          </a:p>
        </p:txBody>
      </p:sp>
      <p:sp>
        <p:nvSpPr>
          <p:cNvPr id="24580" name="Text Box 6" descr="Pink tissue paper">
            <a:extLst>
              <a:ext uri="{FF2B5EF4-FFF2-40B4-BE49-F238E27FC236}">
                <a16:creationId xmlns:a16="http://schemas.microsoft.com/office/drawing/2014/main" id="{D4B96A59-0D7A-422E-BDB4-3D0A147C2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492500"/>
            <a:ext cx="192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5F5F5F"/>
                </a:solidFill>
              </a:rPr>
              <a:t>FORTRAN</a:t>
            </a:r>
          </a:p>
        </p:txBody>
      </p:sp>
      <p:sp>
        <p:nvSpPr>
          <p:cNvPr id="24581" name="Text Box 7" descr="Pink tissue paper">
            <a:extLst>
              <a:ext uri="{FF2B5EF4-FFF2-40B4-BE49-F238E27FC236}">
                <a16:creationId xmlns:a16="http://schemas.microsoft.com/office/drawing/2014/main" id="{8C28ED79-6FEF-41A5-9937-272CA5B3B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4392613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COBOL</a:t>
            </a:r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3E285782-A5A9-4197-8605-65ECDE362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5364163"/>
            <a:ext cx="587375" cy="7620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/>
              <a:t>C</a:t>
            </a:r>
          </a:p>
        </p:txBody>
      </p:sp>
      <p:sp>
        <p:nvSpPr>
          <p:cNvPr id="24583" name="Text Box 9" descr="Pink tissue paper">
            <a:extLst>
              <a:ext uri="{FF2B5EF4-FFF2-40B4-BE49-F238E27FC236}">
                <a16:creationId xmlns:a16="http://schemas.microsoft.com/office/drawing/2014/main" id="{304EA86D-0456-4952-A727-A63832A8F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3" y="1890713"/>
            <a:ext cx="13366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i="1">
                <a:solidFill>
                  <a:srgbClr val="0000CC"/>
                </a:solidFill>
              </a:rPr>
              <a:t>C++</a:t>
            </a:r>
          </a:p>
        </p:txBody>
      </p:sp>
      <p:sp>
        <p:nvSpPr>
          <p:cNvPr id="24584" name="Text Box 10" descr="Pink tissue paper">
            <a:extLst>
              <a:ext uri="{FF2B5EF4-FFF2-40B4-BE49-F238E27FC236}">
                <a16:creationId xmlns:a16="http://schemas.microsoft.com/office/drawing/2014/main" id="{63BB94DD-9877-452C-8F6C-36460B5D0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4240213"/>
            <a:ext cx="833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69200"/>
                </a:solidFill>
              </a:rPr>
              <a:t>C#</a:t>
            </a:r>
          </a:p>
        </p:txBody>
      </p:sp>
      <p:sp>
        <p:nvSpPr>
          <p:cNvPr id="24585" name="Text Box 11">
            <a:extLst>
              <a:ext uri="{FF2B5EF4-FFF2-40B4-BE49-F238E27FC236}">
                <a16:creationId xmlns:a16="http://schemas.microsoft.com/office/drawing/2014/main" id="{B9FADFBF-A06D-41EF-951B-C9E4CD260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3171825"/>
            <a:ext cx="1201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FF9900"/>
                </a:solidFill>
              </a:rPr>
              <a:t>Java</a:t>
            </a:r>
          </a:p>
        </p:txBody>
      </p:sp>
      <p:sp>
        <p:nvSpPr>
          <p:cNvPr id="24586" name="Text Box 12" descr="Pink tissue paper">
            <a:extLst>
              <a:ext uri="{FF2B5EF4-FFF2-40B4-BE49-F238E27FC236}">
                <a16:creationId xmlns:a16="http://schemas.microsoft.com/office/drawing/2014/main" id="{93A6DFB2-94F5-4F5D-B13C-25543E7A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73650"/>
            <a:ext cx="208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JavaScript</a:t>
            </a:r>
          </a:p>
        </p:txBody>
      </p:sp>
      <p:sp>
        <p:nvSpPr>
          <p:cNvPr id="24587" name="Text Box 13" descr="Pink tissue paper">
            <a:extLst>
              <a:ext uri="{FF2B5EF4-FFF2-40B4-BE49-F238E27FC236}">
                <a16:creationId xmlns:a16="http://schemas.microsoft.com/office/drawing/2014/main" id="{7A186A3F-E578-4483-8B6A-D5CBB5780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5745163"/>
            <a:ext cx="1562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99FF"/>
                </a:solidFill>
              </a:rPr>
              <a:t>Python</a:t>
            </a:r>
          </a:p>
        </p:txBody>
      </p:sp>
      <p:sp>
        <p:nvSpPr>
          <p:cNvPr id="24588" name="Text Box 14" descr="Pink tissue paper">
            <a:extLst>
              <a:ext uri="{FF2B5EF4-FFF2-40B4-BE49-F238E27FC236}">
                <a16:creationId xmlns:a16="http://schemas.microsoft.com/office/drawing/2014/main" id="{40784079-8024-47CE-8375-EF1DC743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2614613"/>
            <a:ext cx="132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i="1">
                <a:solidFill>
                  <a:schemeClr val="hlink"/>
                </a:solidFill>
              </a:rPr>
              <a:t>Ruby</a:t>
            </a:r>
          </a:p>
        </p:txBody>
      </p:sp>
      <p:sp>
        <p:nvSpPr>
          <p:cNvPr id="24589" name="Text Box 15" descr="Pink tissue paper">
            <a:extLst>
              <a:ext uri="{FF2B5EF4-FFF2-40B4-BE49-F238E27FC236}">
                <a16:creationId xmlns:a16="http://schemas.microsoft.com/office/drawing/2014/main" id="{18820407-3802-4564-B014-CD1F3AD7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4011613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CC"/>
                </a:solidFill>
              </a:rPr>
              <a:t>Visual Basic</a:t>
            </a:r>
          </a:p>
        </p:txBody>
      </p:sp>
      <p:sp>
        <p:nvSpPr>
          <p:cNvPr id="24590" name="Text Box 9" descr="Pink tissue paper">
            <a:extLst>
              <a:ext uri="{FF2B5EF4-FFF2-40B4-BE49-F238E27FC236}">
                <a16:creationId xmlns:a16="http://schemas.microsoft.com/office/drawing/2014/main" id="{FF9CA8FC-67A9-4F93-B873-D530AD1EA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364038"/>
            <a:ext cx="116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rgbClr val="00B050"/>
                </a:solidFill>
              </a:rPr>
              <a:t>Swift</a:t>
            </a:r>
          </a:p>
        </p:txBody>
      </p:sp>
      <p:sp>
        <p:nvSpPr>
          <p:cNvPr id="24591" name="Text Box 11">
            <a:extLst>
              <a:ext uri="{FF2B5EF4-FFF2-40B4-BE49-F238E27FC236}">
                <a16:creationId xmlns:a16="http://schemas.microsoft.com/office/drawing/2014/main" id="{AEFE97DE-23A5-4927-8437-A8328621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5102225"/>
            <a:ext cx="984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</a:rPr>
              <a:t>Rust</a:t>
            </a:r>
          </a:p>
        </p:txBody>
      </p:sp>
      <p:sp>
        <p:nvSpPr>
          <p:cNvPr id="24592" name="Text Box 13" descr="Pink tissue paper">
            <a:extLst>
              <a:ext uri="{FF2B5EF4-FFF2-40B4-BE49-F238E27FC236}">
                <a16:creationId xmlns:a16="http://schemas.microsoft.com/office/drawing/2014/main" id="{A8AFFBA8-010C-46E7-B492-1F245F88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05475"/>
            <a:ext cx="754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2060"/>
                </a:solidFill>
              </a:rPr>
              <a:t>Go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1577-5783-4132-915E-D954005C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From a High-Level Program to an Executable File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2540026A-6DB9-4AD0-8F5C-F7087FB8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05288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BD00-E905-4F8B-B23D-094DB115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and Logical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01BF-C429-4FD4-AC48-45CB74CFDC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compiler runs through the steps, it can uncover syntax errors</a:t>
            </a:r>
          </a:p>
          <a:p>
            <a:endParaRPr lang="en-US" dirty="0"/>
          </a:p>
          <a:p>
            <a:r>
              <a:rPr lang="en-US" b="1" dirty="0">
                <a:solidFill>
                  <a:srgbClr val="0488AE"/>
                </a:solidFill>
              </a:rPr>
              <a:t>Syntax errors</a:t>
            </a:r>
            <a:r>
              <a:rPr lang="en-US" b="1" dirty="0"/>
              <a:t> </a:t>
            </a:r>
            <a:r>
              <a:rPr lang="en-US" dirty="0"/>
              <a:t>are illegal uses of key words, operators, punctuation, and other language elements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9D279-F183-47B3-B21D-55E0AF83D8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Compilers will not catch logical errors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488AE"/>
                </a:solidFill>
              </a:rPr>
              <a:t>Logical errors </a:t>
            </a:r>
            <a:r>
              <a:rPr lang="en-US" dirty="0"/>
              <a:t>are mistakes that cause the program to produce erroneous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26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2EFB-3B15-4D13-B791-0CD61D38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Integrated Development Environments (IDEs)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342EC72-9A08-499F-B83A-2C4A0D0EE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b="1" dirty="0"/>
              <a:t>integrated development environment</a:t>
            </a:r>
            <a:r>
              <a:rPr lang="en-US" altLang="en-US" dirty="0"/>
              <a:t>, or </a:t>
            </a:r>
            <a:r>
              <a:rPr lang="en-US" altLang="en-US" b="1" dirty="0"/>
              <a:t>IDE</a:t>
            </a:r>
            <a:r>
              <a:rPr lang="en-US" altLang="en-US" dirty="0"/>
              <a:t>, combines all the tools needed to write, compile, and debug a program into a single software application.</a:t>
            </a:r>
          </a:p>
          <a:p>
            <a:r>
              <a:rPr lang="en-US" altLang="en-US" dirty="0"/>
              <a:t>Examples are Microsoft Visual C++, </a:t>
            </a:r>
            <a:r>
              <a:rPr lang="en-US" altLang="en-US"/>
              <a:t>VisualStudio</a:t>
            </a:r>
            <a:r>
              <a:rPr lang="en-US" altLang="en-US" dirty="0"/>
              <a:t>, Turbo C++ Explorer, CodeWarrior, etc.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A3FBD0F-7067-446B-ADAA-4A879551FB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1.4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66273106-8CC5-48B9-85E5-4117479BAF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Program Made of?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A65E3F7-79A9-49B8-A966-676C1E9FA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Program Made of?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FBE6A79-4830-46F9-A7B3-F93D55009C5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Common elements in programming languages:</a:t>
            </a:r>
          </a:p>
          <a:p>
            <a:pPr lvl="1"/>
            <a:endParaRPr lang="en-US" altLang="en-US"/>
          </a:p>
          <a:p>
            <a:pPr lvl="1"/>
            <a:r>
              <a:rPr lang="en-US" altLang="en-US" sz="2200"/>
              <a:t>Key Words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Programmer-Defined Identifiers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Operators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Punctuation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Syntax</a:t>
            </a:r>
          </a:p>
          <a:p>
            <a:endParaRPr lang="en-US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6287B1-587F-70A5-2605-34521B298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CA1CE2E-B9FC-8B09-6A67-6CAEDF8F76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  <p:sp>
        <p:nvSpPr>
          <p:cNvPr id="32770" name="Title 1">
            <a:extLst>
              <a:ext uri="{FF2B5EF4-FFF2-40B4-BE49-F238E27FC236}">
                <a16:creationId xmlns:a16="http://schemas.microsoft.com/office/drawing/2014/main" id="{7C9B85A2-A89A-4FED-B3DD-44CD50AEC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Words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9299653-27AB-42DC-8BAB-2045B4AD041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Also known as </a:t>
            </a:r>
            <a:r>
              <a:rPr lang="en-US" altLang="en-US" sz="2400" u="sng"/>
              <a:t>reserved words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Have a special meaning in C++</a:t>
            </a:r>
          </a:p>
          <a:p>
            <a:endParaRPr lang="en-US" altLang="en-US" sz="2400"/>
          </a:p>
          <a:p>
            <a:r>
              <a:rPr lang="en-US" altLang="en-US" sz="2400"/>
              <a:t>Can not be used for any other purpose</a:t>
            </a:r>
          </a:p>
          <a:p>
            <a:endParaRPr lang="en-US" altLang="en-US" sz="2400"/>
          </a:p>
          <a:p>
            <a:r>
              <a:rPr lang="en-US" altLang="en-US" sz="2400"/>
              <a:t>Key words in the Program: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using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namespace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FD28F7-363C-5BCF-8A6B-75F2CA43B68E}"/>
              </a:ext>
            </a:extLst>
          </p:cNvPr>
          <p:cNvSpPr/>
          <p:nvPr/>
        </p:nvSpPr>
        <p:spPr>
          <a:xfrm>
            <a:off x="5029200" y="22860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32CB8A-D553-A1CC-C151-A40C3B4C8B02}"/>
              </a:ext>
            </a:extLst>
          </p:cNvPr>
          <p:cNvSpPr/>
          <p:nvPr/>
        </p:nvSpPr>
        <p:spPr>
          <a:xfrm>
            <a:off x="5410200" y="2280684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DCF64-1F42-AC6C-3FD7-61887C141AC8}"/>
              </a:ext>
            </a:extLst>
          </p:cNvPr>
          <p:cNvSpPr/>
          <p:nvPr/>
        </p:nvSpPr>
        <p:spPr>
          <a:xfrm>
            <a:off x="5029200" y="2609537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85278E-7BBC-9763-DD06-721963997CE6}"/>
              </a:ext>
            </a:extLst>
          </p:cNvPr>
          <p:cNvSpPr/>
          <p:nvPr/>
        </p:nvSpPr>
        <p:spPr>
          <a:xfrm>
            <a:off x="5257800" y="2938650"/>
            <a:ext cx="547577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49C953-A17B-7305-B271-5680B6254D55}"/>
              </a:ext>
            </a:extLst>
          </p:cNvPr>
          <p:cNvSpPr/>
          <p:nvPr/>
        </p:nvSpPr>
        <p:spPr>
          <a:xfrm>
            <a:off x="5302987" y="5334000"/>
            <a:ext cx="502389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/>
              <a:t>Chapter 1</a:t>
            </a:r>
            <a:br>
              <a:rPr lang="en-US" sz="5200"/>
            </a:br>
            <a:r>
              <a:rPr lang="en-US" sz="5200"/>
              <a:t>Introduction to computers and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F11A7FB-A9AA-4731-A13E-496F2689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Programmer-Defined Identifiers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A5B9E32-851F-49AE-B83A-7C2371D2DCF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2959" y="1845734"/>
            <a:ext cx="3841115" cy="4023360"/>
          </a:xfrm>
        </p:spPr>
        <p:txBody>
          <a:bodyPr>
            <a:normAutofit/>
          </a:bodyPr>
          <a:lstStyle/>
          <a:p>
            <a:r>
              <a:rPr lang="en-US" altLang="en-US" sz="2400"/>
              <a:t>Names made up by the programmer</a:t>
            </a:r>
          </a:p>
          <a:p>
            <a:r>
              <a:rPr lang="en-US" altLang="en-US" sz="2400"/>
              <a:t>Not part of the C++ language</a:t>
            </a:r>
          </a:p>
          <a:p>
            <a:r>
              <a:rPr lang="en-US" altLang="en-US" sz="2400"/>
              <a:t>Used to represent various things: </a:t>
            </a:r>
          </a:p>
          <a:p>
            <a:pPr lvl="1"/>
            <a:r>
              <a:rPr lang="en-US" altLang="en-US" sz="2200"/>
              <a:t>variables (memory locations), </a:t>
            </a:r>
          </a:p>
          <a:p>
            <a:pPr lvl="2"/>
            <a:r>
              <a:rPr lang="en-US" altLang="en-US" sz="1800">
                <a:latin typeface="Courier New" panose="02070309020205020404" pitchFamily="49" charset="0"/>
              </a:rPr>
              <a:t>hours</a:t>
            </a:r>
            <a:r>
              <a:rPr lang="en-US" altLang="en-US" sz="1800"/>
              <a:t>, </a:t>
            </a:r>
            <a:r>
              <a:rPr lang="en-US" altLang="en-US" sz="1800">
                <a:latin typeface="Courier New" panose="02070309020205020404" pitchFamily="49" charset="0"/>
              </a:rPr>
              <a:t>rate</a:t>
            </a:r>
            <a:r>
              <a:rPr lang="en-US" altLang="en-US" sz="1800"/>
              <a:t>, and </a:t>
            </a:r>
            <a:r>
              <a:rPr lang="en-US" altLang="en-US" sz="1800">
                <a:latin typeface="Courier New" panose="02070309020205020404" pitchFamily="49" charset="0"/>
              </a:rPr>
              <a:t>pay</a:t>
            </a:r>
            <a:r>
              <a:rPr lang="en-US" altLang="en-US" sz="1800"/>
              <a:t>.</a:t>
            </a:r>
          </a:p>
          <a:p>
            <a:pPr lvl="1"/>
            <a:r>
              <a:rPr lang="en-US" altLang="en-US" sz="2200"/>
              <a:t>functions, </a:t>
            </a:r>
          </a:p>
          <a:p>
            <a:pPr lvl="1"/>
            <a:r>
              <a:rPr lang="en-US" altLang="en-US" sz="2200"/>
              <a:t>etc.</a:t>
            </a:r>
          </a:p>
          <a:p>
            <a:endParaRPr lang="en-US" alt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68C3CA-731B-DF46-05AA-2B947AFC6D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DFDBA4-BD06-C78E-91B9-8E3574FF1483}"/>
              </a:ext>
            </a:extLst>
          </p:cNvPr>
          <p:cNvSpPr/>
          <p:nvPr/>
        </p:nvSpPr>
        <p:spPr>
          <a:xfrm>
            <a:off x="5715000" y="2895600"/>
            <a:ext cx="1284916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34B355C-BB81-4979-AFEA-C4E2FF567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A163AF8-047A-4D46-B411-4893919F269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Used to perform operations on data</a:t>
            </a:r>
          </a:p>
          <a:p>
            <a:r>
              <a:rPr lang="en-US" altLang="en-US" dirty="0"/>
              <a:t>Many types of operators:</a:t>
            </a:r>
          </a:p>
          <a:p>
            <a:pPr lvl="1"/>
            <a:r>
              <a:rPr lang="en-US" altLang="en-US" dirty="0"/>
              <a:t>Arithmetic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</a:rPr>
              <a:t>+,-,*,/</a:t>
            </a:r>
          </a:p>
          <a:p>
            <a:pPr lvl="1"/>
            <a:r>
              <a:rPr lang="en-US" altLang="en-US" dirty="0"/>
              <a:t>Assignment</a:t>
            </a:r>
          </a:p>
          <a:p>
            <a:pPr lvl="2"/>
            <a:r>
              <a:rPr lang="en-US" altLang="en-US" dirty="0">
                <a:latin typeface="Courier New" panose="02070309020205020404" pitchFamily="49" charset="0"/>
              </a:rPr>
              <a:t>=, &lt;&lt;, </a:t>
            </a:r>
            <a:r>
              <a:rPr lang="en-US" altLang="en-US">
                <a:latin typeface="Courier New" panose="02070309020205020404" pitchFamily="49" charset="0"/>
              </a:rPr>
              <a:t>&gt;&gt;, *</a:t>
            </a:r>
            <a:endParaRPr lang="en-US" alt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FCF3830-2BD3-1E35-E808-9855B0B7E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B896F3-A452-5FA9-7DF4-CD4FB31F333C}"/>
              </a:ext>
            </a:extLst>
          </p:cNvPr>
          <p:cNvSpPr/>
          <p:nvPr/>
        </p:nvSpPr>
        <p:spPr>
          <a:xfrm>
            <a:off x="5638801" y="34163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B7C439-B96D-9DC4-A8E7-151C0924DF48}"/>
              </a:ext>
            </a:extLst>
          </p:cNvPr>
          <p:cNvSpPr/>
          <p:nvPr/>
        </p:nvSpPr>
        <p:spPr>
          <a:xfrm>
            <a:off x="5562600" y="355361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E2EED8-B4D6-4BC4-67EF-4D047C350425}"/>
              </a:ext>
            </a:extLst>
          </p:cNvPr>
          <p:cNvSpPr/>
          <p:nvPr/>
        </p:nvSpPr>
        <p:spPr>
          <a:xfrm>
            <a:off x="5638801" y="4066381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DBB23-287E-EA12-5A57-20D54FD95F8A}"/>
              </a:ext>
            </a:extLst>
          </p:cNvPr>
          <p:cNvSpPr/>
          <p:nvPr/>
        </p:nvSpPr>
        <p:spPr>
          <a:xfrm>
            <a:off x="5562600" y="4203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3EBD25-E22A-0881-E55D-3B60D3B000DA}"/>
              </a:ext>
            </a:extLst>
          </p:cNvPr>
          <p:cNvSpPr/>
          <p:nvPr/>
        </p:nvSpPr>
        <p:spPr>
          <a:xfrm>
            <a:off x="6096000" y="4696619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E8551-9A8E-3B56-0029-FDDB290A7177}"/>
              </a:ext>
            </a:extLst>
          </p:cNvPr>
          <p:cNvSpPr/>
          <p:nvPr/>
        </p:nvSpPr>
        <p:spPr>
          <a:xfrm>
            <a:off x="5562600" y="4703811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716266-A272-3C6E-1E34-ADD5E48B9F77}"/>
              </a:ext>
            </a:extLst>
          </p:cNvPr>
          <p:cNvSpPr/>
          <p:nvPr/>
        </p:nvSpPr>
        <p:spPr>
          <a:xfrm>
            <a:off x="5621924" y="5181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C06D83-CC51-42DA-A5F9-872CE7262A43}"/>
              </a:ext>
            </a:extLst>
          </p:cNvPr>
          <p:cNvSpPr/>
          <p:nvPr/>
        </p:nvSpPr>
        <p:spPr>
          <a:xfrm>
            <a:off x="7086600" y="518191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5FD61A-B67D-AFB4-3FCD-03EC9150D572}"/>
              </a:ext>
            </a:extLst>
          </p:cNvPr>
          <p:cNvSpPr/>
          <p:nvPr/>
        </p:nvSpPr>
        <p:spPr>
          <a:xfrm>
            <a:off x="7543800" y="51816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EFF8394-1C4C-68B1-9698-F911502B87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664075" y="1994219"/>
            <a:ext cx="3702050" cy="372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Title 1">
            <a:extLst>
              <a:ext uri="{FF2B5EF4-FFF2-40B4-BE49-F238E27FC236}">
                <a16:creationId xmlns:a16="http://schemas.microsoft.com/office/drawing/2014/main" id="{65DFE928-0542-4AF6-8F00-981AD8683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Punctuation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C8BB688-811A-4647-8F63-C08861E83EE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Characters that mark the end of a statement, or that separate items in a list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,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AD6E12-3B40-4177-EB68-837C3AC14CB4}"/>
              </a:ext>
            </a:extLst>
          </p:cNvPr>
          <p:cNvSpPr/>
          <p:nvPr/>
        </p:nvSpPr>
        <p:spPr>
          <a:xfrm>
            <a:off x="6096000" y="3002359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B010EB-31C3-74DD-52F2-299E5F33F7B4}"/>
              </a:ext>
            </a:extLst>
          </p:cNvPr>
          <p:cNvSpPr/>
          <p:nvPr/>
        </p:nvSpPr>
        <p:spPr>
          <a:xfrm>
            <a:off x="6483350" y="3002358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858E25-DA2E-6485-B83C-25C077863FC5}"/>
              </a:ext>
            </a:extLst>
          </p:cNvPr>
          <p:cNvSpPr/>
          <p:nvPr/>
        </p:nvSpPr>
        <p:spPr>
          <a:xfrm>
            <a:off x="6832231" y="2971800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2FD2E7-15AB-FF64-FF59-C2CC1BBC117A}"/>
              </a:ext>
            </a:extLst>
          </p:cNvPr>
          <p:cNvSpPr/>
          <p:nvPr/>
        </p:nvSpPr>
        <p:spPr>
          <a:xfrm>
            <a:off x="7772400" y="3434938"/>
            <a:ext cx="2286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EEF44F-15DA-89A3-10FE-315E1F4F2CB4}"/>
              </a:ext>
            </a:extLst>
          </p:cNvPr>
          <p:cNvSpPr/>
          <p:nvPr/>
        </p:nvSpPr>
        <p:spPr>
          <a:xfrm>
            <a:off x="8213725" y="4069159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6E88F4-5C36-45CC-922B-51C9A562E49D}"/>
              </a:ext>
            </a:extLst>
          </p:cNvPr>
          <p:cNvSpPr/>
          <p:nvPr/>
        </p:nvSpPr>
        <p:spPr>
          <a:xfrm>
            <a:off x="6019800" y="4255524"/>
            <a:ext cx="228600" cy="240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44D245-3CEF-D0A0-8915-7B363681F395}"/>
              </a:ext>
            </a:extLst>
          </p:cNvPr>
          <p:cNvSpPr/>
          <p:nvPr/>
        </p:nvSpPr>
        <p:spPr>
          <a:xfrm>
            <a:off x="6483350" y="4724400"/>
            <a:ext cx="222250" cy="274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764955-5307-ECDC-44E4-1ACF19947793}"/>
              </a:ext>
            </a:extLst>
          </p:cNvPr>
          <p:cNvSpPr/>
          <p:nvPr/>
        </p:nvSpPr>
        <p:spPr>
          <a:xfrm>
            <a:off x="8001000" y="5212159"/>
            <a:ext cx="152400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79106D-4710-5C74-3329-36200554D934}"/>
              </a:ext>
            </a:extLst>
          </p:cNvPr>
          <p:cNvSpPr/>
          <p:nvPr/>
        </p:nvSpPr>
        <p:spPr>
          <a:xfrm>
            <a:off x="5791200" y="5364559"/>
            <a:ext cx="216454" cy="198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6615EDB-3606-40C3-B28D-D10C12257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6DA4A90-8939-4596-9B91-9921771D8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The rules of grammar that must be followed when writing a program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Controls the use of key words, operators, programmer-defined symbols, and punctuation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641D67A-174D-494A-81EE-F8B5ADBBD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BCB4FFC-B008-4829-87BA-110794F6A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 is a named storage location in the computer’s memory for holding a piece of data.</a:t>
            </a:r>
          </a:p>
          <a:p>
            <a:r>
              <a:rPr lang="en-US" altLang="en-US"/>
              <a:t>In Program 1-1 we used three variables: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hours</a:t>
            </a:r>
            <a:r>
              <a:rPr lang="en-US" altLang="en-US"/>
              <a:t> variable was used to hold the hours worked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rate</a:t>
            </a:r>
            <a:r>
              <a:rPr lang="en-US" altLang="en-US"/>
              <a:t> variable was used to hold the pay rate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pay</a:t>
            </a:r>
            <a:r>
              <a:rPr lang="en-US" altLang="en-US"/>
              <a:t> variable was used to hold the gross pay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E656FF2-4CE9-4AFA-9F72-0DB402C6B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Definitions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7BB4EC9-B5CD-4A26-8A6F-E60F69D45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create a variable in a program you must write a variable definition (also called a variable declaration)</a:t>
            </a:r>
          </a:p>
          <a:p>
            <a:endParaRPr lang="en-US" altLang="en-US"/>
          </a:p>
          <a:p>
            <a:r>
              <a:rPr lang="en-US" altLang="en-US"/>
              <a:t>Here is the statement from Program 1-1 that defines the variables: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double hours, rate, pay;</a:t>
            </a:r>
            <a:endParaRPr lang="en-US" altLang="en-US">
              <a:solidFill>
                <a:srgbClr val="FA821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BCFF6792-9FA1-4733-80CE-B045E87F0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Definitions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DBB855C-8BBF-49C1-BAA0-942F177C9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many different types of data, which you will learn about in this course.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A variable holds a specific type of data.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 variable definition specifies the type of data a variable can hold, and the variable name.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18C4B6C-F3A2-46BB-9D52-1B095F30C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Definitions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7A59395-A5DF-4F30-B11A-BE986B4C8C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again, line 7 from Program 1-1: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  <a:t>double hours, rate, pay;</a:t>
            </a:r>
            <a:br>
              <a:rPr lang="en-US" altLang="en-US" b="1">
                <a:solidFill>
                  <a:srgbClr val="FA8218"/>
                </a:solidFill>
                <a:latin typeface="Courier New" panose="02070309020205020404" pitchFamily="49" charset="0"/>
              </a:rPr>
            </a:br>
            <a:endParaRPr lang="en-US" altLang="en-US" b="1">
              <a:solidFill>
                <a:srgbClr val="FA8218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The word </a:t>
            </a:r>
            <a:r>
              <a:rPr lang="en-US" altLang="en-US" b="1">
                <a:latin typeface="Courier New" panose="02070309020205020404" pitchFamily="49" charset="0"/>
              </a:rPr>
              <a:t>double</a:t>
            </a:r>
            <a:r>
              <a:rPr lang="en-US" altLang="en-US"/>
              <a:t> specifies that the variables can hold double-precision floating point numbers. (You will learn more about that in Chapter 2)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6554702-9061-4ACA-BDEE-B7EB9D9B12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1.5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28D8FEEC-D207-49D3-AD3A-5408EC205C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BCF74D-8D1A-4C5C-8362-EA84FD12F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Input, Processing,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F5B8-7890-4AF6-A5E2-DF2522C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841115" cy="402336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/>
              <a:t>Three steps that a program typically performs:</a:t>
            </a:r>
          </a:p>
          <a:p>
            <a:pPr marL="800100" lvl="1" indent="-342900" eaLnBrk="1" hangingPunct="1">
              <a:lnSpc>
                <a:spcPct val="90000"/>
              </a:lnSpc>
              <a:buClr>
                <a:srgbClr val="FA8218"/>
              </a:buClr>
              <a:buSzPct val="90000"/>
              <a:buFont typeface="+mj-lt"/>
              <a:buAutoNum type="arabicPeriod"/>
              <a:defRPr/>
            </a:pPr>
            <a:r>
              <a:rPr lang="en-US" b="1"/>
              <a:t>Gather input data: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from keyboard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from files on disk drives</a:t>
            </a:r>
          </a:p>
          <a:p>
            <a:pPr marL="800100" lvl="1" indent="-342900">
              <a:buClr>
                <a:srgbClr val="FA8218"/>
              </a:buClr>
              <a:buSzPct val="90000"/>
              <a:buFont typeface="+mj-lt"/>
              <a:buAutoNum type="arabicPeriod"/>
              <a:defRPr/>
            </a:pPr>
            <a:r>
              <a:rPr lang="en-US" b="1"/>
              <a:t>Process the input data</a:t>
            </a:r>
          </a:p>
          <a:p>
            <a:pPr marL="800100" lvl="1" indent="-342900">
              <a:buClr>
                <a:srgbClr val="FA8218"/>
              </a:buClr>
              <a:buSzPct val="90000"/>
              <a:buFont typeface="+mj-lt"/>
              <a:buAutoNum type="arabicPeriod"/>
              <a:defRPr/>
            </a:pPr>
            <a:r>
              <a:rPr lang="en-US" b="1"/>
              <a:t>Display the results as output: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send it to the screen</a:t>
            </a:r>
          </a:p>
          <a:p>
            <a:pPr marL="982980" lvl="2" indent="-342900">
              <a:buClr>
                <a:srgbClr val="FA8218"/>
              </a:buClr>
              <a:buSzPct val="90000"/>
              <a:defRPr/>
            </a:pPr>
            <a:r>
              <a:rPr lang="en-US"/>
              <a:t>write to a file </a:t>
            </a:r>
          </a:p>
          <a:p>
            <a:pPr eaLnBrk="1" hangingPunct="1">
              <a:defRPr/>
            </a:pP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8D39D-7977-C6CD-C142-F78955283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1994219"/>
            <a:ext cx="3702050" cy="3726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9337092-4C19-47BF-AC0C-BBF092363A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A410E5F-3B60-4D32-99FB-94240E7E89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Why Program?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A4FF01B6-B01F-45CC-8156-EA3552B673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1.6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F9D5A7E8-10FD-4386-998D-EBF6D972C6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Programming Process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657B489-B422-4A1B-83BE-D979EB590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Programming Process</a:t>
            </a:r>
          </a:p>
        </p:txBody>
      </p:sp>
      <p:pic>
        <p:nvPicPr>
          <p:cNvPr id="48131" name="Picture 4" descr="GaddisControl_0146">
            <a:extLst>
              <a:ext uri="{FF2B5EF4-FFF2-40B4-BE49-F238E27FC236}">
                <a16:creationId xmlns:a16="http://schemas.microsoft.com/office/drawing/2014/main" id="{7EED1D0B-5497-48B2-A39B-F687CAB935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13" y="1846263"/>
            <a:ext cx="5848423" cy="4022725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657B489-B422-4A1B-83BE-D979EB590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Programming Process</a:t>
            </a:r>
          </a:p>
        </p:txBody>
      </p:sp>
      <p:pic>
        <p:nvPicPr>
          <p:cNvPr id="48131" name="Picture 4" descr="GaddisControl_0146">
            <a:extLst>
              <a:ext uri="{FF2B5EF4-FFF2-40B4-BE49-F238E27FC236}">
                <a16:creationId xmlns:a16="http://schemas.microsoft.com/office/drawing/2014/main" id="{7EED1D0B-5497-48B2-A39B-F687CAB935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3"/>
          <a:stretch/>
        </p:blipFill>
        <p:spPr>
          <a:xfrm>
            <a:off x="1282700" y="1600201"/>
            <a:ext cx="6578600" cy="2057399"/>
          </a:xfrm>
          <a:noFill/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B5423-7647-B7C6-21A9-AFB7BFD78BB8}"/>
              </a:ext>
            </a:extLst>
          </p:cNvPr>
          <p:cNvSpPr txBox="1">
            <a:spLocks/>
          </p:cNvSpPr>
          <p:nvPr/>
        </p:nvSpPr>
        <p:spPr bwMode="auto">
          <a:xfrm>
            <a:off x="457200" y="3886200"/>
            <a:ext cx="82296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kern="0"/>
              <a:t>The first 4 steps are the most important. This is where you create your algorithm.</a:t>
            </a:r>
          </a:p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endParaRPr lang="en-US" kern="0"/>
          </a:p>
          <a:p>
            <a:pPr marL="609600" indent="-609600" eaLnBrk="1" hangingPunct="1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kern="0"/>
              <a:t>Creating the proper algorithm is practically what </a:t>
            </a:r>
            <a:r>
              <a:rPr lang="en-US" b="1" kern="0"/>
              <a:t>Computer Science </a:t>
            </a:r>
            <a:r>
              <a:rPr lang="en-US" kern="0"/>
              <a:t>is all about.</a:t>
            </a:r>
          </a:p>
        </p:txBody>
      </p:sp>
    </p:spTree>
    <p:extLst>
      <p:ext uri="{BB962C8B-B14F-4D97-AF65-F5344CB8AC3E}">
        <p14:creationId xmlns:p14="http://schemas.microsoft.com/office/powerpoint/2010/main" val="3174855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44D477A-26FB-4346-9EC7-85A4BD8077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1.7</a:t>
            </a:r>
          </a:p>
        </p:txBody>
      </p:sp>
      <p:sp>
        <p:nvSpPr>
          <p:cNvPr id="49155" name="Subtitle 2">
            <a:extLst>
              <a:ext uri="{FF2B5EF4-FFF2-40B4-BE49-F238E27FC236}">
                <a16:creationId xmlns:a16="http://schemas.microsoft.com/office/drawing/2014/main" id="{182BB4B7-2291-4789-BE34-0815F04F55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and Object-Oriented Programming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5278-C98B-434E-8438-A03D245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Procedural and Object-Oriented Programming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3BFF100-D41C-4B9A-8C9D-32F44875F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Procedural programming: focus is on the process.  </a:t>
            </a:r>
          </a:p>
          <a:p>
            <a:pPr lvl="1"/>
            <a:r>
              <a:rPr lang="en-US" altLang="en-US"/>
              <a:t>Procedures/functions are written to process data.</a:t>
            </a:r>
          </a:p>
          <a:p>
            <a:r>
              <a:rPr lang="en-US" altLang="en-US"/>
              <a:t>Object-Oriented programming: focus is on objects, which contain data and the means to manipulate the data.  </a:t>
            </a:r>
          </a:p>
          <a:p>
            <a:pPr lvl="1"/>
            <a:r>
              <a:rPr lang="en-US" altLang="en-US"/>
              <a:t>Messages sent to objects to perform operations.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3B0E10-E121-453C-BDA9-8DE8465DF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Program?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D01C13-BB2F-42B8-87EC-C1008A2D5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itchFamily="-16" charset="0"/>
              <a:buNone/>
              <a:defRPr/>
            </a:pPr>
            <a:r>
              <a:rPr lang="en-US" u="sng"/>
              <a:t>Computer</a:t>
            </a:r>
            <a:r>
              <a:rPr lang="en-US"/>
              <a:t> – programmable machine designed to follow instructions  (aka hardware)</a:t>
            </a:r>
          </a:p>
          <a:p>
            <a:pPr eaLnBrk="1" hangingPunct="1">
              <a:buFont typeface="Times" pitchFamily="-16" charset="0"/>
              <a:buNone/>
              <a:defRPr/>
            </a:pPr>
            <a:r>
              <a:rPr lang="en-US" u="sng"/>
              <a:t>Program</a:t>
            </a:r>
            <a:r>
              <a:rPr lang="en-US"/>
              <a:t> – instructions in computer memory to make it do something   (aka software)</a:t>
            </a:r>
          </a:p>
          <a:p>
            <a:pPr eaLnBrk="1" hangingPunct="1">
              <a:buFont typeface="Times" pitchFamily="-16" charset="0"/>
              <a:buNone/>
              <a:defRPr/>
            </a:pPr>
            <a:r>
              <a:rPr lang="en-US" u="sng"/>
              <a:t>Programmer</a:t>
            </a:r>
            <a:r>
              <a:rPr lang="en-US"/>
              <a:t> – person who writes instructions (programs) to make computer perform a task</a:t>
            </a:r>
          </a:p>
          <a:p>
            <a:pPr eaLnBrk="1" hangingPunct="1">
              <a:spcBef>
                <a:spcPct val="80000"/>
              </a:spcBef>
              <a:buFont typeface="Times" pitchFamily="-16" charset="0"/>
              <a:buNone/>
              <a:defRPr/>
            </a:pPr>
            <a:r>
              <a:rPr lang="en-US"/>
              <a:t>SO, without programmers, no programs; without programs,  a computer cannot do anything</a:t>
            </a:r>
            <a:endParaRPr lang="en-US" u="sng"/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3B0E10-E121-453C-BDA9-8DE8465DF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do we use programming?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D01C13-BB2F-42B8-87EC-C1008A2D5A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Business</a:t>
            </a:r>
          </a:p>
          <a:p>
            <a:pPr eaLnBrk="1" hangingPunct="1">
              <a:defRPr/>
            </a:pPr>
            <a:r>
              <a:rPr lang="en-US"/>
              <a:t>Medicine</a:t>
            </a:r>
          </a:p>
          <a:p>
            <a:pPr eaLnBrk="1" hangingPunct="1">
              <a:defRPr/>
            </a:pPr>
            <a:r>
              <a:rPr lang="en-US"/>
              <a:t>Government</a:t>
            </a:r>
          </a:p>
          <a:p>
            <a:pPr eaLnBrk="1" hangingPunct="1">
              <a:defRPr/>
            </a:pPr>
            <a:r>
              <a:rPr lang="en-US"/>
              <a:t>Law enforcement</a:t>
            </a:r>
          </a:p>
          <a:p>
            <a:pPr eaLnBrk="1" hangingPunct="1">
              <a:defRPr/>
            </a:pPr>
            <a:r>
              <a:rPr lang="en-US"/>
              <a:t>Agriculture</a:t>
            </a:r>
          </a:p>
          <a:p>
            <a:pPr eaLnBrk="1" hangingPunct="1">
              <a:defRPr/>
            </a:pPr>
            <a:r>
              <a:rPr lang="en-US"/>
              <a:t>Academia</a:t>
            </a:r>
          </a:p>
          <a:p>
            <a:pPr eaLnBrk="1" hangingPunct="1">
              <a:defRPr/>
            </a:pPr>
            <a:r>
              <a:rPr lang="en-US"/>
              <a:t>Entertainment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35CC4F6-88C1-47B7-A042-83376B43F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Anywhere a computer is used</a:t>
            </a:r>
          </a:p>
          <a:p>
            <a:r>
              <a:rPr lang="en-US"/>
              <a:t>…that is, everywhere!</a:t>
            </a:r>
          </a:p>
        </p:txBody>
      </p:sp>
    </p:spTree>
    <p:extLst>
      <p:ext uri="{BB962C8B-B14F-4D97-AF65-F5344CB8AC3E}">
        <p14:creationId xmlns:p14="http://schemas.microsoft.com/office/powerpoint/2010/main" val="30599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C3B0E10-E121-453C-BDA9-8DE8465DF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do we use programming?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D01C13-BB2F-42B8-87EC-C1008A2D5A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Here at Snow College, we have a software engineering degree, focusing on:</a:t>
            </a:r>
          </a:p>
          <a:p>
            <a:pPr lvl="1"/>
            <a:r>
              <a:rPr lang="en-US"/>
              <a:t>Entrepreneurship</a:t>
            </a:r>
          </a:p>
          <a:p>
            <a:pPr lvl="1"/>
            <a:r>
              <a:rPr lang="en-US"/>
              <a:t>Digital Media Design</a:t>
            </a:r>
          </a:p>
          <a:p>
            <a:pPr lvl="1"/>
            <a:r>
              <a:rPr lang="en-US"/>
              <a:t>Web Development</a:t>
            </a:r>
          </a:p>
          <a:p>
            <a:pPr lvl="1"/>
            <a:r>
              <a:rPr lang="en-US"/>
              <a:t>Data Science</a:t>
            </a:r>
          </a:p>
          <a:p>
            <a:pPr lvl="1"/>
            <a:endParaRPr lang="en-US"/>
          </a:p>
          <a:p>
            <a:r>
              <a:rPr lang="en-US"/>
              <a:t>All types of Engineering require some type of software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29F6-C736-417F-B40C-A60B741B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DBFC-93DC-431A-95C4-1343ED1B9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An art</a:t>
            </a:r>
          </a:p>
          <a:p>
            <a:pPr lvl="1"/>
            <a:r>
              <a:rPr lang="en-US"/>
              <a:t>Program are carefully designed </a:t>
            </a:r>
          </a:p>
          <a:p>
            <a:pPr lvl="2"/>
            <a:r>
              <a:rPr lang="en-US"/>
              <a:t>A flow of instructions</a:t>
            </a:r>
          </a:p>
          <a:p>
            <a:pPr lvl="2"/>
            <a:r>
              <a:rPr lang="en-US"/>
              <a:t>Math Procedures</a:t>
            </a:r>
          </a:p>
          <a:p>
            <a:pPr lvl="2"/>
            <a:r>
              <a:rPr lang="en-US"/>
              <a:t>Appearance</a:t>
            </a:r>
          </a:p>
          <a:p>
            <a:pPr lvl="2"/>
            <a:r>
              <a:rPr lang="en-US"/>
              <a:t>Presentation</a:t>
            </a:r>
          </a:p>
          <a:p>
            <a:pPr lvl="2"/>
            <a:r>
              <a:rPr lang="en-US"/>
              <a:t>User-friendliness</a:t>
            </a:r>
          </a:p>
          <a:p>
            <a:pPr lvl="2"/>
            <a:r>
              <a:rPr lang="en-US"/>
              <a:t>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4D46B-EF8A-4F6C-AB1C-5085B716C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A science</a:t>
            </a:r>
          </a:p>
          <a:p>
            <a:pPr lvl="1"/>
            <a:r>
              <a:rPr lang="en-US"/>
              <a:t>Programs rarely work right the first time</a:t>
            </a:r>
          </a:p>
          <a:p>
            <a:pPr lvl="1"/>
            <a:r>
              <a:rPr lang="en-US"/>
              <a:t>Programming requires</a:t>
            </a:r>
          </a:p>
          <a:p>
            <a:pPr lvl="2"/>
            <a:r>
              <a:rPr lang="en-US"/>
              <a:t>Testing</a:t>
            </a:r>
          </a:p>
          <a:p>
            <a:pPr lvl="2"/>
            <a:r>
              <a:rPr lang="en-US"/>
              <a:t>Correction</a:t>
            </a:r>
          </a:p>
          <a:p>
            <a:pPr lvl="2"/>
            <a:r>
              <a:rPr lang="en-US"/>
              <a:t>Redesigning</a:t>
            </a:r>
          </a:p>
          <a:p>
            <a:pPr lvl="2"/>
            <a:r>
              <a:rPr lang="en-US"/>
              <a:t>Testing</a:t>
            </a:r>
          </a:p>
          <a:p>
            <a:pPr lvl="2"/>
            <a:r>
              <a:rPr lang="en-US"/>
              <a:t>Correction</a:t>
            </a:r>
          </a:p>
          <a:p>
            <a:pPr lvl="2"/>
            <a:r>
              <a:rPr lang="en-US"/>
              <a:t>Redesigning</a:t>
            </a:r>
          </a:p>
          <a:p>
            <a:pPr lvl="2"/>
            <a:r>
              <a:rPr lang="en-US"/>
              <a:t>…</a:t>
            </a:r>
          </a:p>
          <a:p>
            <a:pPr lvl="2"/>
            <a:r>
              <a:rPr lang="en-US"/>
              <a:t>(Scientific Method?)</a:t>
            </a:r>
          </a:p>
        </p:txBody>
      </p:sp>
    </p:spTree>
    <p:extLst>
      <p:ext uri="{BB962C8B-B14F-4D97-AF65-F5344CB8AC3E}">
        <p14:creationId xmlns:p14="http://schemas.microsoft.com/office/powerpoint/2010/main" val="30407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2A41472-667B-438F-8B35-9AEE32317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1.2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793A3C4A-514B-4EB0-AB4D-D8B802EF60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Systems: Hardware and Software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1550</Words>
  <Application>Microsoft Office PowerPoint</Application>
  <PresentationFormat>On-screen Show (4:3)</PresentationFormat>
  <Paragraphs>261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Lucida Console</vt:lpstr>
      <vt:lpstr>Times</vt:lpstr>
      <vt:lpstr>Retrospect</vt:lpstr>
      <vt:lpstr>ENGR 1400</vt:lpstr>
      <vt:lpstr>Welcome to Programming Fundamentals!</vt:lpstr>
      <vt:lpstr>Chapter 1 Introduction to computers and programming</vt:lpstr>
      <vt:lpstr>1.1</vt:lpstr>
      <vt:lpstr>Why Program?</vt:lpstr>
      <vt:lpstr>Where do we use programming?</vt:lpstr>
      <vt:lpstr>Where do we use programming?</vt:lpstr>
      <vt:lpstr>What is Programming</vt:lpstr>
      <vt:lpstr>1.2</vt:lpstr>
      <vt:lpstr>Main Hardware Component Categories:</vt:lpstr>
      <vt:lpstr>Central Processing Unit (CPU)</vt:lpstr>
      <vt:lpstr>Central Processing Unit (CPU)</vt:lpstr>
      <vt:lpstr>Main Memory</vt:lpstr>
      <vt:lpstr>Main Memory</vt:lpstr>
      <vt:lpstr>Secondary Storage</vt:lpstr>
      <vt:lpstr>Main Hardware Component Categories</vt:lpstr>
      <vt:lpstr>Software-Programs That Run on a Computer</vt:lpstr>
      <vt:lpstr>1.3</vt:lpstr>
      <vt:lpstr>Programs and Programming Languages</vt:lpstr>
      <vt:lpstr>Machine Language</vt:lpstr>
      <vt:lpstr>Machine Language</vt:lpstr>
      <vt:lpstr>Programs and Programming Languages</vt:lpstr>
      <vt:lpstr>Some Well-Known Programming Languages</vt:lpstr>
      <vt:lpstr>From a High-Level Program to an Executable File</vt:lpstr>
      <vt:lpstr>Syntax and Logical Errors</vt:lpstr>
      <vt:lpstr>Integrated Development Environments (IDEs)</vt:lpstr>
      <vt:lpstr>1.4</vt:lpstr>
      <vt:lpstr>What is a Program Made of?</vt:lpstr>
      <vt:lpstr>Key Words</vt:lpstr>
      <vt:lpstr>Programmer-Defined Identifiers</vt:lpstr>
      <vt:lpstr>Operators</vt:lpstr>
      <vt:lpstr>Punctuation</vt:lpstr>
      <vt:lpstr>Syntax</vt:lpstr>
      <vt:lpstr>Variables</vt:lpstr>
      <vt:lpstr>Variable Definitions</vt:lpstr>
      <vt:lpstr>Variable Definitions</vt:lpstr>
      <vt:lpstr>Variable Definitions</vt:lpstr>
      <vt:lpstr>1.5</vt:lpstr>
      <vt:lpstr>Input, Processing, and Output</vt:lpstr>
      <vt:lpstr>1.6</vt:lpstr>
      <vt:lpstr>The Programming Process</vt:lpstr>
      <vt:lpstr>The Programming Process</vt:lpstr>
      <vt:lpstr>1.7</vt:lpstr>
      <vt:lpstr>Procedural and Object-Oriented Programming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Programming</dc:subject>
  <dc:creator>Tony Gaddis</dc:creator>
  <cp:lastModifiedBy>Michael Olson2</cp:lastModifiedBy>
  <cp:revision>2</cp:revision>
  <dcterms:created xsi:type="dcterms:W3CDTF">2011-02-16T20:47:20Z</dcterms:created>
  <dcterms:modified xsi:type="dcterms:W3CDTF">2023-01-13T21:20:36Z</dcterms:modified>
</cp:coreProperties>
</file>