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78"/>
  </p:notesMasterIdLst>
  <p:handoutMasterIdLst>
    <p:handoutMasterId r:id="rId79"/>
  </p:handout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268" r:id="rId9"/>
    <p:sldId id="361" r:id="rId10"/>
    <p:sldId id="362" r:id="rId11"/>
    <p:sldId id="271" r:id="rId12"/>
    <p:sldId id="364" r:id="rId13"/>
    <p:sldId id="365" r:id="rId14"/>
    <p:sldId id="366" r:id="rId15"/>
    <p:sldId id="277" r:id="rId16"/>
    <p:sldId id="367" r:id="rId17"/>
    <p:sldId id="369" r:id="rId18"/>
    <p:sldId id="289" r:id="rId19"/>
    <p:sldId id="414" r:id="rId20"/>
    <p:sldId id="370" r:id="rId21"/>
    <p:sldId id="371" r:id="rId22"/>
    <p:sldId id="372" r:id="rId23"/>
    <p:sldId id="373" r:id="rId24"/>
    <p:sldId id="282" r:id="rId25"/>
    <p:sldId id="283" r:id="rId26"/>
    <p:sldId id="374" r:id="rId27"/>
    <p:sldId id="375" r:id="rId28"/>
    <p:sldId id="376" r:id="rId29"/>
    <p:sldId id="340" r:id="rId30"/>
    <p:sldId id="378" r:id="rId31"/>
    <p:sldId id="379" r:id="rId32"/>
    <p:sldId id="290" r:id="rId33"/>
    <p:sldId id="291" r:id="rId34"/>
    <p:sldId id="380" r:id="rId35"/>
    <p:sldId id="347" r:id="rId36"/>
    <p:sldId id="389" r:id="rId37"/>
    <p:sldId id="388" r:id="rId38"/>
    <p:sldId id="381" r:id="rId39"/>
    <p:sldId id="382" r:id="rId40"/>
    <p:sldId id="384" r:id="rId41"/>
    <p:sldId id="385" r:id="rId42"/>
    <p:sldId id="386" r:id="rId43"/>
    <p:sldId id="387" r:id="rId44"/>
    <p:sldId id="299" r:id="rId45"/>
    <p:sldId id="300" r:id="rId46"/>
    <p:sldId id="390" r:id="rId47"/>
    <p:sldId id="391" r:id="rId48"/>
    <p:sldId id="394" r:id="rId49"/>
    <p:sldId id="306" r:id="rId50"/>
    <p:sldId id="307" r:id="rId51"/>
    <p:sldId id="395" r:id="rId52"/>
    <p:sldId id="397" r:id="rId53"/>
    <p:sldId id="398" r:id="rId54"/>
    <p:sldId id="399" r:id="rId55"/>
    <p:sldId id="400" r:id="rId56"/>
    <p:sldId id="313" r:id="rId57"/>
    <p:sldId id="314" r:id="rId58"/>
    <p:sldId id="403" r:id="rId59"/>
    <p:sldId id="415" r:id="rId60"/>
    <p:sldId id="416" r:id="rId61"/>
    <p:sldId id="417" r:id="rId62"/>
    <p:sldId id="404" r:id="rId63"/>
    <p:sldId id="322" r:id="rId64"/>
    <p:sldId id="323" r:id="rId65"/>
    <p:sldId id="407" r:id="rId66"/>
    <p:sldId id="408" r:id="rId67"/>
    <p:sldId id="409" r:id="rId68"/>
    <p:sldId id="327" r:id="rId69"/>
    <p:sldId id="328" r:id="rId70"/>
    <p:sldId id="329" r:id="rId71"/>
    <p:sldId id="410" r:id="rId72"/>
    <p:sldId id="411" r:id="rId73"/>
    <p:sldId id="412" r:id="rId74"/>
    <p:sldId id="413" r:id="rId75"/>
    <p:sldId id="334" r:id="rId76"/>
    <p:sldId id="335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27E57-E422-4DC6-B430-714150B0F02C}" v="99" dt="2022-11-14T20:51:01.0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52527E57-E422-4DC6-B430-714150B0F02C}"/>
    <pc:docChg chg="undo redo custSel addSld delSld modSld sldOrd">
      <pc:chgData name="Michael Olson2" userId="7fb21594-b682-4edc-9482-c69c6202f15f" providerId="ADAL" clId="{52527E57-E422-4DC6-B430-714150B0F02C}" dt="2022-11-14T20:51:01.038" v="1263"/>
      <pc:docMkLst>
        <pc:docMk/>
      </pc:docMkLst>
      <pc:sldChg chg="del">
        <pc:chgData name="Michael Olson2" userId="7fb21594-b682-4edc-9482-c69c6202f15f" providerId="ADAL" clId="{52527E57-E422-4DC6-B430-714150B0F02C}" dt="2022-11-07T19:59:18.311" v="44" actId="47"/>
        <pc:sldMkLst>
          <pc:docMk/>
          <pc:sldMk cId="0" sldId="262"/>
        </pc:sldMkLst>
      </pc:sldChg>
      <pc:sldChg chg="del">
        <pc:chgData name="Michael Olson2" userId="7fb21594-b682-4edc-9482-c69c6202f15f" providerId="ADAL" clId="{52527E57-E422-4DC6-B430-714150B0F02C}" dt="2022-11-07T19:59:18.311" v="44" actId="47"/>
        <pc:sldMkLst>
          <pc:docMk/>
          <pc:sldMk cId="0" sldId="263"/>
        </pc:sldMkLst>
      </pc:sldChg>
      <pc:sldChg chg="del">
        <pc:chgData name="Michael Olson2" userId="7fb21594-b682-4edc-9482-c69c6202f15f" providerId="ADAL" clId="{52527E57-E422-4DC6-B430-714150B0F02C}" dt="2022-11-07T19:59:18.311" v="44" actId="47"/>
        <pc:sldMkLst>
          <pc:docMk/>
          <pc:sldMk cId="0" sldId="264"/>
        </pc:sldMkLst>
      </pc:sldChg>
      <pc:sldChg chg="del">
        <pc:chgData name="Michael Olson2" userId="7fb21594-b682-4edc-9482-c69c6202f15f" providerId="ADAL" clId="{52527E57-E422-4DC6-B430-714150B0F02C}" dt="2022-11-07T19:59:18.311" v="44" actId="47"/>
        <pc:sldMkLst>
          <pc:docMk/>
          <pc:sldMk cId="0" sldId="265"/>
        </pc:sldMkLst>
      </pc:sldChg>
      <pc:sldChg chg="del">
        <pc:chgData name="Michael Olson2" userId="7fb21594-b682-4edc-9482-c69c6202f15f" providerId="ADAL" clId="{52527E57-E422-4DC6-B430-714150B0F02C}" dt="2022-11-07T19:59:18.311" v="44" actId="47"/>
        <pc:sldMkLst>
          <pc:docMk/>
          <pc:sldMk cId="0" sldId="266"/>
        </pc:sldMkLst>
      </pc:sldChg>
      <pc:sldChg chg="del">
        <pc:chgData name="Michael Olson2" userId="7fb21594-b682-4edc-9482-c69c6202f15f" providerId="ADAL" clId="{52527E57-E422-4DC6-B430-714150B0F02C}" dt="2022-11-07T19:59:18.311" v="44" actId="47"/>
        <pc:sldMkLst>
          <pc:docMk/>
          <pc:sldMk cId="0" sldId="267"/>
        </pc:sldMkLst>
      </pc:sldChg>
      <pc:sldChg chg="add">
        <pc:chgData name="Michael Olson2" userId="7fb21594-b682-4edc-9482-c69c6202f15f" providerId="ADAL" clId="{52527E57-E422-4DC6-B430-714150B0F02C}" dt="2022-11-07T19:58:07.557" v="29"/>
        <pc:sldMkLst>
          <pc:docMk/>
          <pc:sldMk cId="0" sldId="268"/>
        </pc:sldMkLst>
      </pc:sldChg>
      <pc:sldChg chg="del">
        <pc:chgData name="Michael Olson2" userId="7fb21594-b682-4edc-9482-c69c6202f15f" providerId="ADAL" clId="{52527E57-E422-4DC6-B430-714150B0F02C}" dt="2022-11-07T19:59:18.311" v="44" actId="47"/>
        <pc:sldMkLst>
          <pc:docMk/>
          <pc:sldMk cId="0" sldId="269"/>
        </pc:sldMkLst>
      </pc:sldChg>
      <pc:sldChg chg="del">
        <pc:chgData name="Michael Olson2" userId="7fb21594-b682-4edc-9482-c69c6202f15f" providerId="ADAL" clId="{52527E57-E422-4DC6-B430-714150B0F02C}" dt="2022-11-07T19:59:18.311" v="44" actId="47"/>
        <pc:sldMkLst>
          <pc:docMk/>
          <pc:sldMk cId="0" sldId="270"/>
        </pc:sldMkLst>
      </pc:sldChg>
      <pc:sldChg chg="addSp modSp add mod chgLayout">
        <pc:chgData name="Michael Olson2" userId="7fb21594-b682-4edc-9482-c69c6202f15f" providerId="ADAL" clId="{52527E57-E422-4DC6-B430-714150B0F02C}" dt="2022-11-07T20:01:40.896" v="93" actId="255"/>
        <pc:sldMkLst>
          <pc:docMk/>
          <pc:sldMk cId="0" sldId="271"/>
        </pc:sldMkLst>
        <pc:spChg chg="add mod">
          <ac:chgData name="Michael Olson2" userId="7fb21594-b682-4edc-9482-c69c6202f15f" providerId="ADAL" clId="{52527E57-E422-4DC6-B430-714150B0F02C}" dt="2022-11-07T19:58:52.351" v="42" actId="6549"/>
          <ac:spMkLst>
            <pc:docMk/>
            <pc:sldMk cId="0" sldId="271"/>
            <ac:spMk id="2" creationId="{97ACF5F3-1AD6-2143-5970-52EE2E581A60}"/>
          </ac:spMkLst>
        </pc:spChg>
        <pc:spChg chg="mod ord">
          <ac:chgData name="Michael Olson2" userId="7fb21594-b682-4edc-9482-c69c6202f15f" providerId="ADAL" clId="{52527E57-E422-4DC6-B430-714150B0F02C}" dt="2022-11-07T20:01:25.573" v="84" actId="700"/>
          <ac:spMkLst>
            <pc:docMk/>
            <pc:sldMk cId="0" sldId="271"/>
            <ac:spMk id="21506" creationId="{0A75603A-3149-AF25-B2D9-0FABB9207708}"/>
          </ac:spMkLst>
        </pc:spChg>
        <pc:spChg chg="mod ord">
          <ac:chgData name="Michael Olson2" userId="7fb21594-b682-4edc-9482-c69c6202f15f" providerId="ADAL" clId="{52527E57-E422-4DC6-B430-714150B0F02C}" dt="2022-11-07T20:01:40.896" v="93" actId="255"/>
          <ac:spMkLst>
            <pc:docMk/>
            <pc:sldMk cId="0" sldId="271"/>
            <ac:spMk id="21507" creationId="{623763D8-D22D-F2E7-C51B-86E0CA720859}"/>
          </ac:spMkLst>
        </pc:spChg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72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73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74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75"/>
        </pc:sldMkLst>
      </pc:sldChg>
      <pc:sldChg chg="delSp add del">
        <pc:chgData name="Michael Olson2" userId="7fb21594-b682-4edc-9482-c69c6202f15f" providerId="ADAL" clId="{52527E57-E422-4DC6-B430-714150B0F02C}" dt="2022-11-07T20:19:42.174" v="205" actId="47"/>
        <pc:sldMkLst>
          <pc:docMk/>
          <pc:sldMk cId="0" sldId="276"/>
        </pc:sldMkLst>
        <pc:picChg chg="del">
          <ac:chgData name="Michael Olson2" userId="7fb21594-b682-4edc-9482-c69c6202f15f" providerId="ADAL" clId="{52527E57-E422-4DC6-B430-714150B0F02C}" dt="2022-11-07T20:18:43.673" v="179" actId="21"/>
          <ac:picMkLst>
            <pc:docMk/>
            <pc:sldMk cId="0" sldId="276"/>
            <ac:picMk id="28675" creationId="{2D1753B4-08F4-5925-2294-C950A988572E}"/>
          </ac:picMkLst>
        </pc:picChg>
      </pc:sldChg>
      <pc:sldChg chg="modSp add mod chgLayout">
        <pc:chgData name="Michael Olson2" userId="7fb21594-b682-4edc-9482-c69c6202f15f" providerId="ADAL" clId="{52527E57-E422-4DC6-B430-714150B0F02C}" dt="2022-11-07T20:03:29.412" v="115" actId="12"/>
        <pc:sldMkLst>
          <pc:docMk/>
          <pc:sldMk cId="0" sldId="277"/>
        </pc:sldMkLst>
        <pc:spChg chg="mod ord">
          <ac:chgData name="Michael Olson2" userId="7fb21594-b682-4edc-9482-c69c6202f15f" providerId="ADAL" clId="{52527E57-E422-4DC6-B430-714150B0F02C}" dt="2022-11-07T20:03:26.525" v="113" actId="700"/>
          <ac:spMkLst>
            <pc:docMk/>
            <pc:sldMk cId="0" sldId="277"/>
            <ac:spMk id="29698" creationId="{DEB9921C-7A08-5BD8-A22A-6CF903B1E34F}"/>
          </ac:spMkLst>
        </pc:spChg>
        <pc:spChg chg="mod ord">
          <ac:chgData name="Michael Olson2" userId="7fb21594-b682-4edc-9482-c69c6202f15f" providerId="ADAL" clId="{52527E57-E422-4DC6-B430-714150B0F02C}" dt="2022-11-07T20:03:29.412" v="115" actId="12"/>
          <ac:spMkLst>
            <pc:docMk/>
            <pc:sldMk cId="0" sldId="277"/>
            <ac:spMk id="29699" creationId="{697EA21C-AD1A-CA71-46F6-F07FC88A703E}"/>
          </ac:spMkLst>
        </pc:spChg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78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79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80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81"/>
        </pc:sldMkLst>
      </pc:sldChg>
      <pc:sldChg chg="modSp add mod chgLayout">
        <pc:chgData name="Michael Olson2" userId="7fb21594-b682-4edc-9482-c69c6202f15f" providerId="ADAL" clId="{52527E57-E422-4DC6-B430-714150B0F02C}" dt="2022-11-07T20:08:27.513" v="151" actId="12"/>
        <pc:sldMkLst>
          <pc:docMk/>
          <pc:sldMk cId="0" sldId="282"/>
        </pc:sldMkLst>
        <pc:spChg chg="mod ord">
          <ac:chgData name="Michael Olson2" userId="7fb21594-b682-4edc-9482-c69c6202f15f" providerId="ADAL" clId="{52527E57-E422-4DC6-B430-714150B0F02C}" dt="2022-11-07T20:06:57.945" v="128" actId="700"/>
          <ac:spMkLst>
            <pc:docMk/>
            <pc:sldMk cId="0" sldId="282"/>
            <ac:spMk id="43010" creationId="{9E610D75-2C1A-05C4-6AD5-6F40A21B16B2}"/>
          </ac:spMkLst>
        </pc:spChg>
        <pc:spChg chg="mod ord">
          <ac:chgData name="Michael Olson2" userId="7fb21594-b682-4edc-9482-c69c6202f15f" providerId="ADAL" clId="{52527E57-E422-4DC6-B430-714150B0F02C}" dt="2022-11-07T20:08:27.513" v="151" actId="12"/>
          <ac:spMkLst>
            <pc:docMk/>
            <pc:sldMk cId="0" sldId="282"/>
            <ac:spMk id="43011" creationId="{28A329F5-816D-F6F6-5C75-0967AC54552C}"/>
          </ac:spMkLst>
        </pc:spChg>
      </pc:sldChg>
      <pc:sldChg chg="modSp add mod chgLayout">
        <pc:chgData name="Michael Olson2" userId="7fb21594-b682-4edc-9482-c69c6202f15f" providerId="ADAL" clId="{52527E57-E422-4DC6-B430-714150B0F02C}" dt="2022-11-07T20:08:35.361" v="153" actId="12"/>
        <pc:sldMkLst>
          <pc:docMk/>
          <pc:sldMk cId="0" sldId="283"/>
        </pc:sldMkLst>
        <pc:spChg chg="mod ord">
          <ac:chgData name="Michael Olson2" userId="7fb21594-b682-4edc-9482-c69c6202f15f" providerId="ADAL" clId="{52527E57-E422-4DC6-B430-714150B0F02C}" dt="2022-11-07T20:06:57.945" v="128" actId="700"/>
          <ac:spMkLst>
            <pc:docMk/>
            <pc:sldMk cId="0" sldId="283"/>
            <ac:spMk id="44034" creationId="{653115F1-2338-DC5C-BC3F-11AF47E2CADB}"/>
          </ac:spMkLst>
        </pc:spChg>
        <pc:spChg chg="mod ord">
          <ac:chgData name="Michael Olson2" userId="7fb21594-b682-4edc-9482-c69c6202f15f" providerId="ADAL" clId="{52527E57-E422-4DC6-B430-714150B0F02C}" dt="2022-11-07T20:08:35.361" v="153" actId="12"/>
          <ac:spMkLst>
            <pc:docMk/>
            <pc:sldMk cId="0" sldId="283"/>
            <ac:spMk id="44035" creationId="{4B75C775-E892-D03E-0FC4-1083B44685EC}"/>
          </ac:spMkLst>
        </pc:spChg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85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86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87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88"/>
        </pc:sldMkLst>
      </pc:sldChg>
      <pc:sldChg chg="modSp add mod chgLayout">
        <pc:chgData name="Michael Olson2" userId="7fb21594-b682-4edc-9482-c69c6202f15f" providerId="ADAL" clId="{52527E57-E422-4DC6-B430-714150B0F02C}" dt="2022-11-07T20:07:20.042" v="141" actId="12"/>
        <pc:sldMkLst>
          <pc:docMk/>
          <pc:sldMk cId="0" sldId="289"/>
        </pc:sldMkLst>
        <pc:spChg chg="mod ord">
          <ac:chgData name="Michael Olson2" userId="7fb21594-b682-4edc-9482-c69c6202f15f" providerId="ADAL" clId="{52527E57-E422-4DC6-B430-714150B0F02C}" dt="2022-11-07T20:06:51.949" v="127" actId="700"/>
          <ac:spMkLst>
            <pc:docMk/>
            <pc:sldMk cId="0" sldId="289"/>
            <ac:spMk id="36866" creationId="{FBE37DC2-63C4-F0FF-02B3-BB4F1B2003DE}"/>
          </ac:spMkLst>
        </pc:spChg>
        <pc:spChg chg="mod ord">
          <ac:chgData name="Michael Olson2" userId="7fb21594-b682-4edc-9482-c69c6202f15f" providerId="ADAL" clId="{52527E57-E422-4DC6-B430-714150B0F02C}" dt="2022-11-07T20:07:20.042" v="141" actId="12"/>
          <ac:spMkLst>
            <pc:docMk/>
            <pc:sldMk cId="0" sldId="289"/>
            <ac:spMk id="36867" creationId="{DD4DA139-6AFE-8398-93C7-FD4B7D9E5D05}"/>
          </ac:spMkLst>
        </pc:spChg>
        <pc:graphicFrameChg chg="mod">
          <ac:chgData name="Michael Olson2" userId="7fb21594-b682-4edc-9482-c69c6202f15f" providerId="ADAL" clId="{52527E57-E422-4DC6-B430-714150B0F02C}" dt="2022-11-07T20:07:12.776" v="137" actId="1036"/>
          <ac:graphicFrameMkLst>
            <pc:docMk/>
            <pc:sldMk cId="0" sldId="289"/>
            <ac:graphicFrameMk id="757764" creationId="{0DB1AAD1-0EF3-93A7-FBB3-5FF8755853C3}"/>
          </ac:graphicFrameMkLst>
        </pc:graphicFrameChg>
      </pc:sldChg>
      <pc:sldChg chg="add">
        <pc:chgData name="Michael Olson2" userId="7fb21594-b682-4edc-9482-c69c6202f15f" providerId="ADAL" clId="{52527E57-E422-4DC6-B430-714150B0F02C}" dt="2022-11-07T19:58:07.557" v="29"/>
        <pc:sldMkLst>
          <pc:docMk/>
          <pc:sldMk cId="0" sldId="290"/>
        </pc:sldMkLst>
      </pc:sldChg>
      <pc:sldChg chg="modSp add mod">
        <pc:chgData name="Michael Olson2" userId="7fb21594-b682-4edc-9482-c69c6202f15f" providerId="ADAL" clId="{52527E57-E422-4DC6-B430-714150B0F02C}" dt="2022-11-09T20:13:29.687" v="385" actId="6549"/>
        <pc:sldMkLst>
          <pc:docMk/>
          <pc:sldMk cId="0" sldId="291"/>
        </pc:sldMkLst>
        <pc:spChg chg="mod">
          <ac:chgData name="Michael Olson2" userId="7fb21594-b682-4edc-9482-c69c6202f15f" providerId="ADAL" clId="{52527E57-E422-4DC6-B430-714150B0F02C}" dt="2022-11-09T20:13:29.687" v="385" actId="6549"/>
          <ac:spMkLst>
            <pc:docMk/>
            <pc:sldMk cId="0" sldId="291"/>
            <ac:spMk id="54275" creationId="{F6C9A397-F102-3DC0-37BD-3EAAF783E850}"/>
          </ac:spMkLst>
        </pc:spChg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92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93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94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95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96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97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298"/>
        </pc:sldMkLst>
      </pc:sldChg>
      <pc:sldChg chg="modSp add mod chgLayout">
        <pc:chgData name="Michael Olson2" userId="7fb21594-b682-4edc-9482-c69c6202f15f" providerId="ADAL" clId="{52527E57-E422-4DC6-B430-714150B0F02C}" dt="2022-11-09T20:20:03.627" v="506" actId="1036"/>
        <pc:sldMkLst>
          <pc:docMk/>
          <pc:sldMk cId="0" sldId="299"/>
        </pc:sldMkLst>
        <pc:spChg chg="mod ord">
          <ac:chgData name="Michael Olson2" userId="7fb21594-b682-4edc-9482-c69c6202f15f" providerId="ADAL" clId="{52527E57-E422-4DC6-B430-714150B0F02C}" dt="2022-11-09T20:19:51.447" v="491" actId="700"/>
          <ac:spMkLst>
            <pc:docMk/>
            <pc:sldMk cId="0" sldId="299"/>
            <ac:spMk id="66562" creationId="{E0FFBC16-3D1F-95A5-1EFC-03BDD9346900}"/>
          </ac:spMkLst>
        </pc:spChg>
        <pc:spChg chg="mod ord">
          <ac:chgData name="Michael Olson2" userId="7fb21594-b682-4edc-9482-c69c6202f15f" providerId="ADAL" clId="{52527E57-E422-4DC6-B430-714150B0F02C}" dt="2022-11-09T20:19:58.569" v="494" actId="255"/>
          <ac:spMkLst>
            <pc:docMk/>
            <pc:sldMk cId="0" sldId="299"/>
            <ac:spMk id="66563" creationId="{4EB2E279-0125-F553-AC51-026D1F3086FA}"/>
          </ac:spMkLst>
        </pc:spChg>
        <pc:spChg chg="mod">
          <ac:chgData name="Michael Olson2" userId="7fb21594-b682-4edc-9482-c69c6202f15f" providerId="ADAL" clId="{52527E57-E422-4DC6-B430-714150B0F02C}" dt="2022-11-09T20:20:03.627" v="506" actId="1036"/>
          <ac:spMkLst>
            <pc:docMk/>
            <pc:sldMk cId="0" sldId="299"/>
            <ac:spMk id="66564" creationId="{80EE378A-C8CC-26C3-9B05-245E55BABBE6}"/>
          </ac:spMkLst>
        </pc:spChg>
      </pc:sldChg>
      <pc:sldChg chg="add">
        <pc:chgData name="Michael Olson2" userId="7fb21594-b682-4edc-9482-c69c6202f15f" providerId="ADAL" clId="{52527E57-E422-4DC6-B430-714150B0F02C}" dt="2022-11-07T19:58:07.557" v="29"/>
        <pc:sldMkLst>
          <pc:docMk/>
          <pc:sldMk cId="0" sldId="300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01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02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03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04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05"/>
        </pc:sldMkLst>
      </pc:sldChg>
      <pc:sldChg chg="add">
        <pc:chgData name="Michael Olson2" userId="7fb21594-b682-4edc-9482-c69c6202f15f" providerId="ADAL" clId="{52527E57-E422-4DC6-B430-714150B0F02C}" dt="2022-11-07T19:58:07.557" v="29"/>
        <pc:sldMkLst>
          <pc:docMk/>
          <pc:sldMk cId="0" sldId="306"/>
        </pc:sldMkLst>
      </pc:sldChg>
      <pc:sldChg chg="modSp add mod chgLayout">
        <pc:chgData name="Michael Olson2" userId="7fb21594-b682-4edc-9482-c69c6202f15f" providerId="ADAL" clId="{52527E57-E422-4DC6-B430-714150B0F02C}" dt="2022-11-09T21:08:42.422" v="749" actId="20577"/>
        <pc:sldMkLst>
          <pc:docMk/>
          <pc:sldMk cId="0" sldId="307"/>
        </pc:sldMkLst>
        <pc:spChg chg="mod ord">
          <ac:chgData name="Michael Olson2" userId="7fb21594-b682-4edc-9482-c69c6202f15f" providerId="ADAL" clId="{52527E57-E422-4DC6-B430-714150B0F02C}" dt="2022-11-09T21:07:49.393" v="729" actId="700"/>
          <ac:spMkLst>
            <pc:docMk/>
            <pc:sldMk cId="0" sldId="307"/>
            <ac:spMk id="78850" creationId="{BADCDE4A-0FB4-A916-4284-1121234F7B25}"/>
          </ac:spMkLst>
        </pc:spChg>
        <pc:spChg chg="mod ord">
          <ac:chgData name="Michael Olson2" userId="7fb21594-b682-4edc-9482-c69c6202f15f" providerId="ADAL" clId="{52527E57-E422-4DC6-B430-714150B0F02C}" dt="2022-11-09T21:08:42.422" v="749" actId="20577"/>
          <ac:spMkLst>
            <pc:docMk/>
            <pc:sldMk cId="0" sldId="307"/>
            <ac:spMk id="78851" creationId="{F72A17CC-48F6-8CB3-B47D-5B0475F146DE}"/>
          </ac:spMkLst>
        </pc:spChg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08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09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10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11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12"/>
        </pc:sldMkLst>
      </pc:sldChg>
      <pc:sldChg chg="modSp add mod chgLayout">
        <pc:chgData name="Michael Olson2" userId="7fb21594-b682-4edc-9482-c69c6202f15f" providerId="ADAL" clId="{52527E57-E422-4DC6-B430-714150B0F02C}" dt="2022-11-11T21:09:10.622" v="822" actId="12"/>
        <pc:sldMkLst>
          <pc:docMk/>
          <pc:sldMk cId="0" sldId="313"/>
        </pc:sldMkLst>
        <pc:spChg chg="mod ord">
          <ac:chgData name="Michael Olson2" userId="7fb21594-b682-4edc-9482-c69c6202f15f" providerId="ADAL" clId="{52527E57-E422-4DC6-B430-714150B0F02C}" dt="2022-11-11T21:09:03.962" v="818" actId="700"/>
          <ac:spMkLst>
            <pc:docMk/>
            <pc:sldMk cId="0" sldId="313"/>
            <ac:spMk id="89090" creationId="{DAA5C8F2-89DF-1934-94C1-0F0AB9A0A7A4}"/>
          </ac:spMkLst>
        </pc:spChg>
        <pc:spChg chg="mod ord">
          <ac:chgData name="Michael Olson2" userId="7fb21594-b682-4edc-9482-c69c6202f15f" providerId="ADAL" clId="{52527E57-E422-4DC6-B430-714150B0F02C}" dt="2022-11-11T21:09:10.622" v="822" actId="12"/>
          <ac:spMkLst>
            <pc:docMk/>
            <pc:sldMk cId="0" sldId="313"/>
            <ac:spMk id="89091" creationId="{51D97491-12F4-D59F-3DCC-72C03728B55B}"/>
          </ac:spMkLst>
        </pc:spChg>
      </pc:sldChg>
      <pc:sldChg chg="addSp modSp add mod chgLayout">
        <pc:chgData name="Michael Olson2" userId="7fb21594-b682-4edc-9482-c69c6202f15f" providerId="ADAL" clId="{52527E57-E422-4DC6-B430-714150B0F02C}" dt="2022-11-11T21:13:35.024" v="835" actId="6549"/>
        <pc:sldMkLst>
          <pc:docMk/>
          <pc:sldMk cId="0" sldId="314"/>
        </pc:sldMkLst>
        <pc:spChg chg="add mod">
          <ac:chgData name="Michael Olson2" userId="7fb21594-b682-4edc-9482-c69c6202f15f" providerId="ADAL" clId="{52527E57-E422-4DC6-B430-714150B0F02C}" dt="2022-11-11T21:13:35.024" v="835" actId="6549"/>
          <ac:spMkLst>
            <pc:docMk/>
            <pc:sldMk cId="0" sldId="314"/>
            <ac:spMk id="2" creationId="{34DA7B10-0EE3-5745-7E87-6EAFF7F396B5}"/>
          </ac:spMkLst>
        </pc:spChg>
        <pc:spChg chg="mod ord">
          <ac:chgData name="Michael Olson2" userId="7fb21594-b682-4edc-9482-c69c6202f15f" providerId="ADAL" clId="{52527E57-E422-4DC6-B430-714150B0F02C}" dt="2022-11-11T21:09:37.286" v="825" actId="27636"/>
          <ac:spMkLst>
            <pc:docMk/>
            <pc:sldMk cId="0" sldId="314"/>
            <ac:spMk id="91138" creationId="{E0395C78-6A91-A4E6-20D1-7DF85CFC7B5C}"/>
          </ac:spMkLst>
        </pc:spChg>
        <pc:spChg chg="mod ord">
          <ac:chgData name="Michael Olson2" userId="7fb21594-b682-4edc-9482-c69c6202f15f" providerId="ADAL" clId="{52527E57-E422-4DC6-B430-714150B0F02C}" dt="2022-11-11T21:13:16.220" v="830" actId="255"/>
          <ac:spMkLst>
            <pc:docMk/>
            <pc:sldMk cId="0" sldId="314"/>
            <ac:spMk id="91139" creationId="{24A30C8E-0551-1297-9A8D-9F165301C9A1}"/>
          </ac:spMkLst>
        </pc:spChg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15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16"/>
        </pc:sldMkLst>
      </pc:sldChg>
      <pc:sldChg chg="add del">
        <pc:chgData name="Michael Olson2" userId="7fb21594-b682-4edc-9482-c69c6202f15f" providerId="ADAL" clId="{52527E57-E422-4DC6-B430-714150B0F02C}" dt="2022-11-11T21:14:52.597" v="844" actId="47"/>
        <pc:sldMkLst>
          <pc:docMk/>
          <pc:sldMk cId="0" sldId="317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18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19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20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21"/>
        </pc:sldMkLst>
      </pc:sldChg>
      <pc:sldChg chg="delSp modSp add mod chgLayout">
        <pc:chgData name="Michael Olson2" userId="7fb21594-b682-4edc-9482-c69c6202f15f" providerId="ADAL" clId="{52527E57-E422-4DC6-B430-714150B0F02C}" dt="2022-11-11T21:23:34.956" v="1094" actId="20577"/>
        <pc:sldMkLst>
          <pc:docMk/>
          <pc:sldMk cId="0" sldId="322"/>
        </pc:sldMkLst>
        <pc:spChg chg="mod ord">
          <ac:chgData name="Michael Olson2" userId="7fb21594-b682-4edc-9482-c69c6202f15f" providerId="ADAL" clId="{52527E57-E422-4DC6-B430-714150B0F02C}" dt="2022-11-11T21:23:12.348" v="1078" actId="700"/>
          <ac:spMkLst>
            <pc:docMk/>
            <pc:sldMk cId="0" sldId="322"/>
            <ac:spMk id="102402" creationId="{09A490ED-DA0B-232E-CF6D-20E252C450B3}"/>
          </ac:spMkLst>
        </pc:spChg>
        <pc:spChg chg="mod ord">
          <ac:chgData name="Michael Olson2" userId="7fb21594-b682-4edc-9482-c69c6202f15f" providerId="ADAL" clId="{52527E57-E422-4DC6-B430-714150B0F02C}" dt="2022-11-11T21:23:34.956" v="1094" actId="20577"/>
          <ac:spMkLst>
            <pc:docMk/>
            <pc:sldMk cId="0" sldId="322"/>
            <ac:spMk id="102403" creationId="{6D290024-05F2-EB6E-05C8-E481387EECDF}"/>
          </ac:spMkLst>
        </pc:spChg>
        <pc:spChg chg="del mod">
          <ac:chgData name="Michael Olson2" userId="7fb21594-b682-4edc-9482-c69c6202f15f" providerId="ADAL" clId="{52527E57-E422-4DC6-B430-714150B0F02C}" dt="2022-11-11T21:23:21.489" v="1082" actId="478"/>
          <ac:spMkLst>
            <pc:docMk/>
            <pc:sldMk cId="0" sldId="322"/>
            <ac:spMk id="102404" creationId="{5D2ECD7C-E95C-C890-AD5C-F88F7BA9A5C8}"/>
          </ac:spMkLst>
        </pc:spChg>
      </pc:sldChg>
      <pc:sldChg chg="addSp delSp modSp add mod modClrScheme chgLayout">
        <pc:chgData name="Michael Olson2" userId="7fb21594-b682-4edc-9482-c69c6202f15f" providerId="ADAL" clId="{52527E57-E422-4DC6-B430-714150B0F02C}" dt="2022-11-11T21:24:03.092" v="1101" actId="255"/>
        <pc:sldMkLst>
          <pc:docMk/>
          <pc:sldMk cId="0" sldId="323"/>
        </pc:sldMkLst>
        <pc:spChg chg="add mod ord">
          <ac:chgData name="Michael Olson2" userId="7fb21594-b682-4edc-9482-c69c6202f15f" providerId="ADAL" clId="{52527E57-E422-4DC6-B430-714150B0F02C}" dt="2022-11-11T21:24:03.092" v="1101" actId="255"/>
          <ac:spMkLst>
            <pc:docMk/>
            <pc:sldMk cId="0" sldId="323"/>
            <ac:spMk id="2" creationId="{DFA3AABF-5100-B192-D01D-3C7F332CC994}"/>
          </ac:spMkLst>
        </pc:spChg>
        <pc:spChg chg="mod ord">
          <ac:chgData name="Michael Olson2" userId="7fb21594-b682-4edc-9482-c69c6202f15f" providerId="ADAL" clId="{52527E57-E422-4DC6-B430-714150B0F02C}" dt="2022-11-11T21:23:45.384" v="1095" actId="700"/>
          <ac:spMkLst>
            <pc:docMk/>
            <pc:sldMk cId="0" sldId="323"/>
            <ac:spMk id="103426" creationId="{4BAE9795-581D-2ED5-C925-F74CFE608C3C}"/>
          </ac:spMkLst>
        </pc:spChg>
        <pc:spChg chg="add del mod">
          <ac:chgData name="Michael Olson2" userId="7fb21594-b682-4edc-9482-c69c6202f15f" providerId="ADAL" clId="{52527E57-E422-4DC6-B430-714150B0F02C}" dt="2022-11-11T21:23:55.700" v="1099" actId="478"/>
          <ac:spMkLst>
            <pc:docMk/>
            <pc:sldMk cId="0" sldId="323"/>
            <ac:spMk id="103427" creationId="{471ABD7F-BCD7-84F7-80C4-82070175F5D1}"/>
          </ac:spMkLst>
        </pc:spChg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24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25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26"/>
        </pc:sldMkLst>
      </pc:sldChg>
      <pc:sldChg chg="addSp delSp modSp add mod modClrScheme chgLayout">
        <pc:chgData name="Michael Olson2" userId="7fb21594-b682-4edc-9482-c69c6202f15f" providerId="ADAL" clId="{52527E57-E422-4DC6-B430-714150B0F02C}" dt="2022-11-14T20:34:45.816" v="1168" actId="27636"/>
        <pc:sldMkLst>
          <pc:docMk/>
          <pc:sldMk cId="0" sldId="327"/>
        </pc:sldMkLst>
        <pc:spChg chg="add mod ord">
          <ac:chgData name="Michael Olson2" userId="7fb21594-b682-4edc-9482-c69c6202f15f" providerId="ADAL" clId="{52527E57-E422-4DC6-B430-714150B0F02C}" dt="2022-11-14T20:34:45.816" v="1168" actId="27636"/>
          <ac:spMkLst>
            <pc:docMk/>
            <pc:sldMk cId="0" sldId="327"/>
            <ac:spMk id="2" creationId="{5C389D76-08E1-7E1E-48F2-4FCB49CCAA15}"/>
          </ac:spMkLst>
        </pc:spChg>
        <pc:spChg chg="mod ord">
          <ac:chgData name="Michael Olson2" userId="7fb21594-b682-4edc-9482-c69c6202f15f" providerId="ADAL" clId="{52527E57-E422-4DC6-B430-714150B0F02C}" dt="2022-11-11T21:24:35.930" v="1105" actId="700"/>
          <ac:spMkLst>
            <pc:docMk/>
            <pc:sldMk cId="0" sldId="327"/>
            <ac:spMk id="107522" creationId="{A92564CE-66D0-5273-087F-3B47455E0B8C}"/>
          </ac:spMkLst>
        </pc:spChg>
        <pc:spChg chg="del mod">
          <ac:chgData name="Michael Olson2" userId="7fb21594-b682-4edc-9482-c69c6202f15f" providerId="ADAL" clId="{52527E57-E422-4DC6-B430-714150B0F02C}" dt="2022-11-14T20:34:43.571" v="1166" actId="478"/>
          <ac:spMkLst>
            <pc:docMk/>
            <pc:sldMk cId="0" sldId="327"/>
            <ac:spMk id="107523" creationId="{9A7B8831-C6B9-0E45-6931-93985E4604A6}"/>
          </ac:spMkLst>
        </pc:spChg>
      </pc:sldChg>
      <pc:sldChg chg="add">
        <pc:chgData name="Michael Olson2" userId="7fb21594-b682-4edc-9482-c69c6202f15f" providerId="ADAL" clId="{52527E57-E422-4DC6-B430-714150B0F02C}" dt="2022-11-07T19:58:07.557" v="29"/>
        <pc:sldMkLst>
          <pc:docMk/>
          <pc:sldMk cId="0" sldId="328"/>
        </pc:sldMkLst>
      </pc:sldChg>
      <pc:sldChg chg="modSp add mod chgLayout">
        <pc:chgData name="Michael Olson2" userId="7fb21594-b682-4edc-9482-c69c6202f15f" providerId="ADAL" clId="{52527E57-E422-4DC6-B430-714150B0F02C}" dt="2022-11-11T21:24:47.695" v="1110" actId="12"/>
        <pc:sldMkLst>
          <pc:docMk/>
          <pc:sldMk cId="0" sldId="329"/>
        </pc:sldMkLst>
        <pc:spChg chg="mod ord">
          <ac:chgData name="Michael Olson2" userId="7fb21594-b682-4edc-9482-c69c6202f15f" providerId="ADAL" clId="{52527E57-E422-4DC6-B430-714150B0F02C}" dt="2022-11-11T21:24:43.036" v="1106" actId="700"/>
          <ac:spMkLst>
            <pc:docMk/>
            <pc:sldMk cId="0" sldId="329"/>
            <ac:spMk id="109570" creationId="{936C383B-05DE-00B5-A032-8F5D5480A369}"/>
          </ac:spMkLst>
        </pc:spChg>
        <pc:spChg chg="mod ord">
          <ac:chgData name="Michael Olson2" userId="7fb21594-b682-4edc-9482-c69c6202f15f" providerId="ADAL" clId="{52527E57-E422-4DC6-B430-714150B0F02C}" dt="2022-11-11T21:24:47.695" v="1110" actId="12"/>
          <ac:spMkLst>
            <pc:docMk/>
            <pc:sldMk cId="0" sldId="329"/>
            <ac:spMk id="109571" creationId="{1D305407-50F8-891D-FEF3-51C59B6AD4F6}"/>
          </ac:spMkLst>
        </pc:spChg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30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31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32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33"/>
        </pc:sldMkLst>
      </pc:sldChg>
      <pc:sldChg chg="addSp modSp add mod modTransition">
        <pc:chgData name="Michael Olson2" userId="7fb21594-b682-4edc-9482-c69c6202f15f" providerId="ADAL" clId="{52527E57-E422-4DC6-B430-714150B0F02C}" dt="2022-11-14T20:51:01.038" v="1263"/>
        <pc:sldMkLst>
          <pc:docMk/>
          <pc:sldMk cId="0" sldId="334"/>
        </pc:sldMkLst>
        <pc:spChg chg="add mod">
          <ac:chgData name="Michael Olson2" userId="7fb21594-b682-4edc-9482-c69c6202f15f" providerId="ADAL" clId="{52527E57-E422-4DC6-B430-714150B0F02C}" dt="2022-11-14T20:40:46.882" v="1206" actId="6549"/>
          <ac:spMkLst>
            <pc:docMk/>
            <pc:sldMk cId="0" sldId="334"/>
            <ac:spMk id="2" creationId="{C99B5059-B00B-8F7E-9389-F1667B0B8779}"/>
          </ac:spMkLst>
        </pc:spChg>
        <pc:spChg chg="mod">
          <ac:chgData name="Michael Olson2" userId="7fb21594-b682-4edc-9482-c69c6202f15f" providerId="ADAL" clId="{52527E57-E422-4DC6-B430-714150B0F02C}" dt="2022-11-14T20:37:27.401" v="1197" actId="5793"/>
          <ac:spMkLst>
            <pc:docMk/>
            <pc:sldMk cId="0" sldId="334"/>
            <ac:spMk id="118787" creationId="{C3870677-7C32-B73C-25A7-A170C2905BC7}"/>
          </ac:spMkLst>
        </pc:spChg>
      </pc:sldChg>
      <pc:sldChg chg="add modTransition">
        <pc:chgData name="Michael Olson2" userId="7fb21594-b682-4edc-9482-c69c6202f15f" providerId="ADAL" clId="{52527E57-E422-4DC6-B430-714150B0F02C}" dt="2022-11-14T20:46:24.783" v="1218"/>
        <pc:sldMkLst>
          <pc:docMk/>
          <pc:sldMk cId="0" sldId="335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36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37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38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39"/>
        </pc:sldMkLst>
      </pc:sldChg>
      <pc:sldChg chg="addSp modSp add mod">
        <pc:chgData name="Michael Olson2" userId="7fb21594-b682-4edc-9482-c69c6202f15f" providerId="ADAL" clId="{52527E57-E422-4DC6-B430-714150B0F02C}" dt="2022-11-07T20:32:38.239" v="366" actId="6549"/>
        <pc:sldMkLst>
          <pc:docMk/>
          <pc:sldMk cId="0" sldId="340"/>
        </pc:sldMkLst>
        <pc:spChg chg="add mod">
          <ac:chgData name="Michael Olson2" userId="7fb21594-b682-4edc-9482-c69c6202f15f" providerId="ADAL" clId="{52527E57-E422-4DC6-B430-714150B0F02C}" dt="2022-11-07T20:32:38.239" v="366" actId="6549"/>
          <ac:spMkLst>
            <pc:docMk/>
            <pc:sldMk cId="0" sldId="340"/>
            <ac:spMk id="2" creationId="{20A474C3-F5F9-8193-9F3B-892AC9CA0A18}"/>
          </ac:spMkLst>
        </pc:spChg>
        <pc:spChg chg="mod">
          <ac:chgData name="Michael Olson2" userId="7fb21594-b682-4edc-9482-c69c6202f15f" providerId="ADAL" clId="{52527E57-E422-4DC6-B430-714150B0F02C}" dt="2022-11-07T20:29:19.215" v="345" actId="12"/>
          <ac:spMkLst>
            <pc:docMk/>
            <pc:sldMk cId="0" sldId="340"/>
            <ac:spMk id="49155" creationId="{CC206599-60DA-83FF-17B0-97DD8C2EE870}"/>
          </ac:spMkLst>
        </pc:spChg>
      </pc:sldChg>
      <pc:sldChg chg="addSp delSp modSp add del mod chgLayout">
        <pc:chgData name="Michael Olson2" userId="7fb21594-b682-4edc-9482-c69c6202f15f" providerId="ADAL" clId="{52527E57-E422-4DC6-B430-714150B0F02C}" dt="2022-11-07T20:32:48.933" v="367" actId="47"/>
        <pc:sldMkLst>
          <pc:docMk/>
          <pc:sldMk cId="0" sldId="341"/>
        </pc:sldMkLst>
        <pc:spChg chg="add mod ord">
          <ac:chgData name="Michael Olson2" userId="7fb21594-b682-4edc-9482-c69c6202f15f" providerId="ADAL" clId="{52527E57-E422-4DC6-B430-714150B0F02C}" dt="2022-11-07T20:29:54.833" v="351" actId="14100"/>
          <ac:spMkLst>
            <pc:docMk/>
            <pc:sldMk cId="0" sldId="341"/>
            <ac:spMk id="2" creationId="{E76AB8FF-09F6-7A27-4132-C567AA9CC0CF}"/>
          </ac:spMkLst>
        </pc:spChg>
        <pc:spChg chg="del mod">
          <ac:chgData name="Michael Olson2" userId="7fb21594-b682-4edc-9482-c69c6202f15f" providerId="ADAL" clId="{52527E57-E422-4DC6-B430-714150B0F02C}" dt="2022-11-07T20:29:44.198" v="348" actId="478"/>
          <ac:spMkLst>
            <pc:docMk/>
            <pc:sldMk cId="0" sldId="341"/>
            <ac:spMk id="50178" creationId="{B156B623-28A3-5902-97D2-56C8933A46E9}"/>
          </ac:spMkLst>
        </pc:spChg>
        <pc:spChg chg="mod ord">
          <ac:chgData name="Michael Olson2" userId="7fb21594-b682-4edc-9482-c69c6202f15f" providerId="ADAL" clId="{52527E57-E422-4DC6-B430-714150B0F02C}" dt="2022-11-07T20:29:26.537" v="346" actId="700"/>
          <ac:spMkLst>
            <pc:docMk/>
            <pc:sldMk cId="0" sldId="341"/>
            <ac:spMk id="50179" creationId="{85F479D9-EBB8-8056-1679-84697711F74A}"/>
          </ac:spMkLst>
        </pc:spChg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42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43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44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45"/>
        </pc:sldMkLst>
      </pc:sldChg>
      <pc:sldChg chg="add del">
        <pc:chgData name="Michael Olson2" userId="7fb21594-b682-4edc-9482-c69c6202f15f" providerId="ADAL" clId="{52527E57-E422-4DC6-B430-714150B0F02C}" dt="2022-11-14T20:38:03.206" v="1201" actId="47"/>
        <pc:sldMkLst>
          <pc:docMk/>
          <pc:sldMk cId="0" sldId="346"/>
        </pc:sldMkLst>
      </pc:sldChg>
      <pc:sldChg chg="delSp modSp add mod ord chgLayout">
        <pc:chgData name="Michael Olson2" userId="7fb21594-b682-4edc-9482-c69c6202f15f" providerId="ADAL" clId="{52527E57-E422-4DC6-B430-714150B0F02C}" dt="2022-11-09T20:23:15.359" v="584"/>
        <pc:sldMkLst>
          <pc:docMk/>
          <pc:sldMk cId="0" sldId="347"/>
        </pc:sldMkLst>
        <pc:spChg chg="mod ord">
          <ac:chgData name="Michael Olson2" userId="7fb21594-b682-4edc-9482-c69c6202f15f" providerId="ADAL" clId="{52527E57-E422-4DC6-B430-714150B0F02C}" dt="2022-11-09T20:20:07.341" v="507" actId="700"/>
          <ac:spMkLst>
            <pc:docMk/>
            <pc:sldMk cId="0" sldId="347"/>
            <ac:spMk id="67586" creationId="{1637D9F9-E1FE-7BB4-4171-3E54893775FA}"/>
          </ac:spMkLst>
        </pc:spChg>
        <pc:spChg chg="mod ord">
          <ac:chgData name="Michael Olson2" userId="7fb21594-b682-4edc-9482-c69c6202f15f" providerId="ADAL" clId="{52527E57-E422-4DC6-B430-714150B0F02C}" dt="2022-11-09T20:20:36.004" v="519" actId="20577"/>
          <ac:spMkLst>
            <pc:docMk/>
            <pc:sldMk cId="0" sldId="347"/>
            <ac:spMk id="67587" creationId="{CA635236-437F-0516-8BEE-E3F6286F4DE6}"/>
          </ac:spMkLst>
        </pc:spChg>
        <pc:spChg chg="del mod">
          <ac:chgData name="Michael Olson2" userId="7fb21594-b682-4edc-9482-c69c6202f15f" providerId="ADAL" clId="{52527E57-E422-4DC6-B430-714150B0F02C}" dt="2022-11-09T20:20:27.592" v="512" actId="478"/>
          <ac:spMkLst>
            <pc:docMk/>
            <pc:sldMk cId="0" sldId="347"/>
            <ac:spMk id="67588" creationId="{6AF2DC72-5F45-F68E-B9A0-B555C2E07385}"/>
          </ac:spMkLst>
        </pc:spChg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48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49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50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51"/>
        </pc:sldMkLst>
      </pc:sldChg>
      <pc:sldChg chg="del">
        <pc:chgData name="Michael Olson2" userId="7fb21594-b682-4edc-9482-c69c6202f15f" providerId="ADAL" clId="{52527E57-E422-4DC6-B430-714150B0F02C}" dt="2022-11-07T19:58:29.560" v="39" actId="47"/>
        <pc:sldMkLst>
          <pc:docMk/>
          <pc:sldMk cId="0" sldId="352"/>
        </pc:sldMkLst>
      </pc:sldChg>
      <pc:sldChg chg="modSp mod">
        <pc:chgData name="Michael Olson2" userId="7fb21594-b682-4edc-9482-c69c6202f15f" providerId="ADAL" clId="{52527E57-E422-4DC6-B430-714150B0F02C}" dt="2022-11-07T19:57:47.687" v="28" actId="6549"/>
        <pc:sldMkLst>
          <pc:docMk/>
          <pc:sldMk cId="0" sldId="354"/>
        </pc:sldMkLst>
        <pc:spChg chg="mod">
          <ac:chgData name="Michael Olson2" userId="7fb21594-b682-4edc-9482-c69c6202f15f" providerId="ADAL" clId="{52527E57-E422-4DC6-B430-714150B0F02C}" dt="2022-11-07T19:57:47.687" v="28" actId="6549"/>
          <ac:spMkLst>
            <pc:docMk/>
            <pc:sldMk cId="0" sldId="354"/>
            <ac:spMk id="4" creationId="{035FDE51-1EAF-41A2-EF4F-4093CE7D5F9B}"/>
          </ac:spMkLst>
        </pc:spChg>
      </pc:sldChg>
      <pc:sldChg chg="add">
        <pc:chgData name="Michael Olson2" userId="7fb21594-b682-4edc-9482-c69c6202f15f" providerId="ADAL" clId="{52527E57-E422-4DC6-B430-714150B0F02C}" dt="2022-11-07T19:58:07.557" v="29"/>
        <pc:sldMkLst>
          <pc:docMk/>
          <pc:sldMk cId="0" sldId="355"/>
        </pc:sldMkLst>
      </pc:sldChg>
      <pc:sldChg chg="modSp add mod chgLayout">
        <pc:chgData name="Michael Olson2" userId="7fb21594-b682-4edc-9482-c69c6202f15f" providerId="ADAL" clId="{52527E57-E422-4DC6-B430-714150B0F02C}" dt="2022-11-07T19:59:30.326" v="49" actId="5793"/>
        <pc:sldMkLst>
          <pc:docMk/>
          <pc:sldMk cId="0" sldId="356"/>
        </pc:sldMkLst>
        <pc:spChg chg="mod ord">
          <ac:chgData name="Michael Olson2" userId="7fb21594-b682-4edc-9482-c69c6202f15f" providerId="ADAL" clId="{52527E57-E422-4DC6-B430-714150B0F02C}" dt="2022-11-07T19:59:24.281" v="45" actId="700"/>
          <ac:spMkLst>
            <pc:docMk/>
            <pc:sldMk cId="0" sldId="356"/>
            <ac:spMk id="7170" creationId="{C725D3A0-09B6-41E3-7855-F7B88B3AA7EF}"/>
          </ac:spMkLst>
        </pc:spChg>
        <pc:spChg chg="mod ord">
          <ac:chgData name="Michael Olson2" userId="7fb21594-b682-4edc-9482-c69c6202f15f" providerId="ADAL" clId="{52527E57-E422-4DC6-B430-714150B0F02C}" dt="2022-11-07T19:59:30.326" v="49" actId="5793"/>
          <ac:spMkLst>
            <pc:docMk/>
            <pc:sldMk cId="0" sldId="356"/>
            <ac:spMk id="7171" creationId="{3A0B0CFE-DF34-B09A-298A-6D8797751A32}"/>
          </ac:spMkLst>
        </pc:spChg>
      </pc:sldChg>
      <pc:sldChg chg="modSp add mod">
        <pc:chgData name="Michael Olson2" userId="7fb21594-b682-4edc-9482-c69c6202f15f" providerId="ADAL" clId="{52527E57-E422-4DC6-B430-714150B0F02C}" dt="2022-11-07T20:13:02.245" v="173" actId="20577"/>
        <pc:sldMkLst>
          <pc:docMk/>
          <pc:sldMk cId="0" sldId="357"/>
        </pc:sldMkLst>
        <pc:spChg chg="mod">
          <ac:chgData name="Michael Olson2" userId="7fb21594-b682-4edc-9482-c69c6202f15f" providerId="ADAL" clId="{52527E57-E422-4DC6-B430-714150B0F02C}" dt="2022-11-07T19:59:35.382" v="51" actId="12"/>
          <ac:spMkLst>
            <pc:docMk/>
            <pc:sldMk cId="0" sldId="357"/>
            <ac:spMk id="9219" creationId="{0E96E26A-5FD5-F1AE-8434-B7C22BE71C7B}"/>
          </ac:spMkLst>
        </pc:spChg>
        <pc:graphicFrameChg chg="modGraphic">
          <ac:chgData name="Michael Olson2" userId="7fb21594-b682-4edc-9482-c69c6202f15f" providerId="ADAL" clId="{52527E57-E422-4DC6-B430-714150B0F02C}" dt="2022-11-07T20:13:02.245" v="173" actId="20577"/>
          <ac:graphicFrameMkLst>
            <pc:docMk/>
            <pc:sldMk cId="0" sldId="357"/>
            <ac:graphicFrameMk id="726034" creationId="{27208613-6818-8707-F24B-94B36F314810}"/>
          </ac:graphicFrameMkLst>
        </pc:graphicFrameChg>
      </pc:sldChg>
      <pc:sldChg chg="modSp add mod chgLayout">
        <pc:chgData name="Michael Olson2" userId="7fb21594-b682-4edc-9482-c69c6202f15f" providerId="ADAL" clId="{52527E57-E422-4DC6-B430-714150B0F02C}" dt="2022-11-07T20:13:53.101" v="174" actId="6549"/>
        <pc:sldMkLst>
          <pc:docMk/>
          <pc:sldMk cId="0" sldId="358"/>
        </pc:sldMkLst>
        <pc:spChg chg="mod ord">
          <ac:chgData name="Michael Olson2" userId="7fb21594-b682-4edc-9482-c69c6202f15f" providerId="ADAL" clId="{52527E57-E422-4DC6-B430-714150B0F02C}" dt="2022-11-07T19:59:45.559" v="52" actId="700"/>
          <ac:spMkLst>
            <pc:docMk/>
            <pc:sldMk cId="0" sldId="358"/>
            <ac:spMk id="11266" creationId="{3E282CD2-6CB5-EB12-2369-DF1CB1933C64}"/>
          </ac:spMkLst>
        </pc:spChg>
        <pc:spChg chg="mod ord">
          <ac:chgData name="Michael Olson2" userId="7fb21594-b682-4edc-9482-c69c6202f15f" providerId="ADAL" clId="{52527E57-E422-4DC6-B430-714150B0F02C}" dt="2022-11-07T20:13:53.101" v="174" actId="6549"/>
          <ac:spMkLst>
            <pc:docMk/>
            <pc:sldMk cId="0" sldId="358"/>
            <ac:spMk id="11267" creationId="{39E7F781-53D5-A985-F833-8DE7C9173585}"/>
          </ac:spMkLst>
        </pc:spChg>
      </pc:sldChg>
      <pc:sldChg chg="modSp add mod chgLayout">
        <pc:chgData name="Michael Olson2" userId="7fb21594-b682-4edc-9482-c69c6202f15f" providerId="ADAL" clId="{52527E57-E422-4DC6-B430-714150B0F02C}" dt="2022-11-07T20:15:22.524" v="178" actId="6549"/>
        <pc:sldMkLst>
          <pc:docMk/>
          <pc:sldMk cId="0" sldId="359"/>
        </pc:sldMkLst>
        <pc:spChg chg="mod ord">
          <ac:chgData name="Michael Olson2" userId="7fb21594-b682-4edc-9482-c69c6202f15f" providerId="ADAL" clId="{52527E57-E422-4DC6-B430-714150B0F02C}" dt="2022-11-07T20:00:18.253" v="59" actId="700"/>
          <ac:spMkLst>
            <pc:docMk/>
            <pc:sldMk cId="0" sldId="359"/>
            <ac:spMk id="13314" creationId="{4D4FE539-AD81-DE94-09AE-7AA4F1824006}"/>
          </ac:spMkLst>
        </pc:spChg>
        <pc:spChg chg="mod ord">
          <ac:chgData name="Michael Olson2" userId="7fb21594-b682-4edc-9482-c69c6202f15f" providerId="ADAL" clId="{52527E57-E422-4DC6-B430-714150B0F02C}" dt="2022-11-07T20:15:22.524" v="178" actId="6549"/>
          <ac:spMkLst>
            <pc:docMk/>
            <pc:sldMk cId="0" sldId="359"/>
            <ac:spMk id="13315" creationId="{A5A4C877-35C7-3877-D5DF-E0A24C71D5BC}"/>
          </ac:spMkLst>
        </pc:spChg>
      </pc:sldChg>
      <pc:sldChg chg="modSp add mod chgLayout">
        <pc:chgData name="Michael Olson2" userId="7fb21594-b682-4edc-9482-c69c6202f15f" providerId="ADAL" clId="{52527E57-E422-4DC6-B430-714150B0F02C}" dt="2022-11-07T20:01:01.559" v="77" actId="12"/>
        <pc:sldMkLst>
          <pc:docMk/>
          <pc:sldMk cId="0" sldId="360"/>
        </pc:sldMkLst>
        <pc:spChg chg="mod ord">
          <ac:chgData name="Michael Olson2" userId="7fb21594-b682-4edc-9482-c69c6202f15f" providerId="ADAL" clId="{52527E57-E422-4DC6-B430-714150B0F02C}" dt="2022-11-07T20:00:59.631" v="75" actId="700"/>
          <ac:spMkLst>
            <pc:docMk/>
            <pc:sldMk cId="0" sldId="360"/>
            <ac:spMk id="15362" creationId="{655B0261-B5D8-5B68-3B2E-49EF8A479083}"/>
          </ac:spMkLst>
        </pc:spChg>
        <pc:spChg chg="mod ord">
          <ac:chgData name="Michael Olson2" userId="7fb21594-b682-4edc-9482-c69c6202f15f" providerId="ADAL" clId="{52527E57-E422-4DC6-B430-714150B0F02C}" dt="2022-11-07T20:01:01.559" v="77" actId="12"/>
          <ac:spMkLst>
            <pc:docMk/>
            <pc:sldMk cId="0" sldId="360"/>
            <ac:spMk id="15363" creationId="{F88E5537-67C9-26ED-D41D-99364C7FEF8D}"/>
          </ac:spMkLst>
        </pc:spChg>
      </pc:sldChg>
      <pc:sldChg chg="modSp add mod chgLayout">
        <pc:chgData name="Michael Olson2" userId="7fb21594-b682-4edc-9482-c69c6202f15f" providerId="ADAL" clId="{52527E57-E422-4DC6-B430-714150B0F02C}" dt="2022-11-07T20:01:12.016" v="80" actId="12"/>
        <pc:sldMkLst>
          <pc:docMk/>
          <pc:sldMk cId="0" sldId="361"/>
        </pc:sldMkLst>
        <pc:spChg chg="mod ord">
          <ac:chgData name="Michael Olson2" userId="7fb21594-b682-4edc-9482-c69c6202f15f" providerId="ADAL" clId="{52527E57-E422-4DC6-B430-714150B0F02C}" dt="2022-11-07T20:01:08.276" v="78" actId="700"/>
          <ac:spMkLst>
            <pc:docMk/>
            <pc:sldMk cId="0" sldId="361"/>
            <ac:spMk id="17410" creationId="{D3EC325C-8DBD-C5BF-3289-8EA0A50C2BF3}"/>
          </ac:spMkLst>
        </pc:spChg>
        <pc:spChg chg="mod ord">
          <ac:chgData name="Michael Olson2" userId="7fb21594-b682-4edc-9482-c69c6202f15f" providerId="ADAL" clId="{52527E57-E422-4DC6-B430-714150B0F02C}" dt="2022-11-07T20:01:12.016" v="80" actId="12"/>
          <ac:spMkLst>
            <pc:docMk/>
            <pc:sldMk cId="0" sldId="361"/>
            <ac:spMk id="17411" creationId="{FE432C61-A110-ADF1-84F9-BB6DBC3354BA}"/>
          </ac:spMkLst>
        </pc:spChg>
      </pc:sldChg>
      <pc:sldChg chg="modSp add mod chgLayout">
        <pc:chgData name="Michael Olson2" userId="7fb21594-b682-4edc-9482-c69c6202f15f" providerId="ADAL" clId="{52527E57-E422-4DC6-B430-714150B0F02C}" dt="2022-11-07T20:01:20.238" v="83" actId="12"/>
        <pc:sldMkLst>
          <pc:docMk/>
          <pc:sldMk cId="0" sldId="362"/>
        </pc:sldMkLst>
        <pc:spChg chg="mod ord">
          <ac:chgData name="Michael Olson2" userId="7fb21594-b682-4edc-9482-c69c6202f15f" providerId="ADAL" clId="{52527E57-E422-4DC6-B430-714150B0F02C}" dt="2022-11-07T20:01:18.583" v="81" actId="700"/>
          <ac:spMkLst>
            <pc:docMk/>
            <pc:sldMk cId="0" sldId="362"/>
            <ac:spMk id="19458" creationId="{E9CCA82A-1C2B-27C6-95E4-E55F63973C58}"/>
          </ac:spMkLst>
        </pc:spChg>
        <pc:spChg chg="mod ord">
          <ac:chgData name="Michael Olson2" userId="7fb21594-b682-4edc-9482-c69c6202f15f" providerId="ADAL" clId="{52527E57-E422-4DC6-B430-714150B0F02C}" dt="2022-11-07T20:01:20.238" v="83" actId="12"/>
          <ac:spMkLst>
            <pc:docMk/>
            <pc:sldMk cId="0" sldId="362"/>
            <ac:spMk id="19459" creationId="{5EC5D9FB-795E-B852-D6AA-B11791F6BA94}"/>
          </ac:spMkLst>
        </pc:spChg>
      </pc:sldChg>
      <pc:sldChg chg="add del">
        <pc:chgData name="Michael Olson2" userId="7fb21594-b682-4edc-9482-c69c6202f15f" providerId="ADAL" clId="{52527E57-E422-4DC6-B430-714150B0F02C}" dt="2022-11-07T19:59:02.747" v="43" actId="47"/>
        <pc:sldMkLst>
          <pc:docMk/>
          <pc:sldMk cId="0" sldId="363"/>
        </pc:sldMkLst>
      </pc:sldChg>
      <pc:sldChg chg="add">
        <pc:chgData name="Michael Olson2" userId="7fb21594-b682-4edc-9482-c69c6202f15f" providerId="ADAL" clId="{52527E57-E422-4DC6-B430-714150B0F02C}" dt="2022-11-07T19:58:07.557" v="29"/>
        <pc:sldMkLst>
          <pc:docMk/>
          <pc:sldMk cId="0" sldId="364"/>
        </pc:sldMkLst>
      </pc:sldChg>
      <pc:sldChg chg="modSp add mod chgLayout">
        <pc:chgData name="Michael Olson2" userId="7fb21594-b682-4edc-9482-c69c6202f15f" providerId="ADAL" clId="{52527E57-E422-4DC6-B430-714150B0F02C}" dt="2022-11-07T20:01:57.477" v="100" actId="5793"/>
        <pc:sldMkLst>
          <pc:docMk/>
          <pc:sldMk cId="0" sldId="365"/>
        </pc:sldMkLst>
        <pc:spChg chg="mod ord">
          <ac:chgData name="Michael Olson2" userId="7fb21594-b682-4edc-9482-c69c6202f15f" providerId="ADAL" clId="{52527E57-E422-4DC6-B430-714150B0F02C}" dt="2022-11-07T20:01:51.113" v="94" actId="700"/>
          <ac:spMkLst>
            <pc:docMk/>
            <pc:sldMk cId="0" sldId="365"/>
            <ac:spMk id="25602" creationId="{39AEB1AB-7B41-8D04-2C1C-924995EE7562}"/>
          </ac:spMkLst>
        </pc:spChg>
        <pc:spChg chg="mod ord">
          <ac:chgData name="Michael Olson2" userId="7fb21594-b682-4edc-9482-c69c6202f15f" providerId="ADAL" clId="{52527E57-E422-4DC6-B430-714150B0F02C}" dt="2022-11-07T20:01:57.477" v="100" actId="5793"/>
          <ac:spMkLst>
            <pc:docMk/>
            <pc:sldMk cId="0" sldId="365"/>
            <ac:spMk id="25603" creationId="{A6A59FB4-1508-7258-0089-4962E6F99C92}"/>
          </ac:spMkLst>
        </pc:spChg>
      </pc:sldChg>
      <pc:sldChg chg="addSp delSp modSp add mod modAnim chgLayout">
        <pc:chgData name="Michael Olson2" userId="7fb21594-b682-4edc-9482-c69c6202f15f" providerId="ADAL" clId="{52527E57-E422-4DC6-B430-714150B0F02C}" dt="2022-11-07T20:19:47.938" v="206"/>
        <pc:sldMkLst>
          <pc:docMk/>
          <pc:sldMk cId="0" sldId="366"/>
        </pc:sldMkLst>
        <pc:spChg chg="mod ord">
          <ac:chgData name="Michael Olson2" userId="7fb21594-b682-4edc-9482-c69c6202f15f" providerId="ADAL" clId="{52527E57-E422-4DC6-B430-714150B0F02C}" dt="2022-11-07T20:02:20.086" v="101" actId="700"/>
          <ac:spMkLst>
            <pc:docMk/>
            <pc:sldMk cId="0" sldId="366"/>
            <ac:spMk id="27650" creationId="{28D7DA4D-30F1-98DC-180D-DD8A2B8C90E3}"/>
          </ac:spMkLst>
        </pc:spChg>
        <pc:spChg chg="mod ord">
          <ac:chgData name="Michael Olson2" userId="7fb21594-b682-4edc-9482-c69c6202f15f" providerId="ADAL" clId="{52527E57-E422-4DC6-B430-714150B0F02C}" dt="2022-11-07T20:19:12.545" v="204" actId="20577"/>
          <ac:spMkLst>
            <pc:docMk/>
            <pc:sldMk cId="0" sldId="366"/>
            <ac:spMk id="27651" creationId="{7C8468CD-5828-2AB7-752C-35B41D8A7974}"/>
          </ac:spMkLst>
        </pc:spChg>
        <pc:spChg chg="del mod">
          <ac:chgData name="Michael Olson2" userId="7fb21594-b682-4edc-9482-c69c6202f15f" providerId="ADAL" clId="{52527E57-E422-4DC6-B430-714150B0F02C}" dt="2022-11-07T20:02:34.618" v="104" actId="478"/>
          <ac:spMkLst>
            <pc:docMk/>
            <pc:sldMk cId="0" sldId="366"/>
            <ac:spMk id="27652" creationId="{7BE6A2EA-D014-97F7-DDD6-C94343128302}"/>
          </ac:spMkLst>
        </pc:spChg>
        <pc:picChg chg="add mod">
          <ac:chgData name="Michael Olson2" userId="7fb21594-b682-4edc-9482-c69c6202f15f" providerId="ADAL" clId="{52527E57-E422-4DC6-B430-714150B0F02C}" dt="2022-11-07T20:18:49.312" v="181" actId="1076"/>
          <ac:picMkLst>
            <pc:docMk/>
            <pc:sldMk cId="0" sldId="366"/>
            <ac:picMk id="2" creationId="{D57FE2D4-BBB9-7051-2BE8-1FF821053555}"/>
          </ac:picMkLst>
        </pc:picChg>
      </pc:sldChg>
      <pc:sldChg chg="addSp modSp add mod chgLayout">
        <pc:chgData name="Michael Olson2" userId="7fb21594-b682-4edc-9482-c69c6202f15f" providerId="ADAL" clId="{52527E57-E422-4DC6-B430-714150B0F02C}" dt="2022-11-07T20:04:01.068" v="124" actId="6549"/>
        <pc:sldMkLst>
          <pc:docMk/>
          <pc:sldMk cId="0" sldId="367"/>
        </pc:sldMkLst>
        <pc:spChg chg="add mod">
          <ac:chgData name="Michael Olson2" userId="7fb21594-b682-4edc-9482-c69c6202f15f" providerId="ADAL" clId="{52527E57-E422-4DC6-B430-714150B0F02C}" dt="2022-11-07T20:04:01.068" v="124" actId="6549"/>
          <ac:spMkLst>
            <pc:docMk/>
            <pc:sldMk cId="0" sldId="367"/>
            <ac:spMk id="2" creationId="{84BE9A85-2BC3-EDA2-F83C-0DC7EF58A665}"/>
          </ac:spMkLst>
        </pc:spChg>
        <pc:spChg chg="mod ord">
          <ac:chgData name="Michael Olson2" userId="7fb21594-b682-4edc-9482-c69c6202f15f" providerId="ADAL" clId="{52527E57-E422-4DC6-B430-714150B0F02C}" dt="2022-11-07T20:03:32.577" v="116" actId="700"/>
          <ac:spMkLst>
            <pc:docMk/>
            <pc:sldMk cId="0" sldId="367"/>
            <ac:spMk id="31746" creationId="{2D125A3D-41B2-2CD1-C37D-2D1D64DB5E35}"/>
          </ac:spMkLst>
        </pc:spChg>
        <pc:spChg chg="mod ord">
          <ac:chgData name="Michael Olson2" userId="7fb21594-b682-4edc-9482-c69c6202f15f" providerId="ADAL" clId="{52527E57-E422-4DC6-B430-714150B0F02C}" dt="2022-11-07T20:03:44.837" v="121" actId="12"/>
          <ac:spMkLst>
            <pc:docMk/>
            <pc:sldMk cId="0" sldId="367"/>
            <ac:spMk id="31747" creationId="{0FD65800-2F10-9D5A-4E1B-2E2A5435FB4B}"/>
          </ac:spMkLst>
        </pc:spChg>
      </pc:sldChg>
      <pc:sldChg chg="add del">
        <pc:chgData name="Michael Olson2" userId="7fb21594-b682-4edc-9482-c69c6202f15f" providerId="ADAL" clId="{52527E57-E422-4DC6-B430-714150B0F02C}" dt="2022-11-07T20:06:41.313" v="125" actId="47"/>
        <pc:sldMkLst>
          <pc:docMk/>
          <pc:sldMk cId="0" sldId="368"/>
        </pc:sldMkLst>
      </pc:sldChg>
      <pc:sldChg chg="modSp add mod chgLayout">
        <pc:chgData name="Michael Olson2" userId="7fb21594-b682-4edc-9482-c69c6202f15f" providerId="ADAL" clId="{52527E57-E422-4DC6-B430-714150B0F02C}" dt="2022-11-07T20:07:06.219" v="130" actId="12"/>
        <pc:sldMkLst>
          <pc:docMk/>
          <pc:sldMk cId="0" sldId="369"/>
        </pc:sldMkLst>
        <pc:spChg chg="mod ord">
          <ac:chgData name="Michael Olson2" userId="7fb21594-b682-4edc-9482-c69c6202f15f" providerId="ADAL" clId="{52527E57-E422-4DC6-B430-714150B0F02C}" dt="2022-11-07T20:06:45.076" v="126" actId="700"/>
          <ac:spMkLst>
            <pc:docMk/>
            <pc:sldMk cId="0" sldId="369"/>
            <ac:spMk id="34818" creationId="{2D13CA27-4C49-A603-C838-3747898CFA91}"/>
          </ac:spMkLst>
        </pc:spChg>
        <pc:spChg chg="mod ord">
          <ac:chgData name="Michael Olson2" userId="7fb21594-b682-4edc-9482-c69c6202f15f" providerId="ADAL" clId="{52527E57-E422-4DC6-B430-714150B0F02C}" dt="2022-11-07T20:07:06.219" v="130" actId="12"/>
          <ac:spMkLst>
            <pc:docMk/>
            <pc:sldMk cId="0" sldId="369"/>
            <ac:spMk id="34819" creationId="{CE45F463-96B6-C61C-F72B-28C1FD7F3384}"/>
          </ac:spMkLst>
        </pc:spChg>
      </pc:sldChg>
      <pc:sldChg chg="add">
        <pc:chgData name="Michael Olson2" userId="7fb21594-b682-4edc-9482-c69c6202f15f" providerId="ADAL" clId="{52527E57-E422-4DC6-B430-714150B0F02C}" dt="2022-11-07T19:58:07.557" v="29"/>
        <pc:sldMkLst>
          <pc:docMk/>
          <pc:sldMk cId="0" sldId="370"/>
        </pc:sldMkLst>
      </pc:sldChg>
      <pc:sldChg chg="modSp add mod chgLayout">
        <pc:chgData name="Michael Olson2" userId="7fb21594-b682-4edc-9482-c69c6202f15f" providerId="ADAL" clId="{52527E57-E422-4DC6-B430-714150B0F02C}" dt="2022-11-07T20:07:27.659" v="143" actId="12"/>
        <pc:sldMkLst>
          <pc:docMk/>
          <pc:sldMk cId="0" sldId="371"/>
        </pc:sldMkLst>
        <pc:spChg chg="mod ord">
          <ac:chgData name="Michael Olson2" userId="7fb21594-b682-4edc-9482-c69c6202f15f" providerId="ADAL" clId="{52527E57-E422-4DC6-B430-714150B0F02C}" dt="2022-11-07T20:06:57.945" v="128" actId="700"/>
          <ac:spMkLst>
            <pc:docMk/>
            <pc:sldMk cId="0" sldId="371"/>
            <ac:spMk id="39938" creationId="{C9636E1C-D040-7148-85A8-DE45FE516AF4}"/>
          </ac:spMkLst>
        </pc:spChg>
        <pc:spChg chg="mod ord">
          <ac:chgData name="Michael Olson2" userId="7fb21594-b682-4edc-9482-c69c6202f15f" providerId="ADAL" clId="{52527E57-E422-4DC6-B430-714150B0F02C}" dt="2022-11-07T20:07:27.659" v="143" actId="12"/>
          <ac:spMkLst>
            <pc:docMk/>
            <pc:sldMk cId="0" sldId="371"/>
            <ac:spMk id="39939" creationId="{CD283BAA-0797-3C77-7EB5-B19E3B71DBA3}"/>
          </ac:spMkLst>
        </pc:spChg>
      </pc:sldChg>
      <pc:sldChg chg="modSp add mod chgLayout">
        <pc:chgData name="Michael Olson2" userId="7fb21594-b682-4edc-9482-c69c6202f15f" providerId="ADAL" clId="{52527E57-E422-4DC6-B430-714150B0F02C}" dt="2022-11-07T20:07:33.969" v="145" actId="12"/>
        <pc:sldMkLst>
          <pc:docMk/>
          <pc:sldMk cId="0" sldId="372"/>
        </pc:sldMkLst>
        <pc:spChg chg="mod ord">
          <ac:chgData name="Michael Olson2" userId="7fb21594-b682-4edc-9482-c69c6202f15f" providerId="ADAL" clId="{52527E57-E422-4DC6-B430-714150B0F02C}" dt="2022-11-07T20:06:57.945" v="128" actId="700"/>
          <ac:spMkLst>
            <pc:docMk/>
            <pc:sldMk cId="0" sldId="372"/>
            <ac:spMk id="40962" creationId="{7D63E52E-7544-B67A-8320-AD70FADABFB8}"/>
          </ac:spMkLst>
        </pc:spChg>
        <pc:spChg chg="mod ord">
          <ac:chgData name="Michael Olson2" userId="7fb21594-b682-4edc-9482-c69c6202f15f" providerId="ADAL" clId="{52527E57-E422-4DC6-B430-714150B0F02C}" dt="2022-11-07T20:07:33.969" v="145" actId="12"/>
          <ac:spMkLst>
            <pc:docMk/>
            <pc:sldMk cId="0" sldId="372"/>
            <ac:spMk id="40963" creationId="{E3320CA8-F8EC-846B-B3D6-32B4FD82908C}"/>
          </ac:spMkLst>
        </pc:spChg>
      </pc:sldChg>
      <pc:sldChg chg="addSp delSp modSp add mod modClrScheme modAnim chgLayout">
        <pc:chgData name="Michael Olson2" userId="7fb21594-b682-4edc-9482-c69c6202f15f" providerId="ADAL" clId="{52527E57-E422-4DC6-B430-714150B0F02C}" dt="2022-11-07T20:27:34.711" v="329"/>
        <pc:sldMkLst>
          <pc:docMk/>
          <pc:sldMk cId="0" sldId="373"/>
        </pc:sldMkLst>
        <pc:spChg chg="add mod">
          <ac:chgData name="Michael Olson2" userId="7fb21594-b682-4edc-9482-c69c6202f15f" providerId="ADAL" clId="{52527E57-E422-4DC6-B430-714150B0F02C}" dt="2022-11-07T20:27:30.205" v="328" actId="1582"/>
          <ac:spMkLst>
            <pc:docMk/>
            <pc:sldMk cId="0" sldId="373"/>
            <ac:spMk id="2" creationId="{0533961F-E794-E827-3D0D-F5445BE2AA26}"/>
          </ac:spMkLst>
        </pc:spChg>
        <pc:spChg chg="add del mod ord">
          <ac:chgData name="Michael Olson2" userId="7fb21594-b682-4edc-9482-c69c6202f15f" providerId="ADAL" clId="{52527E57-E422-4DC6-B430-714150B0F02C}" dt="2022-11-07T20:08:11.048" v="147" actId="478"/>
          <ac:spMkLst>
            <pc:docMk/>
            <pc:sldMk cId="0" sldId="373"/>
            <ac:spMk id="2" creationId="{8FED0F38-1F27-1E8C-58E6-3938D7B2106A}"/>
          </ac:spMkLst>
        </pc:spChg>
        <pc:spChg chg="mod ord">
          <ac:chgData name="Michael Olson2" userId="7fb21594-b682-4edc-9482-c69c6202f15f" providerId="ADAL" clId="{52527E57-E422-4DC6-B430-714150B0F02C}" dt="2022-11-07T20:06:57.945" v="128" actId="700"/>
          <ac:spMkLst>
            <pc:docMk/>
            <pc:sldMk cId="0" sldId="373"/>
            <ac:spMk id="41986" creationId="{A09CAAA3-1D80-091D-A23C-8610FEC4EBEC}"/>
          </ac:spMkLst>
        </pc:spChg>
        <pc:picChg chg="mod">
          <ac:chgData name="Michael Olson2" userId="7fb21594-b682-4edc-9482-c69c6202f15f" providerId="ADAL" clId="{52527E57-E422-4DC6-B430-714150B0F02C}" dt="2022-11-07T20:08:22.553" v="149" actId="1076"/>
          <ac:picMkLst>
            <pc:docMk/>
            <pc:sldMk cId="0" sldId="373"/>
            <ac:picMk id="41987" creationId="{D4324DD5-CD1B-7EC7-4C81-33D05B987D4C}"/>
          </ac:picMkLst>
        </pc:picChg>
      </pc:sldChg>
      <pc:sldChg chg="add">
        <pc:chgData name="Michael Olson2" userId="7fb21594-b682-4edc-9482-c69c6202f15f" providerId="ADAL" clId="{52527E57-E422-4DC6-B430-714150B0F02C}" dt="2022-11-07T19:58:07.557" v="29"/>
        <pc:sldMkLst>
          <pc:docMk/>
          <pc:sldMk cId="0" sldId="374"/>
        </pc:sldMkLst>
      </pc:sldChg>
      <pc:sldChg chg="modSp add mod">
        <pc:chgData name="Michael Olson2" userId="7fb21594-b682-4edc-9482-c69c6202f15f" providerId="ADAL" clId="{52527E57-E422-4DC6-B430-714150B0F02C}" dt="2022-11-07T20:28:25.879" v="331" actId="12"/>
        <pc:sldMkLst>
          <pc:docMk/>
          <pc:sldMk cId="0" sldId="375"/>
        </pc:sldMkLst>
        <pc:spChg chg="mod">
          <ac:chgData name="Michael Olson2" userId="7fb21594-b682-4edc-9482-c69c6202f15f" providerId="ADAL" clId="{52527E57-E422-4DC6-B430-714150B0F02C}" dt="2022-11-07T20:28:25.879" v="331" actId="12"/>
          <ac:spMkLst>
            <pc:docMk/>
            <pc:sldMk cId="0" sldId="375"/>
            <ac:spMk id="46083" creationId="{0A14A463-3867-1A66-160A-B091326B4A3D}"/>
          </ac:spMkLst>
        </pc:spChg>
      </pc:sldChg>
      <pc:sldChg chg="addSp modSp add mod">
        <pc:chgData name="Michael Olson2" userId="7fb21594-b682-4edc-9482-c69c6202f15f" providerId="ADAL" clId="{52527E57-E422-4DC6-B430-714150B0F02C}" dt="2022-11-09T19:54:20.294" v="369" actId="6549"/>
        <pc:sldMkLst>
          <pc:docMk/>
          <pc:sldMk cId="0" sldId="376"/>
        </pc:sldMkLst>
        <pc:spChg chg="add mod">
          <ac:chgData name="Michael Olson2" userId="7fb21594-b682-4edc-9482-c69c6202f15f" providerId="ADAL" clId="{52527E57-E422-4DC6-B430-714150B0F02C}" dt="2022-11-07T20:32:06.664" v="361" actId="20577"/>
          <ac:spMkLst>
            <pc:docMk/>
            <pc:sldMk cId="0" sldId="376"/>
            <ac:spMk id="2" creationId="{3776742D-EC98-1584-F164-97E8A55F33CC}"/>
          </ac:spMkLst>
        </pc:spChg>
        <pc:spChg chg="mod">
          <ac:chgData name="Michael Olson2" userId="7fb21594-b682-4edc-9482-c69c6202f15f" providerId="ADAL" clId="{52527E57-E422-4DC6-B430-714150B0F02C}" dt="2022-11-09T19:54:20.294" v="369" actId="6549"/>
          <ac:spMkLst>
            <pc:docMk/>
            <pc:sldMk cId="0" sldId="376"/>
            <ac:spMk id="3" creationId="{98B2E38D-7B03-8030-3E46-553B1D70B001}"/>
          </ac:spMkLst>
        </pc:spChg>
      </pc:sldChg>
      <pc:sldChg chg="modSp add del">
        <pc:chgData name="Michael Olson2" userId="7fb21594-b682-4edc-9482-c69c6202f15f" providerId="ADAL" clId="{52527E57-E422-4DC6-B430-714150B0F02C}" dt="2022-11-07T20:32:12.565" v="362" actId="47"/>
        <pc:sldMkLst>
          <pc:docMk/>
          <pc:sldMk cId="0" sldId="377"/>
        </pc:sldMkLst>
        <pc:picChg chg="mod">
          <ac:chgData name="Michael Olson2" userId="7fb21594-b682-4edc-9482-c69c6202f15f" providerId="ADAL" clId="{52527E57-E422-4DC6-B430-714150B0F02C}" dt="2022-11-07T20:31:00.976" v="355" actId="1076"/>
          <ac:picMkLst>
            <pc:docMk/>
            <pc:sldMk cId="0" sldId="377"/>
            <ac:picMk id="48131" creationId="{05B3EAF4-447F-D180-B35C-CFE92378F2E6}"/>
          </ac:picMkLst>
        </pc:picChg>
      </pc:sldChg>
      <pc:sldChg chg="addSp delSp modSp add mod chgLayout">
        <pc:chgData name="Michael Olson2" userId="7fb21594-b682-4edc-9482-c69c6202f15f" providerId="ADAL" clId="{52527E57-E422-4DC6-B430-714150B0F02C}" dt="2022-11-07T20:30:05.929" v="352" actId="478"/>
        <pc:sldMkLst>
          <pc:docMk/>
          <pc:sldMk cId="0" sldId="378"/>
        </pc:sldMkLst>
        <pc:spChg chg="add del mod ord">
          <ac:chgData name="Michael Olson2" userId="7fb21594-b682-4edc-9482-c69c6202f15f" providerId="ADAL" clId="{52527E57-E422-4DC6-B430-714150B0F02C}" dt="2022-11-07T20:30:05.929" v="352" actId="478"/>
          <ac:spMkLst>
            <pc:docMk/>
            <pc:sldMk cId="0" sldId="378"/>
            <ac:spMk id="2" creationId="{A7A582BE-625B-C240-B250-0F0C032787B1}"/>
          </ac:spMkLst>
        </pc:spChg>
        <pc:spChg chg="mod ord">
          <ac:chgData name="Michael Olson2" userId="7fb21594-b682-4edc-9482-c69c6202f15f" providerId="ADAL" clId="{52527E57-E422-4DC6-B430-714150B0F02C}" dt="2022-11-07T20:29:26.537" v="346" actId="700"/>
          <ac:spMkLst>
            <pc:docMk/>
            <pc:sldMk cId="0" sldId="378"/>
            <ac:spMk id="51202" creationId="{31E430EB-0A0A-146F-EF3F-64F441C122C1}"/>
          </ac:spMkLst>
        </pc:spChg>
      </pc:sldChg>
      <pc:sldChg chg="modSp add mod chgLayout">
        <pc:chgData name="Michael Olson2" userId="7fb21594-b682-4edc-9482-c69c6202f15f" providerId="ADAL" clId="{52527E57-E422-4DC6-B430-714150B0F02C}" dt="2022-11-07T20:30:17.427" v="354" actId="12"/>
        <pc:sldMkLst>
          <pc:docMk/>
          <pc:sldMk cId="0" sldId="379"/>
        </pc:sldMkLst>
        <pc:spChg chg="mod ord">
          <ac:chgData name="Michael Olson2" userId="7fb21594-b682-4edc-9482-c69c6202f15f" providerId="ADAL" clId="{52527E57-E422-4DC6-B430-714150B0F02C}" dt="2022-11-07T20:29:26.537" v="346" actId="700"/>
          <ac:spMkLst>
            <pc:docMk/>
            <pc:sldMk cId="0" sldId="379"/>
            <ac:spMk id="52226" creationId="{A1B3582B-57DF-0070-9B60-6A75DC3BF18F}"/>
          </ac:spMkLst>
        </pc:spChg>
        <pc:spChg chg="mod ord">
          <ac:chgData name="Michael Olson2" userId="7fb21594-b682-4edc-9482-c69c6202f15f" providerId="ADAL" clId="{52527E57-E422-4DC6-B430-714150B0F02C}" dt="2022-11-07T20:30:17.427" v="354" actId="12"/>
          <ac:spMkLst>
            <pc:docMk/>
            <pc:sldMk cId="0" sldId="379"/>
            <ac:spMk id="52227" creationId="{1CAD517D-268A-FB45-F546-019E2011A35D}"/>
          </ac:spMkLst>
        </pc:spChg>
      </pc:sldChg>
      <pc:sldChg chg="modSp add mod chgLayout">
        <pc:chgData name="Michael Olson2" userId="7fb21594-b682-4edc-9482-c69c6202f15f" providerId="ADAL" clId="{52527E57-E422-4DC6-B430-714150B0F02C}" dt="2022-11-09T20:26:50.324" v="712" actId="20577"/>
        <pc:sldMkLst>
          <pc:docMk/>
          <pc:sldMk cId="0" sldId="380"/>
        </pc:sldMkLst>
        <pc:spChg chg="mod ord">
          <ac:chgData name="Michael Olson2" userId="7fb21594-b682-4edc-9482-c69c6202f15f" providerId="ADAL" clId="{52527E57-E422-4DC6-B430-714150B0F02C}" dt="2022-11-09T20:13:38.434" v="386" actId="700"/>
          <ac:spMkLst>
            <pc:docMk/>
            <pc:sldMk cId="0" sldId="380"/>
            <ac:spMk id="56322" creationId="{775604A4-E4CC-36A7-DB9A-B3B027B7503A}"/>
          </ac:spMkLst>
        </pc:spChg>
        <pc:spChg chg="mod ord">
          <ac:chgData name="Michael Olson2" userId="7fb21594-b682-4edc-9482-c69c6202f15f" providerId="ADAL" clId="{52527E57-E422-4DC6-B430-714150B0F02C}" dt="2022-11-09T20:26:50.324" v="712" actId="20577"/>
          <ac:spMkLst>
            <pc:docMk/>
            <pc:sldMk cId="0" sldId="380"/>
            <ac:spMk id="56323" creationId="{7C7E205D-E21F-56C1-119A-D241DD30D2C0}"/>
          </ac:spMkLst>
        </pc:spChg>
      </pc:sldChg>
      <pc:sldChg chg="modSp add mod chgLayout">
        <pc:chgData name="Michael Olson2" userId="7fb21594-b682-4edc-9482-c69c6202f15f" providerId="ADAL" clId="{52527E57-E422-4DC6-B430-714150B0F02C}" dt="2022-11-09T20:15:38.407" v="421" actId="14"/>
        <pc:sldMkLst>
          <pc:docMk/>
          <pc:sldMk cId="0" sldId="381"/>
        </pc:sldMkLst>
        <pc:spChg chg="mod ord">
          <ac:chgData name="Michael Olson2" userId="7fb21594-b682-4edc-9482-c69c6202f15f" providerId="ADAL" clId="{52527E57-E422-4DC6-B430-714150B0F02C}" dt="2022-11-09T20:14:06.253" v="391" actId="700"/>
          <ac:spMkLst>
            <pc:docMk/>
            <pc:sldMk cId="0" sldId="381"/>
            <ac:spMk id="57346" creationId="{F538DDCD-FC48-6E86-C960-E2074348D0A2}"/>
          </ac:spMkLst>
        </pc:spChg>
        <pc:spChg chg="mod ord">
          <ac:chgData name="Michael Olson2" userId="7fb21594-b682-4edc-9482-c69c6202f15f" providerId="ADAL" clId="{52527E57-E422-4DC6-B430-714150B0F02C}" dt="2022-11-09T20:15:38.407" v="421" actId="14"/>
          <ac:spMkLst>
            <pc:docMk/>
            <pc:sldMk cId="0" sldId="381"/>
            <ac:spMk id="57347" creationId="{D580571B-C9E8-D331-1108-931893A746E4}"/>
          </ac:spMkLst>
        </pc:spChg>
      </pc:sldChg>
      <pc:sldChg chg="modSp add mod chgLayout">
        <pc:chgData name="Michael Olson2" userId="7fb21594-b682-4edc-9482-c69c6202f15f" providerId="ADAL" clId="{52527E57-E422-4DC6-B430-714150B0F02C}" dt="2022-11-09T20:16:45.974" v="460" actId="20577"/>
        <pc:sldMkLst>
          <pc:docMk/>
          <pc:sldMk cId="0" sldId="382"/>
        </pc:sldMkLst>
        <pc:spChg chg="mod ord">
          <ac:chgData name="Michael Olson2" userId="7fb21594-b682-4edc-9482-c69c6202f15f" providerId="ADAL" clId="{52527E57-E422-4DC6-B430-714150B0F02C}" dt="2022-11-09T20:15:47.657" v="422" actId="700"/>
          <ac:spMkLst>
            <pc:docMk/>
            <pc:sldMk cId="0" sldId="382"/>
            <ac:spMk id="58370" creationId="{FAA48ADC-5E07-F0A2-CFD5-7B5E2FEE1403}"/>
          </ac:spMkLst>
        </pc:spChg>
        <pc:spChg chg="mod ord">
          <ac:chgData name="Michael Olson2" userId="7fb21594-b682-4edc-9482-c69c6202f15f" providerId="ADAL" clId="{52527E57-E422-4DC6-B430-714150B0F02C}" dt="2022-11-09T20:16:45.974" v="460" actId="20577"/>
          <ac:spMkLst>
            <pc:docMk/>
            <pc:sldMk cId="0" sldId="382"/>
            <ac:spMk id="58371" creationId="{5D1817B5-456D-84FA-2C4B-3C1ED4164A7F}"/>
          </ac:spMkLst>
        </pc:spChg>
      </pc:sldChg>
      <pc:sldChg chg="modSp add del mod">
        <pc:chgData name="Michael Olson2" userId="7fb21594-b682-4edc-9482-c69c6202f15f" providerId="ADAL" clId="{52527E57-E422-4DC6-B430-714150B0F02C}" dt="2022-11-09T20:16:51.376" v="461" actId="47"/>
        <pc:sldMkLst>
          <pc:docMk/>
          <pc:sldMk cId="0" sldId="383"/>
        </pc:sldMkLst>
        <pc:spChg chg="mod">
          <ac:chgData name="Michael Olson2" userId="7fb21594-b682-4edc-9482-c69c6202f15f" providerId="ADAL" clId="{52527E57-E422-4DC6-B430-714150B0F02C}" dt="2022-11-09T20:15:58.219" v="426" actId="12"/>
          <ac:spMkLst>
            <pc:docMk/>
            <pc:sldMk cId="0" sldId="383"/>
            <ac:spMk id="59395" creationId="{ABCE59FA-44D4-D1C3-A2BF-84C7F4A28F0B}"/>
          </ac:spMkLst>
        </pc:spChg>
      </pc:sldChg>
      <pc:sldChg chg="modSp add mod chgLayout">
        <pc:chgData name="Michael Olson2" userId="7fb21594-b682-4edc-9482-c69c6202f15f" providerId="ADAL" clId="{52527E57-E422-4DC6-B430-714150B0F02C}" dt="2022-11-09T20:16:59.911" v="466" actId="12"/>
        <pc:sldMkLst>
          <pc:docMk/>
          <pc:sldMk cId="0" sldId="384"/>
        </pc:sldMkLst>
        <pc:spChg chg="mod ord">
          <ac:chgData name="Michael Olson2" userId="7fb21594-b682-4edc-9482-c69c6202f15f" providerId="ADAL" clId="{52527E57-E422-4DC6-B430-714150B0F02C}" dt="2022-11-09T20:16:54.832" v="462" actId="700"/>
          <ac:spMkLst>
            <pc:docMk/>
            <pc:sldMk cId="0" sldId="384"/>
            <ac:spMk id="60418" creationId="{0DB86450-C651-74F5-B66A-5B2B186F521D}"/>
          </ac:spMkLst>
        </pc:spChg>
        <pc:spChg chg="mod ord">
          <ac:chgData name="Michael Olson2" userId="7fb21594-b682-4edc-9482-c69c6202f15f" providerId="ADAL" clId="{52527E57-E422-4DC6-B430-714150B0F02C}" dt="2022-11-09T20:16:59.911" v="466" actId="12"/>
          <ac:spMkLst>
            <pc:docMk/>
            <pc:sldMk cId="0" sldId="384"/>
            <ac:spMk id="60419" creationId="{F396EA8E-955A-92E9-F784-27FCEA9784E1}"/>
          </ac:spMkLst>
        </pc:spChg>
      </pc:sldChg>
      <pc:sldChg chg="delSp modSp add mod chgLayout">
        <pc:chgData name="Michael Olson2" userId="7fb21594-b682-4edc-9482-c69c6202f15f" providerId="ADAL" clId="{52527E57-E422-4DC6-B430-714150B0F02C}" dt="2022-11-09T20:18:43.810" v="485" actId="20577"/>
        <pc:sldMkLst>
          <pc:docMk/>
          <pc:sldMk cId="0" sldId="385"/>
        </pc:sldMkLst>
        <pc:spChg chg="mod ord">
          <ac:chgData name="Michael Olson2" userId="7fb21594-b682-4edc-9482-c69c6202f15f" providerId="ADAL" clId="{52527E57-E422-4DC6-B430-714150B0F02C}" dt="2022-11-09T20:18:18.626" v="467" actId="700"/>
          <ac:spMkLst>
            <pc:docMk/>
            <pc:sldMk cId="0" sldId="385"/>
            <ac:spMk id="62466" creationId="{C8697B66-7168-BF56-D423-1AEBDB0AEB5A}"/>
          </ac:spMkLst>
        </pc:spChg>
        <pc:spChg chg="mod ord">
          <ac:chgData name="Michael Olson2" userId="7fb21594-b682-4edc-9482-c69c6202f15f" providerId="ADAL" clId="{52527E57-E422-4DC6-B430-714150B0F02C}" dt="2022-11-09T20:18:43.810" v="485" actId="20577"/>
          <ac:spMkLst>
            <pc:docMk/>
            <pc:sldMk cId="0" sldId="385"/>
            <ac:spMk id="62467" creationId="{51F61EE7-9BCD-A8AD-9BA7-226F2C81AAC4}"/>
          </ac:spMkLst>
        </pc:spChg>
        <pc:spChg chg="del mod">
          <ac:chgData name="Michael Olson2" userId="7fb21594-b682-4edc-9482-c69c6202f15f" providerId="ADAL" clId="{52527E57-E422-4DC6-B430-714150B0F02C}" dt="2022-11-09T20:18:27.172" v="471" actId="478"/>
          <ac:spMkLst>
            <pc:docMk/>
            <pc:sldMk cId="0" sldId="385"/>
            <ac:spMk id="62468" creationId="{1A6C40D7-A65C-6B30-5D30-B742D3B4D24D}"/>
          </ac:spMkLst>
        </pc:spChg>
      </pc:sldChg>
      <pc:sldChg chg="add">
        <pc:chgData name="Michael Olson2" userId="7fb21594-b682-4edc-9482-c69c6202f15f" providerId="ADAL" clId="{52527E57-E422-4DC6-B430-714150B0F02C}" dt="2022-11-07T19:58:07.557" v="29"/>
        <pc:sldMkLst>
          <pc:docMk/>
          <pc:sldMk cId="0" sldId="386"/>
        </pc:sldMkLst>
      </pc:sldChg>
      <pc:sldChg chg="add">
        <pc:chgData name="Michael Olson2" userId="7fb21594-b682-4edc-9482-c69c6202f15f" providerId="ADAL" clId="{52527E57-E422-4DC6-B430-714150B0F02C}" dt="2022-11-07T19:58:07.557" v="29"/>
        <pc:sldMkLst>
          <pc:docMk/>
          <pc:sldMk cId="0" sldId="387"/>
        </pc:sldMkLst>
      </pc:sldChg>
      <pc:sldChg chg="modSp add mod ord chgLayout">
        <pc:chgData name="Michael Olson2" userId="7fb21594-b682-4edc-9482-c69c6202f15f" providerId="ADAL" clId="{52527E57-E422-4DC6-B430-714150B0F02C}" dt="2022-11-09T20:28:17.028" v="718"/>
        <pc:sldMkLst>
          <pc:docMk/>
          <pc:sldMk cId="0" sldId="388"/>
        </pc:sldMkLst>
        <pc:spChg chg="mod ord">
          <ac:chgData name="Michael Olson2" userId="7fb21594-b682-4edc-9482-c69c6202f15f" providerId="ADAL" clId="{52527E57-E422-4DC6-B430-714150B0F02C}" dt="2022-11-09T20:19:24.973" v="486" actId="700"/>
          <ac:spMkLst>
            <pc:docMk/>
            <pc:sldMk cId="0" sldId="388"/>
            <ac:spMk id="65538" creationId="{F4590599-19E5-E151-4932-20552BBE73F8}"/>
          </ac:spMkLst>
        </pc:spChg>
        <pc:spChg chg="mod ord">
          <ac:chgData name="Michael Olson2" userId="7fb21594-b682-4edc-9482-c69c6202f15f" providerId="ADAL" clId="{52527E57-E422-4DC6-B430-714150B0F02C}" dt="2022-11-09T20:19:44.672" v="490" actId="255"/>
          <ac:spMkLst>
            <pc:docMk/>
            <pc:sldMk cId="0" sldId="388"/>
            <ac:spMk id="65539" creationId="{6CFD6119-E2CA-7F46-52D6-B59B9EC63304}"/>
          </ac:spMkLst>
        </pc:spChg>
      </pc:sldChg>
      <pc:sldChg chg="delSp modSp add mod ord chgLayout">
        <pc:chgData name="Michael Olson2" userId="7fb21594-b682-4edc-9482-c69c6202f15f" providerId="ADAL" clId="{52527E57-E422-4DC6-B430-714150B0F02C}" dt="2022-11-09T20:23:15.359" v="584"/>
        <pc:sldMkLst>
          <pc:docMk/>
          <pc:sldMk cId="0" sldId="389"/>
        </pc:sldMkLst>
        <pc:spChg chg="mod ord">
          <ac:chgData name="Michael Olson2" userId="7fb21594-b682-4edc-9482-c69c6202f15f" providerId="ADAL" clId="{52527E57-E422-4DC6-B430-714150B0F02C}" dt="2022-11-09T20:20:40.933" v="520" actId="700"/>
          <ac:spMkLst>
            <pc:docMk/>
            <pc:sldMk cId="0" sldId="389"/>
            <ac:spMk id="68610" creationId="{63D6DC88-0977-1B2D-D5A2-58B236C220E3}"/>
          </ac:spMkLst>
        </pc:spChg>
        <pc:spChg chg="mod ord">
          <ac:chgData name="Michael Olson2" userId="7fb21594-b682-4edc-9482-c69c6202f15f" providerId="ADAL" clId="{52527E57-E422-4DC6-B430-714150B0F02C}" dt="2022-11-09T20:21:49.378" v="582" actId="255"/>
          <ac:spMkLst>
            <pc:docMk/>
            <pc:sldMk cId="0" sldId="389"/>
            <ac:spMk id="68611" creationId="{FD9DAB66-E99F-8575-4725-F7399320D626}"/>
          </ac:spMkLst>
        </pc:spChg>
        <pc:spChg chg="del mod">
          <ac:chgData name="Michael Olson2" userId="7fb21594-b682-4edc-9482-c69c6202f15f" providerId="ADAL" clId="{52527E57-E422-4DC6-B430-714150B0F02C}" dt="2022-11-09T20:20:57.557" v="525" actId="478"/>
          <ac:spMkLst>
            <pc:docMk/>
            <pc:sldMk cId="0" sldId="389"/>
            <ac:spMk id="68612" creationId="{293B2252-5843-00DC-BD44-08897B144B9A}"/>
          </ac:spMkLst>
        </pc:spChg>
        <pc:spChg chg="del">
          <ac:chgData name="Michael Olson2" userId="7fb21594-b682-4edc-9482-c69c6202f15f" providerId="ADAL" clId="{52527E57-E422-4DC6-B430-714150B0F02C}" dt="2022-11-09T20:21:31.376" v="580" actId="478"/>
          <ac:spMkLst>
            <pc:docMk/>
            <pc:sldMk cId="0" sldId="389"/>
            <ac:spMk id="68613" creationId="{17F85883-F654-60AA-BDCC-DFFAFA6786B6}"/>
          </ac:spMkLst>
        </pc:spChg>
      </pc:sldChg>
      <pc:sldChg chg="modSp add mod chgLayout">
        <pc:chgData name="Michael Olson2" userId="7fb21594-b682-4edc-9482-c69c6202f15f" providerId="ADAL" clId="{52527E57-E422-4DC6-B430-714150B0F02C}" dt="2022-11-09T20:28:55.970" v="721" actId="12"/>
        <pc:sldMkLst>
          <pc:docMk/>
          <pc:sldMk cId="0" sldId="390"/>
        </pc:sldMkLst>
        <pc:spChg chg="mod ord">
          <ac:chgData name="Michael Olson2" userId="7fb21594-b682-4edc-9482-c69c6202f15f" providerId="ADAL" clId="{52527E57-E422-4DC6-B430-714150B0F02C}" dt="2022-11-09T20:28:52.928" v="719" actId="700"/>
          <ac:spMkLst>
            <pc:docMk/>
            <pc:sldMk cId="0" sldId="390"/>
            <ac:spMk id="70658" creationId="{1AE9E560-5263-1344-B0E9-29BD0CCFCA9B}"/>
          </ac:spMkLst>
        </pc:spChg>
        <pc:spChg chg="mod ord">
          <ac:chgData name="Michael Olson2" userId="7fb21594-b682-4edc-9482-c69c6202f15f" providerId="ADAL" clId="{52527E57-E422-4DC6-B430-714150B0F02C}" dt="2022-11-09T20:28:55.970" v="721" actId="12"/>
          <ac:spMkLst>
            <pc:docMk/>
            <pc:sldMk cId="0" sldId="390"/>
            <ac:spMk id="70659" creationId="{0B7F9D62-EB89-E431-E273-77ED2A68BDFC}"/>
          </ac:spMkLst>
        </pc:spChg>
      </pc:sldChg>
      <pc:sldChg chg="addSp modSp add mod chgLayout">
        <pc:chgData name="Michael Olson2" userId="7fb21594-b682-4edc-9482-c69c6202f15f" providerId="ADAL" clId="{52527E57-E422-4DC6-B430-714150B0F02C}" dt="2022-11-09T20:29:23.965" v="726" actId="6549"/>
        <pc:sldMkLst>
          <pc:docMk/>
          <pc:sldMk cId="0" sldId="391"/>
        </pc:sldMkLst>
        <pc:spChg chg="add mod">
          <ac:chgData name="Michael Olson2" userId="7fb21594-b682-4edc-9482-c69c6202f15f" providerId="ADAL" clId="{52527E57-E422-4DC6-B430-714150B0F02C}" dt="2022-11-09T20:29:23.965" v="726" actId="6549"/>
          <ac:spMkLst>
            <pc:docMk/>
            <pc:sldMk cId="0" sldId="391"/>
            <ac:spMk id="2" creationId="{EA2CD221-977C-A8A1-F3B3-D9EBDF4D93C2}"/>
          </ac:spMkLst>
        </pc:spChg>
        <pc:spChg chg="mod ord">
          <ac:chgData name="Michael Olson2" userId="7fb21594-b682-4edc-9482-c69c6202f15f" providerId="ADAL" clId="{52527E57-E422-4DC6-B430-714150B0F02C}" dt="2022-11-09T20:29:00.408" v="722" actId="700"/>
          <ac:spMkLst>
            <pc:docMk/>
            <pc:sldMk cId="0" sldId="391"/>
            <ac:spMk id="72706" creationId="{0F95EF85-0E29-F790-2089-880BA72B1A00}"/>
          </ac:spMkLst>
        </pc:spChg>
        <pc:spChg chg="mod ord">
          <ac:chgData name="Michael Olson2" userId="7fb21594-b682-4edc-9482-c69c6202f15f" providerId="ADAL" clId="{52527E57-E422-4DC6-B430-714150B0F02C}" dt="2022-11-09T20:29:00.422" v="723" actId="27636"/>
          <ac:spMkLst>
            <pc:docMk/>
            <pc:sldMk cId="0" sldId="391"/>
            <ac:spMk id="72707" creationId="{7D99EB56-0873-F89A-19AC-A2971D74B985}"/>
          </ac:spMkLst>
        </pc:spChg>
      </pc:sldChg>
      <pc:sldChg chg="add del">
        <pc:chgData name="Michael Olson2" userId="7fb21594-b682-4edc-9482-c69c6202f15f" providerId="ADAL" clId="{52527E57-E422-4DC6-B430-714150B0F02C}" dt="2022-11-09T20:30:23.449" v="727" actId="47"/>
        <pc:sldMkLst>
          <pc:docMk/>
          <pc:sldMk cId="0" sldId="392"/>
        </pc:sldMkLst>
      </pc:sldChg>
      <pc:sldChg chg="add del">
        <pc:chgData name="Michael Olson2" userId="7fb21594-b682-4edc-9482-c69c6202f15f" providerId="ADAL" clId="{52527E57-E422-4DC6-B430-714150B0F02C}" dt="2022-11-09T20:30:24.072" v="728" actId="47"/>
        <pc:sldMkLst>
          <pc:docMk/>
          <pc:sldMk cId="0" sldId="393"/>
        </pc:sldMkLst>
      </pc:sldChg>
      <pc:sldChg chg="add">
        <pc:chgData name="Michael Olson2" userId="7fb21594-b682-4edc-9482-c69c6202f15f" providerId="ADAL" clId="{52527E57-E422-4DC6-B430-714150B0F02C}" dt="2022-11-07T19:58:07.557" v="29"/>
        <pc:sldMkLst>
          <pc:docMk/>
          <pc:sldMk cId="0" sldId="394"/>
        </pc:sldMkLst>
      </pc:sldChg>
      <pc:sldChg chg="addSp modSp add mod chgLayout">
        <pc:chgData name="Michael Olson2" userId="7fb21594-b682-4edc-9482-c69c6202f15f" providerId="ADAL" clId="{52527E57-E422-4DC6-B430-714150B0F02C}" dt="2022-11-11T20:26:48.068" v="798" actId="14100"/>
        <pc:sldMkLst>
          <pc:docMk/>
          <pc:sldMk cId="0" sldId="395"/>
        </pc:sldMkLst>
        <pc:spChg chg="add mod">
          <ac:chgData name="Michael Olson2" userId="7fb21594-b682-4edc-9482-c69c6202f15f" providerId="ADAL" clId="{52527E57-E422-4DC6-B430-714150B0F02C}" dt="2022-11-11T20:26:48.068" v="798" actId="14100"/>
          <ac:spMkLst>
            <pc:docMk/>
            <pc:sldMk cId="0" sldId="395"/>
            <ac:spMk id="2" creationId="{10ACE89F-4C85-E0AB-3BD5-49DCC660961D}"/>
          </ac:spMkLst>
        </pc:spChg>
        <pc:spChg chg="mod ord">
          <ac:chgData name="Michael Olson2" userId="7fb21594-b682-4edc-9482-c69c6202f15f" providerId="ADAL" clId="{52527E57-E422-4DC6-B430-714150B0F02C}" dt="2022-11-09T21:08:49.209" v="750" actId="700"/>
          <ac:spMkLst>
            <pc:docMk/>
            <pc:sldMk cId="0" sldId="395"/>
            <ac:spMk id="80898" creationId="{A4975465-E0C3-5EF9-8E8F-A684181C2E9D}"/>
          </ac:spMkLst>
        </pc:spChg>
        <pc:spChg chg="mod ord">
          <ac:chgData name="Michael Olson2" userId="7fb21594-b682-4edc-9482-c69c6202f15f" providerId="ADAL" clId="{52527E57-E422-4DC6-B430-714150B0F02C}" dt="2022-11-09T21:09:35.664" v="774" actId="255"/>
          <ac:spMkLst>
            <pc:docMk/>
            <pc:sldMk cId="0" sldId="395"/>
            <ac:spMk id="80899" creationId="{A7908DF4-243F-F5F2-F87C-F5A1D2C58460}"/>
          </ac:spMkLst>
        </pc:spChg>
        <pc:spChg chg="mod ord">
          <ac:chgData name="Michael Olson2" userId="7fb21594-b682-4edc-9482-c69c6202f15f" providerId="ADAL" clId="{52527E57-E422-4DC6-B430-714150B0F02C}" dt="2022-11-09T21:08:49.209" v="750" actId="700"/>
          <ac:spMkLst>
            <pc:docMk/>
            <pc:sldMk cId="0" sldId="395"/>
            <ac:spMk id="80900" creationId="{B77601EA-AC91-BD7A-A2A8-8CA2C323C2C7}"/>
          </ac:spMkLst>
        </pc:spChg>
      </pc:sldChg>
      <pc:sldChg chg="add del">
        <pc:chgData name="Michael Olson2" userId="7fb21594-b682-4edc-9482-c69c6202f15f" providerId="ADAL" clId="{52527E57-E422-4DC6-B430-714150B0F02C}" dt="2022-11-11T21:03:04.881" v="799" actId="47"/>
        <pc:sldMkLst>
          <pc:docMk/>
          <pc:sldMk cId="0" sldId="396"/>
        </pc:sldMkLst>
      </pc:sldChg>
      <pc:sldChg chg="modSp add mod chgLayout">
        <pc:chgData name="Michael Olson2" userId="7fb21594-b682-4edc-9482-c69c6202f15f" providerId="ADAL" clId="{52527E57-E422-4DC6-B430-714150B0F02C}" dt="2022-11-11T21:05:56.087" v="815" actId="207"/>
        <pc:sldMkLst>
          <pc:docMk/>
          <pc:sldMk cId="0" sldId="397"/>
        </pc:sldMkLst>
        <pc:spChg chg="mod ord">
          <ac:chgData name="Michael Olson2" userId="7fb21594-b682-4edc-9482-c69c6202f15f" providerId="ADAL" clId="{52527E57-E422-4DC6-B430-714150B0F02C}" dt="2022-11-11T21:03:08.009" v="800" actId="700"/>
          <ac:spMkLst>
            <pc:docMk/>
            <pc:sldMk cId="0" sldId="397"/>
            <ac:spMk id="83970" creationId="{66A066DD-1644-3703-A651-1110DD55C5FF}"/>
          </ac:spMkLst>
        </pc:spChg>
        <pc:spChg chg="mod ord">
          <ac:chgData name="Michael Olson2" userId="7fb21594-b682-4edc-9482-c69c6202f15f" providerId="ADAL" clId="{52527E57-E422-4DC6-B430-714150B0F02C}" dt="2022-11-11T21:05:56.087" v="815" actId="207"/>
          <ac:spMkLst>
            <pc:docMk/>
            <pc:sldMk cId="0" sldId="397"/>
            <ac:spMk id="83971" creationId="{69FA4E4E-8512-8326-3803-857ADAE33E4A}"/>
          </ac:spMkLst>
        </pc:spChg>
      </pc:sldChg>
      <pc:sldChg chg="modSp add mod chgLayout">
        <pc:chgData name="Michael Olson2" userId="7fb21594-b682-4edc-9482-c69c6202f15f" providerId="ADAL" clId="{52527E57-E422-4DC6-B430-714150B0F02C}" dt="2022-11-11T21:07:16.606" v="817" actId="207"/>
        <pc:sldMkLst>
          <pc:docMk/>
          <pc:sldMk cId="0" sldId="398"/>
        </pc:sldMkLst>
        <pc:spChg chg="mod ord">
          <ac:chgData name="Michael Olson2" userId="7fb21594-b682-4edc-9482-c69c6202f15f" providerId="ADAL" clId="{52527E57-E422-4DC6-B430-714150B0F02C}" dt="2022-11-11T21:04:40.303" v="803" actId="700"/>
          <ac:spMkLst>
            <pc:docMk/>
            <pc:sldMk cId="0" sldId="398"/>
            <ac:spMk id="86018" creationId="{43BFC3BA-8EAA-2C2B-0BFF-3E9C2C7CC59C}"/>
          </ac:spMkLst>
        </pc:spChg>
        <pc:spChg chg="mod ord">
          <ac:chgData name="Michael Olson2" userId="7fb21594-b682-4edc-9482-c69c6202f15f" providerId="ADAL" clId="{52527E57-E422-4DC6-B430-714150B0F02C}" dt="2022-11-11T21:04:43.839" v="805" actId="12"/>
          <ac:spMkLst>
            <pc:docMk/>
            <pc:sldMk cId="0" sldId="398"/>
            <ac:spMk id="86019" creationId="{41FAC91D-4CBA-9D77-477D-7F8A77D6D8DE}"/>
          </ac:spMkLst>
        </pc:spChg>
        <pc:spChg chg="mod">
          <ac:chgData name="Michael Olson2" userId="7fb21594-b682-4edc-9482-c69c6202f15f" providerId="ADAL" clId="{52527E57-E422-4DC6-B430-714150B0F02C}" dt="2022-11-11T21:07:16.606" v="817" actId="207"/>
          <ac:spMkLst>
            <pc:docMk/>
            <pc:sldMk cId="0" sldId="398"/>
            <ac:spMk id="86020" creationId="{20FA6428-03C2-42F3-B9EE-D2EAD8BB7EAB}"/>
          </ac:spMkLst>
        </pc:spChg>
      </pc:sldChg>
      <pc:sldChg chg="modSp add mod chgLayout">
        <pc:chgData name="Michael Olson2" userId="7fb21594-b682-4edc-9482-c69c6202f15f" providerId="ADAL" clId="{52527E57-E422-4DC6-B430-714150B0F02C}" dt="2022-11-11T21:05:05.542" v="812" actId="15"/>
        <pc:sldMkLst>
          <pc:docMk/>
          <pc:sldMk cId="0" sldId="399"/>
        </pc:sldMkLst>
        <pc:spChg chg="mod ord">
          <ac:chgData name="Michael Olson2" userId="7fb21594-b682-4edc-9482-c69c6202f15f" providerId="ADAL" clId="{52527E57-E422-4DC6-B430-714150B0F02C}" dt="2022-11-11T21:04:47.536" v="806" actId="700"/>
          <ac:spMkLst>
            <pc:docMk/>
            <pc:sldMk cId="0" sldId="399"/>
            <ac:spMk id="87042" creationId="{688D2BCC-B668-7C05-244B-3238C0993492}"/>
          </ac:spMkLst>
        </pc:spChg>
        <pc:spChg chg="mod ord">
          <ac:chgData name="Michael Olson2" userId="7fb21594-b682-4edc-9482-c69c6202f15f" providerId="ADAL" clId="{52527E57-E422-4DC6-B430-714150B0F02C}" dt="2022-11-11T21:05:05.542" v="812" actId="15"/>
          <ac:spMkLst>
            <pc:docMk/>
            <pc:sldMk cId="0" sldId="399"/>
            <ac:spMk id="87043" creationId="{A916C136-E488-F04F-542E-E83F94AC122B}"/>
          </ac:spMkLst>
        </pc:spChg>
      </pc:sldChg>
      <pc:sldChg chg="add">
        <pc:chgData name="Michael Olson2" userId="7fb21594-b682-4edc-9482-c69c6202f15f" providerId="ADAL" clId="{52527E57-E422-4DC6-B430-714150B0F02C}" dt="2022-11-07T19:58:07.557" v="29"/>
        <pc:sldMkLst>
          <pc:docMk/>
          <pc:sldMk cId="0" sldId="400"/>
        </pc:sldMkLst>
      </pc:sldChg>
      <pc:sldChg chg="add del">
        <pc:chgData name="Michael Olson2" userId="7fb21594-b682-4edc-9482-c69c6202f15f" providerId="ADAL" clId="{52527E57-E422-4DC6-B430-714150B0F02C}" dt="2022-11-11T21:14:51.056" v="842" actId="47"/>
        <pc:sldMkLst>
          <pc:docMk/>
          <pc:sldMk cId="0" sldId="401"/>
        </pc:sldMkLst>
      </pc:sldChg>
      <pc:sldChg chg="add del">
        <pc:chgData name="Michael Olson2" userId="7fb21594-b682-4edc-9482-c69c6202f15f" providerId="ADAL" clId="{52527E57-E422-4DC6-B430-714150B0F02C}" dt="2022-11-11T21:14:51.573" v="843" actId="47"/>
        <pc:sldMkLst>
          <pc:docMk/>
          <pc:sldMk cId="0" sldId="402"/>
        </pc:sldMkLst>
      </pc:sldChg>
      <pc:sldChg chg="modSp add mod chgLayout">
        <pc:chgData name="Michael Olson2" userId="7fb21594-b682-4edc-9482-c69c6202f15f" providerId="ADAL" clId="{52527E57-E422-4DC6-B430-714150B0F02C}" dt="2022-11-11T21:18:52.910" v="948" actId="6549"/>
        <pc:sldMkLst>
          <pc:docMk/>
          <pc:sldMk cId="0" sldId="403"/>
        </pc:sldMkLst>
        <pc:spChg chg="mod ord">
          <ac:chgData name="Michael Olson2" userId="7fb21594-b682-4edc-9482-c69c6202f15f" providerId="ADAL" clId="{52527E57-E422-4DC6-B430-714150B0F02C}" dt="2022-11-11T21:14:56.162" v="845" actId="700"/>
          <ac:spMkLst>
            <pc:docMk/>
            <pc:sldMk cId="0" sldId="403"/>
            <ac:spMk id="96258" creationId="{F9BAA21E-F4C4-A54E-4032-85865639154B}"/>
          </ac:spMkLst>
        </pc:spChg>
        <pc:spChg chg="mod ord">
          <ac:chgData name="Michael Olson2" userId="7fb21594-b682-4edc-9482-c69c6202f15f" providerId="ADAL" clId="{52527E57-E422-4DC6-B430-714150B0F02C}" dt="2022-11-11T21:18:52.910" v="948" actId="6549"/>
          <ac:spMkLst>
            <pc:docMk/>
            <pc:sldMk cId="0" sldId="403"/>
            <ac:spMk id="96259" creationId="{A199DB04-D3A3-3551-CC54-598E6FC1A192}"/>
          </ac:spMkLst>
        </pc:spChg>
        <pc:graphicFrameChg chg="modGraphic">
          <ac:chgData name="Michael Olson2" userId="7fb21594-b682-4edc-9482-c69c6202f15f" providerId="ADAL" clId="{52527E57-E422-4DC6-B430-714150B0F02C}" dt="2022-11-11T21:16:38.974" v="884" actId="20577"/>
          <ac:graphicFrameMkLst>
            <pc:docMk/>
            <pc:sldMk cId="0" sldId="403"/>
            <ac:graphicFrameMk id="794628" creationId="{2A47FD66-4636-D360-5D82-7E09613D01C1}"/>
          </ac:graphicFrameMkLst>
        </pc:graphicFrameChg>
      </pc:sldChg>
      <pc:sldChg chg="addSp delSp modSp add mod chgLayout">
        <pc:chgData name="Michael Olson2" userId="7fb21594-b682-4edc-9482-c69c6202f15f" providerId="ADAL" clId="{52527E57-E422-4DC6-B430-714150B0F02C}" dt="2022-11-11T21:21:59.194" v="1075" actId="6549"/>
        <pc:sldMkLst>
          <pc:docMk/>
          <pc:sldMk cId="0" sldId="404"/>
        </pc:sldMkLst>
        <pc:spChg chg="add del">
          <ac:chgData name="Michael Olson2" userId="7fb21594-b682-4edc-9482-c69c6202f15f" providerId="ADAL" clId="{52527E57-E422-4DC6-B430-714150B0F02C}" dt="2022-11-11T21:21:45.483" v="1072" actId="22"/>
          <ac:spMkLst>
            <pc:docMk/>
            <pc:sldMk cId="0" sldId="404"/>
            <ac:spMk id="3" creationId="{9DAFD549-1160-DA1B-35C7-EA74878A1527}"/>
          </ac:spMkLst>
        </pc:spChg>
        <pc:spChg chg="add mod">
          <ac:chgData name="Michael Olson2" userId="7fb21594-b682-4edc-9482-c69c6202f15f" providerId="ADAL" clId="{52527E57-E422-4DC6-B430-714150B0F02C}" dt="2022-11-11T21:21:59.194" v="1075" actId="6549"/>
          <ac:spMkLst>
            <pc:docMk/>
            <pc:sldMk cId="0" sldId="404"/>
            <ac:spMk id="4" creationId="{3769EE2E-52F5-420B-737D-CF31D8B41DBC}"/>
          </ac:spMkLst>
        </pc:spChg>
        <pc:spChg chg="mod ord">
          <ac:chgData name="Michael Olson2" userId="7fb21594-b682-4edc-9482-c69c6202f15f" providerId="ADAL" clId="{52527E57-E422-4DC6-B430-714150B0F02C}" dt="2022-11-11T21:20:45.568" v="1062" actId="27636"/>
          <ac:spMkLst>
            <pc:docMk/>
            <pc:sldMk cId="0" sldId="404"/>
            <ac:spMk id="66563" creationId="{2119177A-DD29-930D-666A-0520450A745F}"/>
          </ac:spMkLst>
        </pc:spChg>
        <pc:spChg chg="mod ord">
          <ac:chgData name="Michael Olson2" userId="7fb21594-b682-4edc-9482-c69c6202f15f" providerId="ADAL" clId="{52527E57-E422-4DC6-B430-714150B0F02C}" dt="2022-11-11T21:21:11.359" v="1070" actId="255"/>
          <ac:spMkLst>
            <pc:docMk/>
            <pc:sldMk cId="0" sldId="404"/>
            <ac:spMk id="98307" creationId="{3AFA7C9A-6884-6CDD-C7E9-95DC23BE09DA}"/>
          </ac:spMkLst>
        </pc:spChg>
      </pc:sldChg>
      <pc:sldChg chg="modSp add del mod">
        <pc:chgData name="Michael Olson2" userId="7fb21594-b682-4edc-9482-c69c6202f15f" providerId="ADAL" clId="{52527E57-E422-4DC6-B430-714150B0F02C}" dt="2022-11-11T21:23:03.569" v="1076" actId="47"/>
        <pc:sldMkLst>
          <pc:docMk/>
          <pc:sldMk cId="0" sldId="405"/>
        </pc:sldMkLst>
        <pc:spChg chg="mod">
          <ac:chgData name="Michael Olson2" userId="7fb21594-b682-4edc-9482-c69c6202f15f" providerId="ADAL" clId="{52527E57-E422-4DC6-B430-714150B0F02C}" dt="2022-11-07T19:58:07.810" v="37" actId="27636"/>
          <ac:spMkLst>
            <pc:docMk/>
            <pc:sldMk cId="0" sldId="405"/>
            <ac:spMk id="67587" creationId="{EEFEECC8-0EA7-0858-AB4E-8F2C95C071F8}"/>
          </ac:spMkLst>
        </pc:spChg>
      </pc:sldChg>
      <pc:sldChg chg="add del">
        <pc:chgData name="Michael Olson2" userId="7fb21594-b682-4edc-9482-c69c6202f15f" providerId="ADAL" clId="{52527E57-E422-4DC6-B430-714150B0F02C}" dt="2022-11-11T21:23:04.828" v="1077" actId="47"/>
        <pc:sldMkLst>
          <pc:docMk/>
          <pc:sldMk cId="0" sldId="406"/>
        </pc:sldMkLst>
      </pc:sldChg>
      <pc:sldChg chg="delSp modSp add mod chgLayout">
        <pc:chgData name="Michael Olson2" userId="7fb21594-b682-4edc-9482-c69c6202f15f" providerId="ADAL" clId="{52527E57-E422-4DC6-B430-714150B0F02C}" dt="2022-11-14T20:33:35.684" v="1133" actId="20577"/>
        <pc:sldMkLst>
          <pc:docMk/>
          <pc:sldMk cId="0" sldId="407"/>
        </pc:sldMkLst>
        <pc:spChg chg="mod ord">
          <ac:chgData name="Michael Olson2" userId="7fb21594-b682-4edc-9482-c69c6202f15f" providerId="ADAL" clId="{52527E57-E422-4DC6-B430-714150B0F02C}" dt="2022-11-14T20:32:59.313" v="1111" actId="700"/>
          <ac:spMkLst>
            <pc:docMk/>
            <pc:sldMk cId="0" sldId="407"/>
            <ac:spMk id="104450" creationId="{92FF761F-CDCC-F9D4-794F-5F7138B01C93}"/>
          </ac:spMkLst>
        </pc:spChg>
        <pc:spChg chg="mod ord">
          <ac:chgData name="Michael Olson2" userId="7fb21594-b682-4edc-9482-c69c6202f15f" providerId="ADAL" clId="{52527E57-E422-4DC6-B430-714150B0F02C}" dt="2022-11-14T20:33:35.684" v="1133" actId="20577"/>
          <ac:spMkLst>
            <pc:docMk/>
            <pc:sldMk cId="0" sldId="407"/>
            <ac:spMk id="104451" creationId="{F4C898CF-58BB-5612-220F-0F386368F48E}"/>
          </ac:spMkLst>
        </pc:spChg>
        <pc:spChg chg="del mod">
          <ac:chgData name="Michael Olson2" userId="7fb21594-b682-4edc-9482-c69c6202f15f" providerId="ADAL" clId="{52527E57-E422-4DC6-B430-714150B0F02C}" dt="2022-11-14T20:33:17.294" v="1115" actId="478"/>
          <ac:spMkLst>
            <pc:docMk/>
            <pc:sldMk cId="0" sldId="407"/>
            <ac:spMk id="104452" creationId="{14D65B02-04EF-9762-1E55-C00FDF556A4C}"/>
          </ac:spMkLst>
        </pc:spChg>
      </pc:sldChg>
      <pc:sldChg chg="addSp delSp modSp add mod modClrScheme chgLayout">
        <pc:chgData name="Michael Olson2" userId="7fb21594-b682-4edc-9482-c69c6202f15f" providerId="ADAL" clId="{52527E57-E422-4DC6-B430-714150B0F02C}" dt="2022-11-14T20:33:52.921" v="1139" actId="20577"/>
        <pc:sldMkLst>
          <pc:docMk/>
          <pc:sldMk cId="0" sldId="408"/>
        </pc:sldMkLst>
        <pc:spChg chg="add mod ord">
          <ac:chgData name="Michael Olson2" userId="7fb21594-b682-4edc-9482-c69c6202f15f" providerId="ADAL" clId="{52527E57-E422-4DC6-B430-714150B0F02C}" dt="2022-11-14T20:33:52.921" v="1139" actId="20577"/>
          <ac:spMkLst>
            <pc:docMk/>
            <pc:sldMk cId="0" sldId="408"/>
            <ac:spMk id="2" creationId="{AAF1E26F-62A3-7D38-A1EF-D0D7ADAEB103}"/>
          </ac:spMkLst>
        </pc:spChg>
        <pc:spChg chg="mod ord">
          <ac:chgData name="Michael Olson2" userId="7fb21594-b682-4edc-9482-c69c6202f15f" providerId="ADAL" clId="{52527E57-E422-4DC6-B430-714150B0F02C}" dt="2022-11-11T21:24:22.683" v="1103" actId="700"/>
          <ac:spMkLst>
            <pc:docMk/>
            <pc:sldMk cId="0" sldId="408"/>
            <ac:spMk id="105474" creationId="{5256CD95-E2C8-8092-E380-421FDC4B57F0}"/>
          </ac:spMkLst>
        </pc:spChg>
        <pc:spChg chg="del mod">
          <ac:chgData name="Michael Olson2" userId="7fb21594-b682-4edc-9482-c69c6202f15f" providerId="ADAL" clId="{52527E57-E422-4DC6-B430-714150B0F02C}" dt="2022-11-14T20:33:48.977" v="1135" actId="478"/>
          <ac:spMkLst>
            <pc:docMk/>
            <pc:sldMk cId="0" sldId="408"/>
            <ac:spMk id="105475" creationId="{7D067333-B816-23D4-41A6-2313DF6A2065}"/>
          </ac:spMkLst>
        </pc:spChg>
      </pc:sldChg>
      <pc:sldChg chg="delSp modSp add mod chgLayout">
        <pc:chgData name="Michael Olson2" userId="7fb21594-b682-4edc-9482-c69c6202f15f" providerId="ADAL" clId="{52527E57-E422-4DC6-B430-714150B0F02C}" dt="2022-11-14T20:34:22.812" v="1164" actId="20577"/>
        <pc:sldMkLst>
          <pc:docMk/>
          <pc:sldMk cId="0" sldId="409"/>
        </pc:sldMkLst>
        <pc:spChg chg="mod ord">
          <ac:chgData name="Michael Olson2" userId="7fb21594-b682-4edc-9482-c69c6202f15f" providerId="ADAL" clId="{52527E57-E422-4DC6-B430-714150B0F02C}" dt="2022-11-11T21:24:29.829" v="1104" actId="700"/>
          <ac:spMkLst>
            <pc:docMk/>
            <pc:sldMk cId="0" sldId="409"/>
            <ac:spMk id="106498" creationId="{92C76143-B02F-BA14-15D9-1472C287AB65}"/>
          </ac:spMkLst>
        </pc:spChg>
        <pc:spChg chg="mod ord">
          <ac:chgData name="Michael Olson2" userId="7fb21594-b682-4edc-9482-c69c6202f15f" providerId="ADAL" clId="{52527E57-E422-4DC6-B430-714150B0F02C}" dt="2022-11-14T20:34:22.812" v="1164" actId="20577"/>
          <ac:spMkLst>
            <pc:docMk/>
            <pc:sldMk cId="0" sldId="409"/>
            <ac:spMk id="106499" creationId="{84038AB9-5366-E584-6D04-CF6FC1C35BE5}"/>
          </ac:spMkLst>
        </pc:spChg>
        <pc:spChg chg="del mod">
          <ac:chgData name="Michael Olson2" userId="7fb21594-b682-4edc-9482-c69c6202f15f" providerId="ADAL" clId="{52527E57-E422-4DC6-B430-714150B0F02C}" dt="2022-11-14T20:34:06.715" v="1143" actId="478"/>
          <ac:spMkLst>
            <pc:docMk/>
            <pc:sldMk cId="0" sldId="409"/>
            <ac:spMk id="106500" creationId="{9C7BD27B-391E-A6AB-CE24-B2D27E33DCEA}"/>
          </ac:spMkLst>
        </pc:spChg>
      </pc:sldChg>
      <pc:sldChg chg="add">
        <pc:chgData name="Michael Olson2" userId="7fb21594-b682-4edc-9482-c69c6202f15f" providerId="ADAL" clId="{52527E57-E422-4DC6-B430-714150B0F02C}" dt="2022-11-07T19:58:07.557" v="29"/>
        <pc:sldMkLst>
          <pc:docMk/>
          <pc:sldMk cId="0" sldId="410"/>
        </pc:sldMkLst>
      </pc:sldChg>
      <pc:sldChg chg="addSp modSp add mod chgLayout">
        <pc:chgData name="Michael Olson2" userId="7fb21594-b682-4edc-9482-c69c6202f15f" providerId="ADAL" clId="{52527E57-E422-4DC6-B430-714150B0F02C}" dt="2022-11-14T20:39:39.838" v="1204" actId="6549"/>
        <pc:sldMkLst>
          <pc:docMk/>
          <pc:sldMk cId="0" sldId="411"/>
        </pc:sldMkLst>
        <pc:spChg chg="add mod">
          <ac:chgData name="Michael Olson2" userId="7fb21594-b682-4edc-9482-c69c6202f15f" providerId="ADAL" clId="{52527E57-E422-4DC6-B430-714150B0F02C}" dt="2022-11-14T20:39:39.838" v="1204" actId="6549"/>
          <ac:spMkLst>
            <pc:docMk/>
            <pc:sldMk cId="0" sldId="411"/>
            <ac:spMk id="2" creationId="{70006662-E187-21A4-1294-F2DC78B037EB}"/>
          </ac:spMkLst>
        </pc:spChg>
        <pc:spChg chg="mod ord">
          <ac:chgData name="Michael Olson2" userId="7fb21594-b682-4edc-9482-c69c6202f15f" providerId="ADAL" clId="{52527E57-E422-4DC6-B430-714150B0F02C}" dt="2022-11-14T20:35:03.981" v="1169" actId="700"/>
          <ac:spMkLst>
            <pc:docMk/>
            <pc:sldMk cId="0" sldId="411"/>
            <ac:spMk id="112642" creationId="{E7BFDF97-3C6C-7979-3599-B9BEC15E602F}"/>
          </ac:spMkLst>
        </pc:spChg>
        <pc:spChg chg="mod ord">
          <ac:chgData name="Michael Olson2" userId="7fb21594-b682-4edc-9482-c69c6202f15f" providerId="ADAL" clId="{52527E57-E422-4DC6-B430-714150B0F02C}" dt="2022-11-14T20:35:17.926" v="1176" actId="5793"/>
          <ac:spMkLst>
            <pc:docMk/>
            <pc:sldMk cId="0" sldId="411"/>
            <ac:spMk id="112643" creationId="{1B48762A-4AA7-EFEE-FDCB-D3D8F0E67514}"/>
          </ac:spMkLst>
        </pc:spChg>
      </pc:sldChg>
      <pc:sldChg chg="modSp add mod chgLayout">
        <pc:chgData name="Michael Olson2" userId="7fb21594-b682-4edc-9482-c69c6202f15f" providerId="ADAL" clId="{52527E57-E422-4DC6-B430-714150B0F02C}" dt="2022-11-14T20:35:53.973" v="1189" actId="255"/>
        <pc:sldMkLst>
          <pc:docMk/>
          <pc:sldMk cId="0" sldId="412"/>
        </pc:sldMkLst>
        <pc:spChg chg="mod ord">
          <ac:chgData name="Michael Olson2" userId="7fb21594-b682-4edc-9482-c69c6202f15f" providerId="ADAL" clId="{52527E57-E422-4DC6-B430-714150B0F02C}" dt="2022-11-14T20:35:22.466" v="1177" actId="700"/>
          <ac:spMkLst>
            <pc:docMk/>
            <pc:sldMk cId="0" sldId="412"/>
            <ac:spMk id="114690" creationId="{3E7484BB-0CC4-ADC4-4EF4-72ED80358544}"/>
          </ac:spMkLst>
        </pc:spChg>
        <pc:spChg chg="mod ord">
          <ac:chgData name="Michael Olson2" userId="7fb21594-b682-4edc-9482-c69c6202f15f" providerId="ADAL" clId="{52527E57-E422-4DC6-B430-714150B0F02C}" dt="2022-11-14T20:35:53.973" v="1189" actId="255"/>
          <ac:spMkLst>
            <pc:docMk/>
            <pc:sldMk cId="0" sldId="412"/>
            <ac:spMk id="114691" creationId="{A319BA72-7BB0-71A3-8CBF-E1CBE1E152A8}"/>
          </ac:spMkLst>
        </pc:spChg>
      </pc:sldChg>
      <pc:sldChg chg="addSp delSp modSp add mod chgLayout">
        <pc:chgData name="Michael Olson2" userId="7fb21594-b682-4edc-9482-c69c6202f15f" providerId="ADAL" clId="{52527E57-E422-4DC6-B430-714150B0F02C}" dt="2022-11-14T20:43:43.559" v="1214" actId="478"/>
        <pc:sldMkLst>
          <pc:docMk/>
          <pc:sldMk cId="0" sldId="413"/>
        </pc:sldMkLst>
        <pc:spChg chg="add mod">
          <ac:chgData name="Michael Olson2" userId="7fb21594-b682-4edc-9482-c69c6202f15f" providerId="ADAL" clId="{52527E57-E422-4DC6-B430-714150B0F02C}" dt="2022-11-14T20:41:07.728" v="1209" actId="20577"/>
          <ac:spMkLst>
            <pc:docMk/>
            <pc:sldMk cId="0" sldId="413"/>
            <ac:spMk id="2" creationId="{7D5F623C-D2BE-005B-25FE-3DBA6C768A2A}"/>
          </ac:spMkLst>
        </pc:spChg>
        <pc:spChg chg="add del mod">
          <ac:chgData name="Michael Olson2" userId="7fb21594-b682-4edc-9482-c69c6202f15f" providerId="ADAL" clId="{52527E57-E422-4DC6-B430-714150B0F02C}" dt="2022-11-14T20:43:43.559" v="1214" actId="478"/>
          <ac:spMkLst>
            <pc:docMk/>
            <pc:sldMk cId="0" sldId="413"/>
            <ac:spMk id="3" creationId="{BD8ED895-76D2-7A48-CE1B-8674852BDCBC}"/>
          </ac:spMkLst>
        </pc:spChg>
        <pc:spChg chg="mod ord">
          <ac:chgData name="Michael Olson2" userId="7fb21594-b682-4edc-9482-c69c6202f15f" providerId="ADAL" clId="{52527E57-E422-4DC6-B430-714150B0F02C}" dt="2022-11-14T20:36:04.272" v="1190" actId="255"/>
          <ac:spMkLst>
            <pc:docMk/>
            <pc:sldMk cId="0" sldId="413"/>
            <ac:spMk id="77827" creationId="{A573628D-5854-F0E5-5E61-D41CC5F4F813}"/>
          </ac:spMkLst>
        </pc:spChg>
        <pc:spChg chg="mod ord">
          <ac:chgData name="Michael Olson2" userId="7fb21594-b682-4edc-9482-c69c6202f15f" providerId="ADAL" clId="{52527E57-E422-4DC6-B430-714150B0F02C}" dt="2022-11-14T20:35:37.813" v="1186" actId="700"/>
          <ac:spMkLst>
            <pc:docMk/>
            <pc:sldMk cId="0" sldId="413"/>
            <ac:spMk id="116738" creationId="{7E86DEF8-A4C9-75B8-192A-0CC7EFCD6F9F}"/>
          </ac:spMkLst>
        </pc:spChg>
      </pc:sldChg>
      <pc:sldChg chg="addSp modSp new mod">
        <pc:chgData name="Michael Olson2" userId="7fb21594-b682-4edc-9482-c69c6202f15f" providerId="ADAL" clId="{52527E57-E422-4DC6-B430-714150B0F02C}" dt="2022-11-07T20:24:27.933" v="324" actId="20577"/>
        <pc:sldMkLst>
          <pc:docMk/>
          <pc:sldMk cId="2793561571" sldId="414"/>
        </pc:sldMkLst>
        <pc:spChg chg="mod">
          <ac:chgData name="Michael Olson2" userId="7fb21594-b682-4edc-9482-c69c6202f15f" providerId="ADAL" clId="{52527E57-E422-4DC6-B430-714150B0F02C}" dt="2022-11-07T20:23:39.045" v="231" actId="20577"/>
          <ac:spMkLst>
            <pc:docMk/>
            <pc:sldMk cId="2793561571" sldId="414"/>
            <ac:spMk id="2" creationId="{E974AD6F-C0B5-E52B-9D4B-15EC88FD0DA4}"/>
          </ac:spMkLst>
        </pc:spChg>
        <pc:spChg chg="mod">
          <ac:chgData name="Michael Olson2" userId="7fb21594-b682-4edc-9482-c69c6202f15f" providerId="ADAL" clId="{52527E57-E422-4DC6-B430-714150B0F02C}" dt="2022-11-07T20:24:10.917" v="319" actId="20577"/>
          <ac:spMkLst>
            <pc:docMk/>
            <pc:sldMk cId="2793561571" sldId="414"/>
            <ac:spMk id="3" creationId="{D3250298-08FD-6A39-7DB9-BB893F91F80A}"/>
          </ac:spMkLst>
        </pc:spChg>
        <pc:spChg chg="add mod">
          <ac:chgData name="Michael Olson2" userId="7fb21594-b682-4edc-9482-c69c6202f15f" providerId="ADAL" clId="{52527E57-E422-4DC6-B430-714150B0F02C}" dt="2022-11-07T20:24:27.933" v="324" actId="20577"/>
          <ac:spMkLst>
            <pc:docMk/>
            <pc:sldMk cId="2793561571" sldId="414"/>
            <ac:spMk id="4" creationId="{31F60C91-F163-1C83-E49D-F46313C3A1A7}"/>
          </ac:spMkLst>
        </pc:spChg>
      </pc:sldChg>
      <pc:sldChg chg="modSp add mod">
        <pc:chgData name="Michael Olson2" userId="7fb21594-b682-4edc-9482-c69c6202f15f" providerId="ADAL" clId="{52527E57-E422-4DC6-B430-714150B0F02C}" dt="2022-11-11T21:18:57.864" v="951" actId="6549"/>
        <pc:sldMkLst>
          <pc:docMk/>
          <pc:sldMk cId="804326375" sldId="415"/>
        </pc:sldMkLst>
        <pc:spChg chg="mod">
          <ac:chgData name="Michael Olson2" userId="7fb21594-b682-4edc-9482-c69c6202f15f" providerId="ADAL" clId="{52527E57-E422-4DC6-B430-714150B0F02C}" dt="2022-11-11T21:18:57.864" v="951" actId="6549"/>
          <ac:spMkLst>
            <pc:docMk/>
            <pc:sldMk cId="804326375" sldId="415"/>
            <ac:spMk id="96259" creationId="{A199DB04-D3A3-3551-CC54-598E6FC1A192}"/>
          </ac:spMkLst>
        </pc:spChg>
      </pc:sldChg>
      <pc:sldChg chg="modSp add mod">
        <pc:chgData name="Michael Olson2" userId="7fb21594-b682-4edc-9482-c69c6202f15f" providerId="ADAL" clId="{52527E57-E422-4DC6-B430-714150B0F02C}" dt="2022-11-11T21:19:38.551" v="972" actId="20577"/>
        <pc:sldMkLst>
          <pc:docMk/>
          <pc:sldMk cId="1229937980" sldId="416"/>
        </pc:sldMkLst>
        <pc:spChg chg="mod">
          <ac:chgData name="Michael Olson2" userId="7fb21594-b682-4edc-9482-c69c6202f15f" providerId="ADAL" clId="{52527E57-E422-4DC6-B430-714150B0F02C}" dt="2022-11-11T21:19:36.037" v="969" actId="20577"/>
          <ac:spMkLst>
            <pc:docMk/>
            <pc:sldMk cId="1229937980" sldId="416"/>
            <ac:spMk id="96259" creationId="{A199DB04-D3A3-3551-CC54-598E6FC1A192}"/>
          </ac:spMkLst>
        </pc:spChg>
        <pc:graphicFrameChg chg="modGraphic">
          <ac:chgData name="Michael Olson2" userId="7fb21594-b682-4edc-9482-c69c6202f15f" providerId="ADAL" clId="{52527E57-E422-4DC6-B430-714150B0F02C}" dt="2022-11-11T21:19:38.551" v="972" actId="20577"/>
          <ac:graphicFrameMkLst>
            <pc:docMk/>
            <pc:sldMk cId="1229937980" sldId="416"/>
            <ac:graphicFrameMk id="794628" creationId="{2A47FD66-4636-D360-5D82-7E09613D01C1}"/>
          </ac:graphicFrameMkLst>
        </pc:graphicFrameChg>
      </pc:sldChg>
      <pc:sldChg chg="modSp add mod">
        <pc:chgData name="Michael Olson2" userId="7fb21594-b682-4edc-9482-c69c6202f15f" providerId="ADAL" clId="{52527E57-E422-4DC6-B430-714150B0F02C}" dt="2022-11-11T21:20:39.234" v="1060" actId="20577"/>
        <pc:sldMkLst>
          <pc:docMk/>
          <pc:sldMk cId="324597916" sldId="417"/>
        </pc:sldMkLst>
        <pc:spChg chg="mod">
          <ac:chgData name="Michael Olson2" userId="7fb21594-b682-4edc-9482-c69c6202f15f" providerId="ADAL" clId="{52527E57-E422-4DC6-B430-714150B0F02C}" dt="2022-11-11T21:20:26.211" v="1044" actId="20577"/>
          <ac:spMkLst>
            <pc:docMk/>
            <pc:sldMk cId="324597916" sldId="417"/>
            <ac:spMk id="96259" creationId="{A199DB04-D3A3-3551-CC54-598E6FC1A192}"/>
          </ac:spMkLst>
        </pc:spChg>
        <pc:graphicFrameChg chg="modGraphic">
          <ac:chgData name="Michael Olson2" userId="7fb21594-b682-4edc-9482-c69c6202f15f" providerId="ADAL" clId="{52527E57-E422-4DC6-B430-714150B0F02C}" dt="2022-11-11T21:20:39.234" v="1060" actId="20577"/>
          <ac:graphicFrameMkLst>
            <pc:docMk/>
            <pc:sldMk cId="324597916" sldId="417"/>
            <ac:graphicFrameMk id="794628" creationId="{2A47FD66-4636-D360-5D82-7E09613D01C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FF756-1BC5-A91C-0FF5-0D08CA9AF3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C49AC-D55A-1F7A-8A53-BDD45155F9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D092B53-B683-42E5-B357-324460B4896F}" type="datetimeFigureOut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5B5AF-B2B2-8A81-CAE1-3F354E4C42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9E5CD-A1D3-EA1B-7913-A6AF30C2A0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797392-AB97-4E66-BCA8-3DFB075199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AEA1F3-4F60-214B-5742-C93BA4255D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38D79-5E67-4861-060A-314CAEC5F2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7986694-40B6-4CF0-9B54-9CDAD98BF590}" type="datetimeFigureOut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44A13B6-785F-CD40-0FC9-7D1639B4D6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775D996-66A8-AB21-1F99-CA2314729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81A0-6FBF-B423-7AAB-C258660ED6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890F-F493-0BD5-621E-78469F722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4AB5F3F-C204-4523-9857-C40A8A928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73956F74-F03E-5E79-11E4-6D7BAEA18F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B31CB6C-7A71-4B2C-8B31-E86152236082}" type="slidenum">
              <a:rPr lang="en-CA" altLang="en-US" smtClean="0"/>
              <a:pPr/>
              <a:t>3</a:t>
            </a:fld>
            <a:endParaRPr lang="en-CA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D15E982-E90B-CCA6-BD71-ED43EABA5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8373F6-2D0D-71DB-8ED7-8AAD3759F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7A16344F-A0CC-6524-A0F9-F794F9F017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F781DEA-DA3A-42CE-A5EB-BC7B15997DF8}" type="slidenum">
              <a:rPr lang="en-CA" altLang="en-US" smtClean="0"/>
              <a:pPr/>
              <a:t>16</a:t>
            </a:fld>
            <a:endParaRPr lang="en-CA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3B70B0E-B924-5603-E224-AC34AC45E4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3509EED-1D35-BBAC-92D3-24A585B71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8BF643C-63D5-169C-853C-128BCF22F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4C4DBA-9726-4997-AAE3-20468A738C09}" type="slidenum">
              <a:rPr lang="en-CA" altLang="en-US" smtClean="0"/>
              <a:pPr/>
              <a:t>17</a:t>
            </a:fld>
            <a:endParaRPr lang="en-CA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AA6AED1-9530-C03E-4805-CFEE07D67D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3B1D707-2C98-8D99-9B0D-0D35D1565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FFFF227-A3B9-5727-E588-8B4E3C5BE9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8BAC26-6126-4112-B73E-7E9B57EA4C2C}" type="slidenum">
              <a:rPr lang="en-CA" altLang="en-US" smtClean="0"/>
              <a:pPr/>
              <a:t>18</a:t>
            </a:fld>
            <a:endParaRPr lang="en-CA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EED28E5-C0C2-6B0A-8FE2-E8B452B186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437DD75-0DBB-0FBB-A17A-D73EE04A7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570FAE96-7EC0-C565-1926-403B9D282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08C02E9-FAAB-4B9B-842E-2C9808F79741}" type="slidenum">
              <a:rPr lang="en-CA" altLang="en-US" smtClean="0"/>
              <a:pPr/>
              <a:t>33</a:t>
            </a:fld>
            <a:endParaRPr lang="en-CA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8F337B9-B75B-70C8-E5A2-51227FAD1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E8037E9-90DA-52A1-1985-6C121C434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6BBA172-0E45-ADDB-0ED6-256ED524D3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882E7AE-3C08-412B-BFC6-FD4EF013D303}" type="slidenum">
              <a:rPr lang="en-CA" altLang="en-US" smtClean="0"/>
              <a:pPr/>
              <a:t>40</a:t>
            </a:fld>
            <a:endParaRPr lang="en-CA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63E9665-1CF9-B61A-0297-7CF289143F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2033BA9-D32D-342F-90FF-C7EF2F236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2C6E42F-6C6E-8CD2-BCA9-FB4E3C508F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D376599-6A8E-4D50-AE02-7523E4CF7AB0}" type="slidenum">
              <a:rPr lang="en-CA" altLang="en-US" smtClean="0"/>
              <a:pPr/>
              <a:t>46</a:t>
            </a:fld>
            <a:endParaRPr lang="en-CA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19B6E4B-CEDC-FF83-E976-DB5FB6BA93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3DA6AA7-5E3F-8745-EEE1-24B3BCFF7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DDE25027-C824-297B-16C6-F423C5C53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4879EE-BB51-4215-B883-FD02DB7C5B25}" type="slidenum">
              <a:rPr lang="en-CA" altLang="en-US" smtClean="0"/>
              <a:pPr/>
              <a:t>47</a:t>
            </a:fld>
            <a:endParaRPr lang="en-CA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8765C53-610E-E749-3210-A8558BEE37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93FA4F37-4CCF-A887-A327-BB79F1BA9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9995D9EF-CA6A-FE70-C578-92BB2ED1A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6C85DDE-7572-4E3D-99C6-5A57CE05F330}" type="slidenum">
              <a:rPr lang="en-CA" altLang="en-US" smtClean="0"/>
              <a:pPr/>
              <a:t>50</a:t>
            </a:fld>
            <a:endParaRPr lang="en-CA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582A570-E1AC-9CD5-4ED1-AFF8677338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3CB1435-80BF-6757-FAED-44A26DE8C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ACDD46B3-899A-AAA9-0425-6B6A2D3C71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3177E02-21E7-4D15-A7F3-C987076E12A0}" type="slidenum">
              <a:rPr lang="en-CA" altLang="en-US" smtClean="0"/>
              <a:pPr/>
              <a:t>51</a:t>
            </a:fld>
            <a:endParaRPr lang="en-CA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E533587-00AE-4131-0DB7-900BC594A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3897C90-1448-E52D-F5FB-824B7EB2B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5EECB739-CF57-DB33-B642-19D887EBF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C58F85-39D0-45DB-AD63-3A37CE63AD9D}" type="slidenum">
              <a:rPr lang="en-CA" altLang="en-US" smtClean="0"/>
              <a:pPr/>
              <a:t>52</a:t>
            </a:fld>
            <a:endParaRPr lang="en-CA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390A4A1-EC18-2270-80EC-F3FCB05FE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7B28476D-C0E4-E608-DDC2-7BB33C318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7B547634-2CCC-9B3F-672E-572053F2F6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1768D5-B5D6-41D0-B53B-97B46A9C6592}" type="slidenum">
              <a:rPr lang="en-CA" altLang="en-US" smtClean="0"/>
              <a:pPr/>
              <a:t>4</a:t>
            </a:fld>
            <a:endParaRPr lang="en-CA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3A749AA-89A4-F1D4-8E1E-1E2D5D9B72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BD31740-E644-0E1C-370D-F9D6F3A22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97092097-790D-4A95-A703-21EDDDA2D9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E151BB-4C85-4EC1-ADF8-DBA9746B357A}" type="slidenum">
              <a:rPr lang="en-CA" altLang="en-US" smtClean="0"/>
              <a:pPr/>
              <a:t>56</a:t>
            </a:fld>
            <a:endParaRPr lang="en-CA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22239BE-1898-B2C5-B2DF-2D6020078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2205D69-1F1E-FB92-C81F-7688D9BA9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4AC3FC80-C154-91A2-1A7E-C127F03BE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9A68B6B-B34C-466D-92F8-798CA01FA4A4}" type="slidenum">
              <a:rPr lang="en-CA" altLang="en-US" smtClean="0"/>
              <a:pPr/>
              <a:t>57</a:t>
            </a:fld>
            <a:endParaRPr lang="en-CA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4765BB9-B329-B179-6EF0-83813556F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42742C3D-2B57-52B4-A553-024E5B506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6D70D0B3-62E9-9464-7139-39874F0AA9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125998-71B3-4F1A-B5CB-87CA553D545F}" type="slidenum">
              <a:rPr lang="en-CA" altLang="en-US" smtClean="0"/>
              <a:pPr/>
              <a:t>58</a:t>
            </a:fld>
            <a:endParaRPr lang="en-CA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4FE0A45-C14B-DBAC-557C-D48428C111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6EA77C9C-02AF-E80E-038E-8C6A25015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6D70D0B3-62E9-9464-7139-39874F0AA9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125998-71B3-4F1A-B5CB-87CA553D545F}" type="slidenum">
              <a:rPr lang="en-CA" altLang="en-US" smtClean="0"/>
              <a:pPr/>
              <a:t>59</a:t>
            </a:fld>
            <a:endParaRPr lang="en-CA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4FE0A45-C14B-DBAC-557C-D48428C111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6EA77C9C-02AF-E80E-038E-8C6A25015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956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6D70D0B3-62E9-9464-7139-39874F0AA9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125998-71B3-4F1A-B5CB-87CA553D545F}" type="slidenum">
              <a:rPr lang="en-CA" altLang="en-US" smtClean="0"/>
              <a:pPr/>
              <a:t>60</a:t>
            </a:fld>
            <a:endParaRPr lang="en-CA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4FE0A45-C14B-DBAC-557C-D48428C111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6EA77C9C-02AF-E80E-038E-8C6A25015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619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6D70D0B3-62E9-9464-7139-39874F0AA9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125998-71B3-4F1A-B5CB-87CA553D545F}" type="slidenum">
              <a:rPr lang="en-CA" altLang="en-US" smtClean="0"/>
              <a:pPr/>
              <a:t>61</a:t>
            </a:fld>
            <a:endParaRPr lang="en-CA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4FE0A45-C14B-DBAC-557C-D48428C111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6EA77C9C-02AF-E80E-038E-8C6A25015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322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5C7CD0D2-2C00-0671-60FE-431F305DB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C5840E-8872-43A2-ACAA-24EFD575F24B}" type="slidenum">
              <a:rPr lang="en-CA" altLang="en-US" smtClean="0"/>
              <a:pPr/>
              <a:t>62</a:t>
            </a:fld>
            <a:endParaRPr lang="en-CA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5874450A-2937-1155-263C-472ECDE044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D61F28C0-10BB-14F7-70CD-35882F0D9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EB1F8AD6-75A5-1056-4332-25BA29CBF3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F6E4826-4B0E-4515-82FE-5C87B60F60E9}" type="slidenum">
              <a:rPr lang="en-CA" altLang="en-US" smtClean="0"/>
              <a:pPr/>
              <a:t>70</a:t>
            </a:fld>
            <a:endParaRPr lang="en-CA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B36183B5-C2E1-4449-033E-755A0B9A7C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CEEE1A34-AB6D-6F54-E892-2EF0EC884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5B580A0D-1DA5-FDD5-FD74-160B841B26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9FC04A-96CE-4702-8B18-B839AB3C1235}" type="slidenum">
              <a:rPr lang="en-CA" altLang="en-US" smtClean="0"/>
              <a:pPr/>
              <a:t>72</a:t>
            </a:fld>
            <a:endParaRPr lang="en-CA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36D60EC5-8367-D9F5-9932-8B09323E24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D2E19A9D-D062-401F-8982-0EF666DA8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3E4A10A1-7C52-E709-0545-04D1629446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C6DFAD-7254-453C-8D88-1D08A6E02272}" type="slidenum">
              <a:rPr lang="en-CA" altLang="en-US" smtClean="0"/>
              <a:pPr/>
              <a:t>73</a:t>
            </a:fld>
            <a:endParaRPr lang="en-CA" altLang="en-U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57F3C2B6-6FB5-0DD0-2114-1019A3B35F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D85429D3-4B89-B7B9-EE79-E617860EA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5A0772C-6105-ACC3-C70B-639A3568CD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AD5175-4817-4F11-995E-1F3E38A0CAE0}" type="slidenum">
              <a:rPr lang="en-CA" altLang="en-US" smtClean="0"/>
              <a:pPr/>
              <a:t>5</a:t>
            </a:fld>
            <a:endParaRPr lang="en-CA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45A2DA7-0ACE-C5FB-64DB-12FA3593C6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91893B7-1E5C-7AAC-B10A-62E9B579C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26C711BA-6C7C-109E-7F2D-01032016E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AE0A639-88E7-42DF-B11A-8E717B2E60A0}" type="slidenum">
              <a:rPr lang="en-CA" altLang="en-US" smtClean="0"/>
              <a:pPr/>
              <a:t>74</a:t>
            </a:fld>
            <a:endParaRPr lang="en-CA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0FCD1050-7392-2B2A-5636-62E760AB9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B0A6DF13-0128-6430-CBB4-04C5FF69D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33A70D7B-5B0E-8964-AFB7-671AA10485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47138EF-8A26-45C2-9D20-9290EB308A47}" type="slidenum">
              <a:rPr lang="en-CA" altLang="en-US" smtClean="0"/>
              <a:pPr/>
              <a:t>75</a:t>
            </a:fld>
            <a:endParaRPr lang="en-CA" altLang="en-US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02D9BC3B-B4E5-E16C-F5CC-E6450D580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0DEC1614-9D33-BB12-81BB-DD550203E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8FFF5A3-7B3C-7266-D343-8D2377F7A9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46E6A0-8D5E-476A-8580-8753435B745C}" type="slidenum">
              <a:rPr lang="en-CA" altLang="en-US" smtClean="0"/>
              <a:pPr/>
              <a:t>6</a:t>
            </a:fld>
            <a:endParaRPr lang="en-CA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3E0C8DC-1E4D-968C-E1B8-D928D4A4F5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825F8C4-B86B-0508-1737-34DC1D6B3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F1890CE-E7F2-D3E8-9D35-565B389FC0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3609059-3927-4B3E-82CA-3905699ED650}" type="slidenum">
              <a:rPr lang="en-CA" altLang="en-US" smtClean="0"/>
              <a:pPr/>
              <a:t>9</a:t>
            </a:fld>
            <a:endParaRPr lang="en-CA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ED51BCD-7DBE-C806-8DB1-C42B7188A3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E6C37CF-4A32-74BC-3FB6-9CFE84721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C17A126-838D-6628-ABE5-18C15F9A09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174FC8-CA76-4EC8-925C-118A8634CB1A}" type="slidenum">
              <a:rPr lang="en-CA" altLang="en-US" smtClean="0"/>
              <a:pPr/>
              <a:t>10</a:t>
            </a:fld>
            <a:endParaRPr lang="en-CA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BF71414-9AEF-CDAF-5D5F-40C9FF0F69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663C0FC-5FE5-50CF-E240-E486D8A9A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216D5EB-FC99-BFC2-8032-24E21097E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99AAB04-6554-48BC-ABF3-A061836CE7A9}" type="slidenum">
              <a:rPr lang="en-CA" altLang="en-US" smtClean="0"/>
              <a:pPr/>
              <a:t>11</a:t>
            </a:fld>
            <a:endParaRPr lang="en-CA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258810F-4D7B-143D-8BB9-3C78767AF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6FD8B95-B6DF-7CD2-D63A-939B0ECAB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41EC6A7-3C81-0F6F-831C-22F5B6DC65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2AE1E78-8F61-47B1-B6C2-EA62C5F9FE14}" type="slidenum">
              <a:rPr lang="en-CA" altLang="en-US" smtClean="0"/>
              <a:pPr/>
              <a:t>13</a:t>
            </a:fld>
            <a:endParaRPr lang="en-CA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33D0A73-1B8E-DC7A-A7C6-E9905BF17F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1A7B3EC-E3D3-45CC-D453-29FF14508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5AC75DE-5361-C540-7946-51FDA03F95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0237BA-50AB-4795-955C-1AA0C0D81CB8}" type="slidenum">
              <a:rPr lang="en-CA" altLang="en-US" smtClean="0"/>
              <a:pPr/>
              <a:t>15</a:t>
            </a:fld>
            <a:endParaRPr lang="en-CA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161ADC3-4E1D-2689-BF2C-A0A4E0B7A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A6A4B25-8A4E-AB4A-5BB3-68DB5C0AE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454258-5F85-4A41-829B-CFA7858F9ED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162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FD31D4-F826-4266-B251-7AE593399E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41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66EDA-592D-4A38-B6D9-79ECA978B1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C3AE0-DE02-4133-A30D-03E42EA51F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65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E340B-38D8-4206-8313-5A8D441D4A2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022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D251D-E41E-43F2-B3C4-EECE202037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2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A7686-5ADE-4909-AEF7-B3A171CB1C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01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89CA6-13D6-48B5-808F-0D69E51127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79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70A1-2A80-45CE-BC15-707E3877B9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5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54CBCFF-CCA3-4C4C-B2EB-62D563F597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0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FFAAA-E4D6-46FE-A314-ADC38F664E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6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A9DAB7-65C4-4DB7-AD15-5314E83134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06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7</a:t>
            </a:r>
            <a:br>
              <a:rPr lang="en-US" sz="5200" dirty="0"/>
            </a:br>
            <a:r>
              <a:rPr lang="en-US" sz="5200" dirty="0"/>
              <a:t>Arrays and Vectors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9CCA82A-1C2B-27C6-95E4-E55F63973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Array Elements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EC5D9FB-795E-B852-D6AA-B11791F6BA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last element’s subscript is </a:t>
            </a:r>
            <a:r>
              <a:rPr lang="en-US" altLang="en-US" i="1" dirty="0"/>
              <a:t>n</a:t>
            </a:r>
            <a:r>
              <a:rPr lang="en-US" altLang="en-US" dirty="0"/>
              <a:t>-1 where </a:t>
            </a:r>
            <a:r>
              <a:rPr lang="en-US" altLang="en-US" i="1" dirty="0"/>
              <a:t>n</a:t>
            </a:r>
            <a:r>
              <a:rPr lang="en-US" altLang="en-US" dirty="0"/>
              <a:t> is the number of elements in the array.</a:t>
            </a:r>
          </a:p>
        </p:txBody>
      </p:sp>
      <p:graphicFrame>
        <p:nvGraphicFramePr>
          <p:cNvPr id="735236" name="Group 4">
            <a:extLst>
              <a:ext uri="{FF2B5EF4-FFF2-40B4-BE49-F238E27FC236}">
                <a16:creationId xmlns:a16="http://schemas.microsoft.com/office/drawing/2014/main" id="{5D8AA7A1-C63F-554E-F585-1F6DAE27BE9E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4405313"/>
          <a:ext cx="6096000" cy="395287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5254" name="Group 22">
            <a:extLst>
              <a:ext uri="{FF2B5EF4-FFF2-40B4-BE49-F238E27FC236}">
                <a16:creationId xmlns:a16="http://schemas.microsoft.com/office/drawing/2014/main" id="{2D19C13E-7A2A-84E7-72EE-3CB45AB55339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4786313"/>
          <a:ext cx="6096000" cy="395287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80" name="Text Box 36">
            <a:extLst>
              <a:ext uri="{FF2B5EF4-FFF2-40B4-BE49-F238E27FC236}">
                <a16:creationId xmlns:a16="http://schemas.microsoft.com/office/drawing/2014/main" id="{8F7C6EBE-D37A-8325-6C6C-CED3030E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038600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subscripts: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A75603A-3149-AF25-B2D9-0FABB9207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Array Elements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23763D8-D22D-F2E7-C51B-86E0CA720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Array elements can be used as regular variables:  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tests[0] = 79;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tests[0];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 &gt;&gt; tests[1];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tests[4] = tests[0] + tests[1];</a:t>
            </a:r>
          </a:p>
          <a:p>
            <a:r>
              <a:rPr lang="en-US" altLang="en-US" dirty="0"/>
              <a:t>Arrays must be accessed via individual elements: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tests; // not legal</a:t>
            </a:r>
            <a:endParaRPr lang="en-US" altLang="en-US" sz="2000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97ACF5F3-1AD6-2143-5970-52EE2E581A60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Pr7-1.cpp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36139E3A-D172-5A93-1AC0-0ED88F7D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27525"/>
            <a:ext cx="7086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Here are the contents of the </a:t>
            </a:r>
            <a:r>
              <a:rPr lang="en-US" altLang="en-US" sz="2000">
                <a:latin typeface="Courier New" panose="02070309020205020404" pitchFamily="49" charset="0"/>
              </a:rPr>
              <a:t>hours</a:t>
            </a:r>
            <a:r>
              <a:rPr lang="en-US" altLang="en-US" sz="2000"/>
              <a:t> array, with the values entered by the user in the example output:</a:t>
            </a:r>
          </a:p>
        </p:txBody>
      </p:sp>
      <p:pic>
        <p:nvPicPr>
          <p:cNvPr id="24579" name="Picture 4" descr="0707sowc copy">
            <a:extLst>
              <a:ext uri="{FF2B5EF4-FFF2-40B4-BE49-F238E27FC236}">
                <a16:creationId xmlns:a16="http://schemas.microsoft.com/office/drawing/2014/main" id="{B7BA7A91-ACF8-0741-5831-A66CA3251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81600"/>
            <a:ext cx="5534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077D6B2-52A3-205A-74F6-68C29C6A36F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kern="0" dirty="0"/>
              <a:t>Accessing Array Elements in Program 7-1</a:t>
            </a:r>
          </a:p>
        </p:txBody>
      </p:sp>
      <p:pic>
        <p:nvPicPr>
          <p:cNvPr id="24581" name="Picture 1">
            <a:extLst>
              <a:ext uri="{FF2B5EF4-FFF2-40B4-BE49-F238E27FC236}">
                <a16:creationId xmlns:a16="http://schemas.microsoft.com/office/drawing/2014/main" id="{8C3560FC-9293-02E5-003E-9E7D16F2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39813"/>
            <a:ext cx="6169025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9AEB1AB-7B41-8D04-2C1C-924995EE7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Array Contents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6A59FB4-1508-7258-0089-4962E6F99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access element with a constant or literal subscript:</a:t>
            </a:r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tests[3]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Can use integer expression as subscript: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5;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tests[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8D7DA4D-30F1-98DC-180D-DD8A2B8C9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 Loop to Step Through an Array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C8468CD-5828-2AB7-752C-35B41D8A79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 – The following code defines an array, </a:t>
            </a:r>
            <a:r>
              <a:rPr lang="en-US" altLang="en-US" dirty="0">
                <a:latin typeface="Courier New" panose="02070309020205020404" pitchFamily="49" charset="0"/>
              </a:rPr>
              <a:t>numbers</a:t>
            </a:r>
            <a:r>
              <a:rPr lang="en-US" altLang="en-US" dirty="0"/>
              <a:t>, and assigns 99 to each element: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const int ARRAY_SIZE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int numbers[ARRAY_SIZE];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for (int count = 0; count &lt; ARRAY_SIZE; count++)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   numbers[count] = 99;</a:t>
            </a:r>
          </a:p>
          <a:p>
            <a:pPr lvl="1"/>
            <a:endParaRPr lang="en-US" altLang="en-US" dirty="0"/>
          </a:p>
        </p:txBody>
      </p:sp>
      <p:pic>
        <p:nvPicPr>
          <p:cNvPr id="2" name="Picture 3" descr="0708sowc copy">
            <a:extLst>
              <a:ext uri="{FF2B5EF4-FFF2-40B4-BE49-F238E27FC236}">
                <a16:creationId xmlns:a16="http://schemas.microsoft.com/office/drawing/2014/main" id="{D57FE2D4-BBB9-7051-2BE8-1FF82105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" y="3857414"/>
            <a:ext cx="7138987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EB9921C-7A08-5BD8-A22A-6CF903B1E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Initialization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97EA21C-AD1A-CA71-46F6-F07FC88A70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Global array </a:t>
            </a:r>
            <a:r>
              <a:rPr lang="en-US" altLang="en-US" dirty="0">
                <a:sym typeface="Wingdings" panose="05000000000000000000" pitchFamily="2" charset="2"/>
              </a:rPr>
              <a:t> all elements initialized to </a:t>
            </a:r>
            <a:r>
              <a:rPr lang="en-US" altLang="en-US" dirty="0">
                <a:latin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US" altLang="en-US" dirty="0">
                <a:sym typeface="Wingdings" panose="05000000000000000000" pitchFamily="2" charset="2"/>
              </a:rPr>
              <a:t> by default</a:t>
            </a:r>
            <a:br>
              <a:rPr lang="en-US" altLang="en-US" dirty="0">
                <a:sym typeface="Wingdings" panose="05000000000000000000" pitchFamily="2" charset="2"/>
              </a:rPr>
            </a:br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Local array  all elements </a:t>
            </a:r>
            <a:r>
              <a:rPr lang="en-US" altLang="en-US" i="1" dirty="0">
                <a:sym typeface="Wingdings" panose="05000000000000000000" pitchFamily="2" charset="2"/>
              </a:rPr>
              <a:t>uninitialized</a:t>
            </a:r>
            <a:r>
              <a:rPr lang="en-US" altLang="en-US" dirty="0">
                <a:sym typeface="Wingdings" panose="05000000000000000000" pitchFamily="2" charset="2"/>
              </a:rPr>
              <a:t> by default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D125A3D-41B2-2CD1-C37D-2D1D64DB5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Initialization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FD65800-2F10-9D5A-4E1B-2E2A5435FB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Arrays can be initialized with an </a:t>
            </a:r>
            <a:r>
              <a:rPr lang="en-US" altLang="en-US" u="sng" dirty="0"/>
              <a:t>initialization list</a:t>
            </a:r>
            <a:r>
              <a:rPr lang="en-US" altLang="en-US" dirty="0"/>
              <a:t>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const int SIZE = 5;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int tests[SIZE] = {79,82,91,77,84};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/>
          </a:p>
          <a:p>
            <a:r>
              <a:rPr lang="en-US" altLang="en-US" dirty="0"/>
              <a:t>The values are stored in the array in the order in which they appear in the list.</a:t>
            </a:r>
          </a:p>
          <a:p>
            <a:r>
              <a:rPr lang="en-US" altLang="en-US" dirty="0"/>
              <a:t>The initialization list cannot exceed the array size.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84BE9A85-2BC3-EDA2-F83C-0DC7EF58A665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Pr7-3.cpp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D13CA27-4C49-A603-C838-3747898CF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Partial Array Initialization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E45F463-96B6-C61C-F72B-28C1FD7F33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array is initialized with fewer initial values than the size declarator, the remaining elements will be set to </a:t>
            </a:r>
            <a:r>
              <a:rPr lang="en-US" altLang="en-US" dirty="0">
                <a:latin typeface="Courier New" panose="02070309020205020404" pitchFamily="49" charset="0"/>
              </a:rPr>
              <a:t>0:</a:t>
            </a:r>
          </a:p>
          <a:p>
            <a:pPr lvl="1">
              <a:buFontTx/>
              <a:buNone/>
            </a:pPr>
            <a:br>
              <a:rPr lang="en-US" altLang="en-US" dirty="0">
                <a:latin typeface="Courier New" panose="02070309020205020404" pitchFamily="49" charset="0"/>
              </a:rPr>
            </a:b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</p:txBody>
      </p:sp>
      <p:pic>
        <p:nvPicPr>
          <p:cNvPr id="34820" name="Picture 4" descr="0711sowc copy">
            <a:extLst>
              <a:ext uri="{FF2B5EF4-FFF2-40B4-BE49-F238E27FC236}">
                <a16:creationId xmlns:a16="http://schemas.microsoft.com/office/drawing/2014/main" id="{569DC259-7D69-521A-529B-5B1D5D8EF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8375"/>
            <a:ext cx="80772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BE37DC2-63C4-F0FF-02B3-BB4F1B200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Implicit Array Sizing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D4DA139-6AFE-8398-93C7-FD4B7D9E5D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determine array size by the size of the initialization list: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quizzes[]={12,17,15,11};</a:t>
            </a: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r>
              <a:rPr lang="en-US" altLang="en-US" dirty="0"/>
              <a:t>Must use either array size declarator or initialization list at array definition</a:t>
            </a:r>
          </a:p>
        </p:txBody>
      </p:sp>
      <p:graphicFrame>
        <p:nvGraphicFramePr>
          <p:cNvPr id="757764" name="Group 4">
            <a:extLst>
              <a:ext uri="{FF2B5EF4-FFF2-40B4-BE49-F238E27FC236}">
                <a16:creationId xmlns:a16="http://schemas.microsoft.com/office/drawing/2014/main" id="{0DB1AAD1-0EF3-93A7-FBB3-5FF87558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77828"/>
              </p:ext>
            </p:extLst>
          </p:nvPr>
        </p:nvGraphicFramePr>
        <p:xfrm>
          <a:off x="1524000" y="4191000"/>
          <a:ext cx="6096000" cy="381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AD6F-C0B5-E52B-9D4B-15EC88FD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0298-08FD-6A39-7DB9-BB893F91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handy way to handle data from a file is to load it into arrays</a:t>
            </a:r>
          </a:p>
          <a:p>
            <a:endParaRPr lang="en-US" dirty="0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31F60C91-F163-1C83-E49D-F46313C3A1A7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Pr7-7.cpp</a:t>
            </a:r>
          </a:p>
        </p:txBody>
      </p:sp>
    </p:spTree>
    <p:extLst>
      <p:ext uri="{BB962C8B-B14F-4D97-AF65-F5344CB8AC3E}">
        <p14:creationId xmlns:p14="http://schemas.microsoft.com/office/powerpoint/2010/main" val="279356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9CA47027-4D8A-D1B6-C294-F83E529724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7.1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FF8ADF31-CB33-BEF6-B048-8868B9B71A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Arrays Hold Multiple Values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9D5CBD74-F292-4A7B-CC5C-4E21808847A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7.3</a:t>
            </a:r>
          </a:p>
        </p:txBody>
      </p:sp>
      <p:sp>
        <p:nvSpPr>
          <p:cNvPr id="38915" name="Subtitle 2">
            <a:extLst>
              <a:ext uri="{FF2B5EF4-FFF2-40B4-BE49-F238E27FC236}">
                <a16:creationId xmlns:a16="http://schemas.microsoft.com/office/drawing/2014/main" id="{8F47D8A3-F28E-8B36-A0DE-5C89634248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No Bounds Checking in C++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9636E1C-D040-7148-85A8-DE45FE516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 Bounds Checking in C++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D283BAA-0797-3C77-7EB5-B19E3B71DB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you use a value as an array subscript, C++ does not check it to make sure it is a </a:t>
            </a:r>
            <a:r>
              <a:rPr lang="en-US" altLang="en-US" i="1" dirty="0"/>
              <a:t>valid</a:t>
            </a:r>
            <a:r>
              <a:rPr lang="en-US" altLang="en-US" dirty="0"/>
              <a:t> subscript.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 other words, you can use subscripts that are beyond the bounds of the array.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D63E52E-7544-B67A-8320-AD70FADAB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From Program 7-9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3320CA8-F8EC-846B-B3D6-32B4FD8290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code defines a three-element array, and then writes five values to it!</a:t>
            </a:r>
          </a:p>
        </p:txBody>
      </p:sp>
      <p:pic>
        <p:nvPicPr>
          <p:cNvPr id="40964" name="Picture 1">
            <a:extLst>
              <a:ext uri="{FF2B5EF4-FFF2-40B4-BE49-F238E27FC236}">
                <a16:creationId xmlns:a16="http://schemas.microsoft.com/office/drawing/2014/main" id="{22CE512B-72FA-582C-62B6-01C72EC25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3124200"/>
            <a:ext cx="80867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09CAAA3-1D80-091D-A23C-8610FEC4E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the Code Does</a:t>
            </a:r>
          </a:p>
        </p:txBody>
      </p:sp>
      <p:pic>
        <p:nvPicPr>
          <p:cNvPr id="41987" name="Picture 3" descr="0709sowc copy">
            <a:extLst>
              <a:ext uri="{FF2B5EF4-FFF2-40B4-BE49-F238E27FC236}">
                <a16:creationId xmlns:a16="http://schemas.microsoft.com/office/drawing/2014/main" id="{D4324DD5-CD1B-7EC7-4C81-33D05B98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10" y="1828800"/>
            <a:ext cx="7391400" cy="43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33961F-E794-E827-3D0D-F5445BE2AA26}"/>
              </a:ext>
            </a:extLst>
          </p:cNvPr>
          <p:cNvSpPr/>
          <p:nvPr/>
        </p:nvSpPr>
        <p:spPr>
          <a:xfrm>
            <a:off x="6553200" y="4572000"/>
            <a:ext cx="1828800" cy="548640"/>
          </a:xfrm>
          <a:prstGeom prst="roundRect">
            <a:avLst/>
          </a:prstGeom>
          <a:noFill/>
          <a:ln w="28575">
            <a:solidFill>
              <a:srgbClr val="FA82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E610D75-2C1A-05C4-6AD5-6F40A21B1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 Bounds Checking in C++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8A329F5-816D-F6F6-5C75-0967AC5455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 careful not to use invalid subscripts.</a:t>
            </a:r>
          </a:p>
          <a:p>
            <a:r>
              <a:rPr lang="en-US" altLang="en-US" dirty="0"/>
              <a:t>Doing so can corrupt other memory locations, crash program, or lock up computer, and cause elusive bugs.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53115F1-2338-DC5C-BC3F-11AF47E2C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Off-By-One Errors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B75C775-E892-D03E-0FC4-1083B4468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off-by-one error happens when you use array subscripts that are off by one.</a:t>
            </a:r>
          </a:p>
          <a:p>
            <a:r>
              <a:rPr lang="en-US" altLang="en-US" dirty="0"/>
              <a:t>This can happen when you start subscripts at 1 rather than 0: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34ADA66D-303E-2920-6E18-D328FAAFF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38600"/>
            <a:ext cx="6781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// This code has an off-by-one error.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const int SIZE = 100;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int numbers[SIZE];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(int count = 1; count &lt;= SIZE; count++)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numbers[count] = 0;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AC53276-5C62-B8F7-FA87-D6FA8F914A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7.4</a:t>
            </a:r>
          </a:p>
        </p:txBody>
      </p:sp>
      <p:sp>
        <p:nvSpPr>
          <p:cNvPr id="45059" name="Subtitle 2">
            <a:extLst>
              <a:ext uri="{FF2B5EF4-FFF2-40B4-BE49-F238E27FC236}">
                <a16:creationId xmlns:a16="http://schemas.microsoft.com/office/drawing/2014/main" id="{9BB060E2-71A3-8D87-A206-54C33F58FD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Range-Based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75915B0-CE02-1ADA-8F65-995AFEF0A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Range-Based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0A14A463-3867-1A66-160A-B091326B4A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 dirty="0"/>
              <a:t>C++ 11 provides a specialized version of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 dirty="0"/>
              <a:t> loop that,  in many circumstances, simplifies array processing.</a:t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i="1" dirty="0"/>
              <a:t>The range-based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 i="1" dirty="0"/>
              <a:t> loop is a loop that iterates once for each element in an array.</a:t>
            </a:r>
            <a:br>
              <a:rPr lang="en-US" altLang="en-US" sz="2000" i="1" dirty="0"/>
            </a:br>
            <a:endParaRPr lang="en-US" altLang="en-US" sz="2000" i="1" dirty="0"/>
          </a:p>
          <a:p>
            <a:r>
              <a:rPr lang="en-US" altLang="en-US" sz="2000" i="1" dirty="0"/>
              <a:t>Each time the loop iterates, it copies an element from the array to a built-in variable, known as the range variable.</a:t>
            </a:r>
            <a:br>
              <a:rPr lang="en-US" altLang="en-US" sz="2000" i="1" dirty="0"/>
            </a:br>
            <a:endParaRPr lang="en-US" altLang="en-US" sz="2000" i="1" dirty="0"/>
          </a:p>
          <a:p>
            <a:r>
              <a:rPr lang="en-US" altLang="en-US" sz="2000" dirty="0"/>
              <a:t>The range-based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 dirty="0"/>
              <a:t> loop automatically knows the number of elements in an array.</a:t>
            </a:r>
          </a:p>
          <a:p>
            <a:pPr lvl="1"/>
            <a:r>
              <a:rPr lang="en-US" altLang="en-US" sz="1800" dirty="0"/>
              <a:t>You do not have to use a counter variable.</a:t>
            </a:r>
          </a:p>
          <a:p>
            <a:pPr lvl="1"/>
            <a:r>
              <a:rPr lang="en-US" altLang="en-US" sz="1800" dirty="0"/>
              <a:t>You do not have to worry about stepping outside the bounds of the array.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30315A17-13C4-7D92-0D04-FF20A2E66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Range-Based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E38D-7B03-8030-3E46-553B1D70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Here is the general format of the range-based  for loop: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i="1" dirty="0"/>
              <a:t> </a:t>
            </a:r>
            <a:r>
              <a:rPr lang="en-US" dirty="0"/>
              <a:t>is the data type of the range variable.</a:t>
            </a:r>
          </a:p>
          <a:p>
            <a:pPr>
              <a:defRPr/>
            </a:pP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rangeVariable</a:t>
            </a:r>
            <a:r>
              <a:rPr lang="en-US" i="1" dirty="0"/>
              <a:t> </a:t>
            </a:r>
            <a:r>
              <a:rPr lang="en-US" dirty="0"/>
              <a:t>is the name of the range variable. This  variable  will  receive the  value  of a different array  element  during  each  loop  iteration.</a:t>
            </a:r>
          </a:p>
          <a:p>
            <a:pPr>
              <a:defRPr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i="1" dirty="0"/>
              <a:t> </a:t>
            </a:r>
            <a:r>
              <a:rPr lang="en-US" dirty="0"/>
              <a:t>is the name of an array  on which you wish the loop to operate.</a:t>
            </a:r>
          </a:p>
          <a:p>
            <a:pPr>
              <a:defRPr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i="1" dirty="0"/>
              <a:t> </a:t>
            </a:r>
            <a:r>
              <a:rPr lang="en-US" dirty="0"/>
              <a:t>is a statement that executes during a loop iteration. If you need to execute more than one statement in the loop, enclose the statements in a set of braces.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2DD7E18-5E24-F836-E3D6-A5683A972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38375"/>
            <a:ext cx="594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rangeVariable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: array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	    statement;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3776742D-EC98-1584-F164-97E8A55F33C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Pr7-10.cpp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C098747F-3128-39ED-851D-7995CAA42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/>
              <a:t>Modifying an Array with a Range-Based </a:t>
            </a:r>
            <a:r>
              <a:rPr lang="en-US" alt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3600" b="1"/>
              <a:t> Loop</a:t>
            </a:r>
            <a:endParaRPr lang="en-US" altLang="en-US" sz="3600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CC206599-60DA-83FF-17B0-97DD8C2EE8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 the range-based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 executes, its range variable contains only a copy of an array element.</a:t>
            </a:r>
          </a:p>
          <a:p>
            <a:r>
              <a:rPr lang="en-US" altLang="en-US" dirty="0"/>
              <a:t>You cannot use a range-based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 to modify the contents of an array unless you declare the range variable as a reference.</a:t>
            </a:r>
          </a:p>
          <a:p>
            <a:r>
              <a:rPr lang="en-US" altLang="en-US" dirty="0"/>
              <a:t>To declare the range variable as a reference variable, simply write an ampersand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dirty="0"/>
              <a:t>) in front of its name in the loop header.</a:t>
            </a:r>
          </a:p>
          <a:p>
            <a:r>
              <a:rPr lang="en-US" altLang="en-US" dirty="0"/>
              <a:t>Program 7-12 demonstrates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0A474C3-F5F9-8193-9F3B-892AC9CA0A1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Pr7-12.cpp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725D3A0-09B6-41E3-7855-F7B88B3AA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Hold Multiple Values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A0B0CFE-DF34-B09A-298A-6D8797751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Array</a:t>
            </a:r>
            <a:r>
              <a:rPr lang="en-US" altLang="en-US" dirty="0"/>
              <a:t>: variable that can store multiple values of the same type</a:t>
            </a:r>
          </a:p>
          <a:p>
            <a:r>
              <a:rPr lang="en-US" altLang="en-US" dirty="0"/>
              <a:t>Values are stored in adjacent memory locations</a:t>
            </a:r>
          </a:p>
          <a:p>
            <a:r>
              <a:rPr lang="en-US" altLang="en-US" dirty="0"/>
              <a:t>Declared using </a:t>
            </a:r>
            <a:r>
              <a:rPr lang="en-US" altLang="en-US" dirty="0">
                <a:latin typeface="Courier New" panose="02070309020205020404" pitchFamily="49" charset="0"/>
              </a:rPr>
              <a:t>[]</a:t>
            </a:r>
            <a:r>
              <a:rPr lang="en-US" altLang="en-US" dirty="0"/>
              <a:t> operator:</a:t>
            </a:r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tests[5];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31E430EB-0A0A-146F-EF3F-64F441C12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Modifying an Array with a Range-Based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b="1"/>
              <a:t> Loop</a:t>
            </a:r>
            <a:endParaRPr lang="en-US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F1E0BAA-9987-59D3-088A-5AC976785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03425"/>
            <a:ext cx="76200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You can use the </a:t>
            </a:r>
            <a:r>
              <a:rPr lang="en-US" altLang="en-US" sz="1800" dirty="0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en-US" sz="1800" dirty="0">
                <a:solidFill>
                  <a:srgbClr val="FA8218"/>
                </a:solidFill>
              </a:rPr>
              <a:t> key word with a reference range variable. For example, the code in lines 12 through 16 in Program 7-12 could have been written like this: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&amp;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numbers)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an integer value: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A1B3582B-57DF-0070-9B60-6A75DC3BF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The Range-Based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b="1"/>
              <a:t> Loop versus the Regular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b="1"/>
              <a:t> Loop</a:t>
            </a:r>
            <a:endParaRPr lang="en-US" altLang="en-US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1CAD517D-268A-FB45-F546-019E2011A3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range-based for loop can be used in any situation where you need to step through the elements of an array, and you do not need to use the element subscripts. </a:t>
            </a:r>
          </a:p>
          <a:p>
            <a:endParaRPr lang="en-US" altLang="en-US" dirty="0"/>
          </a:p>
          <a:p>
            <a:r>
              <a:rPr lang="en-US" altLang="en-US" dirty="0"/>
              <a:t>If you need the element subscript for some purpose, use the regular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D7516B0B-57C5-B1E9-EAF6-8ADE980E54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7.5</a:t>
            </a:r>
          </a:p>
        </p:txBody>
      </p:sp>
      <p:sp>
        <p:nvSpPr>
          <p:cNvPr id="53251" name="Subtitle 2">
            <a:extLst>
              <a:ext uri="{FF2B5EF4-FFF2-40B4-BE49-F238E27FC236}">
                <a16:creationId xmlns:a16="http://schemas.microsoft.com/office/drawing/2014/main" id="{C731F27B-3302-5333-3241-90A93D3A90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Processing Array Contents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2549E8F-49BE-96E4-5CA4-3075A913B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Array Contents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6C9A397-F102-3DC0-37BD-3EAAF783E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Array elements can be treated as ordinary variables of the same type as the array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using </a:t>
            </a:r>
            <a:r>
              <a:rPr lang="en-US" altLang="en-US" dirty="0">
                <a:latin typeface="Courier New" panose="02070309020205020404" pitchFamily="49" charset="0"/>
              </a:rPr>
              <a:t>++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 operators, don’t confuse the element with the subscript: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tests[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]++; // add 1 to tests[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tests[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++]; // increment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, no effect on tests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75604A4-E4CC-36A7-DB9A-B3B027B75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Assignment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C7E205D-E21F-56C1-119A-D241DD30D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 dirty="0"/>
              <a:t>To copy one array to another,</a:t>
            </a:r>
          </a:p>
          <a:p>
            <a:r>
              <a:rPr lang="en-US" altLang="en-US" dirty="0"/>
              <a:t>Don’t try to assign one array to the other: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newTests</a:t>
            </a:r>
            <a:r>
              <a:rPr lang="en-US" altLang="en-US" dirty="0">
                <a:latin typeface="Courier New" panose="02070309020205020404" pitchFamily="49" charset="0"/>
              </a:rPr>
              <a:t> = tests;  // Won't work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This will return the RAM addresses for the two variables, but give an issue as you can’t overwrite the address of an array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Instead, assign element-by-element: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for 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ARRAY_SIZE;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</a:t>
            </a:r>
            <a:r>
              <a:rPr lang="en-US" altLang="en-US" dirty="0" err="1">
                <a:latin typeface="Courier New" panose="02070309020205020404" pitchFamily="49" charset="0"/>
              </a:rPr>
              <a:t>newTests</a:t>
            </a:r>
            <a:r>
              <a:rPr lang="en-US" altLang="en-US" dirty="0">
                <a:latin typeface="Courier New" panose="02070309020205020404" pitchFamily="49" charset="0"/>
              </a:rPr>
              <a:t>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= tests[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];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1637D9F9-E1FE-7BB4-4171-3E5489377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Structured Binding Declarations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CA635236-437F-0516-8BEE-E3F6286F4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structured binding declaration defines a set of variables and initializes them with the values that are stored in an array.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Structured binding declarations were introduced in C++ 17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General format:</a:t>
            </a:r>
          </a:p>
          <a:p>
            <a:pPr marL="201168" lvl="1" indent="0">
              <a:buNone/>
            </a:pPr>
            <a:r>
              <a:rPr lang="es-E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auto [</a:t>
            </a:r>
            <a:r>
              <a:rPr lang="es-E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variable1, variable2, etc</a:t>
            </a:r>
            <a:r>
              <a:rPr lang="es-E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...] = </a:t>
            </a:r>
            <a:r>
              <a:rPr lang="es-E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E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63D6DC88-0977-1B2D-D5A2-58B236C22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Structured Binding Declarations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FD9DAB66-E99F-8575-4725-F7399320D6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s-E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 = { 80, 90, 100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auto [score1, score2, score3]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testScores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score1 &lt;&lt;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score2 &lt;&lt;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score3 &lt;&lt;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code will display:</a:t>
            </a:r>
          </a:p>
          <a:p>
            <a:pPr marL="201168" lvl="1" indent="0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80</a:t>
            </a:r>
          </a:p>
          <a:p>
            <a:pPr marL="201168" lvl="1" indent="0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90</a:t>
            </a:r>
          </a:p>
          <a:p>
            <a:pPr marL="201168" lvl="1" indent="0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100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4590599-19E5-E151-4932-20552BBE7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Partially-Filled Arrays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CFD6119-E2CA-7F46-52D6-B59B9EC63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it is unknown how much data an array will be holding:</a:t>
            </a:r>
          </a:p>
          <a:p>
            <a:pPr lvl="1"/>
            <a:r>
              <a:rPr lang="en-US" altLang="en-US" dirty="0"/>
              <a:t>Make the array large enough to hold the largest expected number of elements.</a:t>
            </a:r>
          </a:p>
          <a:p>
            <a:pPr lvl="1"/>
            <a:r>
              <a:rPr lang="en-US" altLang="en-US" dirty="0"/>
              <a:t>Use a counter variable to keep track of the number of items stored in the array.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538DDCD-FC48-6E86-C960-E2074348D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Printing the Contents of an Array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580571B-C9E8-D331-1108-931893A74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display the contents of a </a:t>
            </a:r>
            <a:r>
              <a:rPr lang="en-US" altLang="en-US" i="1" dirty="0"/>
              <a:t>character</a:t>
            </a:r>
            <a:r>
              <a:rPr lang="en-US" altLang="en-US" dirty="0"/>
              <a:t> array by sending its name to </a:t>
            </a:r>
            <a:r>
              <a:rPr lang="en-US" altLang="en-US" dirty="0" err="1"/>
              <a:t>cout</a:t>
            </a:r>
            <a:r>
              <a:rPr lang="en-US" altLang="en-US" dirty="0"/>
              <a:t>: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char </a:t>
            </a:r>
            <a:r>
              <a:rPr lang="en-US" altLang="en-US" dirty="0" err="1">
                <a:latin typeface="Courier New" panose="02070309020205020404" pitchFamily="49" charset="0"/>
              </a:rPr>
              <a:t>fName</a:t>
            </a:r>
            <a:r>
              <a:rPr lang="en-US" altLang="en-US" dirty="0">
                <a:latin typeface="Courier New" panose="02070309020205020404" pitchFamily="49" charset="0"/>
              </a:rPr>
              <a:t>[] = "Henry";</a:t>
            </a:r>
          </a:p>
          <a:p>
            <a:pPr marL="201168" lvl="1" indent="0"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</a:rPr>
              <a:t>fName</a:t>
            </a:r>
            <a:r>
              <a:rPr lang="en-US" altLang="en-US" dirty="0">
                <a:latin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201168" lvl="1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But, this ONLY works with character arrays!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AA48ADC-5E07-F0A2-CFD5-7B5E2FEE1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Printing the Contents of an Array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D1817B5-456D-84FA-2C4B-3C1ED4164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other types of arrays, you must print element-by-element:</a:t>
            </a:r>
          </a:p>
          <a:p>
            <a:pPr marL="201168" lvl="1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ARRAY_SIZE;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tests[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marL="201168" lvl="1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numbers)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0F8F518-42C7-0E84-CF6D-3D82A9973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- Memory Layout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E96E26A-5FD5-F1AE-8434-B7C22BE71C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definition:</a:t>
            </a:r>
          </a:p>
          <a:p>
            <a:pPr lvl="1">
              <a:buFontTx/>
              <a:buNone/>
            </a:pPr>
            <a:r>
              <a:rPr lang="en-US" altLang="en-US" dirty="0"/>
              <a:t>	 </a:t>
            </a:r>
            <a:r>
              <a:rPr lang="en-US" altLang="en-US" dirty="0">
                <a:latin typeface="Courier New" panose="02070309020205020404" pitchFamily="49" charset="0"/>
              </a:rPr>
              <a:t>int tests[5];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/>
              <a:t>allocates the following memory: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graphicFrame>
        <p:nvGraphicFramePr>
          <p:cNvPr id="726020" name="Group 4">
            <a:extLst>
              <a:ext uri="{FF2B5EF4-FFF2-40B4-BE49-F238E27FC236}">
                <a16:creationId xmlns:a16="http://schemas.microsoft.com/office/drawing/2014/main" id="{391BF98E-AA5C-D585-A1F4-E0B76113C82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886200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6034" name="Group 18">
            <a:extLst>
              <a:ext uri="{FF2B5EF4-FFF2-40B4-BE49-F238E27FC236}">
                <a16:creationId xmlns:a16="http://schemas.microsoft.com/office/drawing/2014/main" id="{27208613-6818-8707-F24B-94B36F31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66119"/>
              </p:ext>
            </p:extLst>
          </p:nvPr>
        </p:nvGraphicFramePr>
        <p:xfrm>
          <a:off x="1524000" y="4876800"/>
          <a:ext cx="6096000" cy="838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first element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[0]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second element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third element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fourth element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fifth element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[4]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40" name="Line 36">
            <a:extLst>
              <a:ext uri="{FF2B5EF4-FFF2-40B4-BE49-F238E27FC236}">
                <a16:creationId xmlns:a16="http://schemas.microsoft.com/office/drawing/2014/main" id="{A4E1A8B5-695A-5A0B-C7B2-A158524B50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37">
            <a:extLst>
              <a:ext uri="{FF2B5EF4-FFF2-40B4-BE49-F238E27FC236}">
                <a16:creationId xmlns:a16="http://schemas.microsoft.com/office/drawing/2014/main" id="{E0858F51-39EB-F3A3-0E16-1797476E10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38">
            <a:extLst>
              <a:ext uri="{FF2B5EF4-FFF2-40B4-BE49-F238E27FC236}">
                <a16:creationId xmlns:a16="http://schemas.microsoft.com/office/drawing/2014/main" id="{57630E30-5D3D-30B8-4CDE-57D42152BF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Line 39">
            <a:extLst>
              <a:ext uri="{FF2B5EF4-FFF2-40B4-BE49-F238E27FC236}">
                <a16:creationId xmlns:a16="http://schemas.microsoft.com/office/drawing/2014/main" id="{7F90012C-CE1F-9E76-35CD-FE28DDFA4A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Line 40">
            <a:extLst>
              <a:ext uri="{FF2B5EF4-FFF2-40B4-BE49-F238E27FC236}">
                <a16:creationId xmlns:a16="http://schemas.microsoft.com/office/drawing/2014/main" id="{4DC6BE7E-E2D5-D8DB-E55E-CEE240F5D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DB86450-C651-74F5-B66A-5B2B186F5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and Averaging                  Array Elements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396EA8E-955A-92E9-F784-27FCEA9784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a simple loop to add together array elements: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</a:rPr>
              <a:t>tnum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double average, sum = 0;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for(</a:t>
            </a:r>
            <a:r>
              <a:rPr lang="en-US" altLang="en-US" dirty="0" err="1">
                <a:latin typeface="Courier New" panose="02070309020205020404" pitchFamily="49" charset="0"/>
              </a:rPr>
              <a:t>tnum</a:t>
            </a:r>
            <a:r>
              <a:rPr lang="en-US" altLang="en-US" dirty="0"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</a:rPr>
              <a:t>tnum</a:t>
            </a:r>
            <a:r>
              <a:rPr lang="en-US" altLang="en-US" dirty="0">
                <a:latin typeface="Courier New" panose="02070309020205020404" pitchFamily="49" charset="0"/>
              </a:rPr>
              <a:t> &lt; SIZE; </a:t>
            </a:r>
            <a:r>
              <a:rPr lang="en-US" altLang="en-US" dirty="0" err="1">
                <a:latin typeface="Courier New" panose="02070309020205020404" pitchFamily="49" charset="0"/>
              </a:rPr>
              <a:t>tnum</a:t>
            </a:r>
            <a:r>
              <a:rPr lang="en-US" altLang="en-US" dirty="0">
                <a:latin typeface="Courier New" panose="02070309020205020404" pitchFamily="49" charset="0"/>
              </a:rPr>
              <a:t>++)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sum += tests[</a:t>
            </a:r>
            <a:r>
              <a:rPr lang="en-US" altLang="en-US" dirty="0" err="1">
                <a:latin typeface="Courier New" panose="02070309020205020404" pitchFamily="49" charset="0"/>
              </a:rPr>
              <a:t>tnum</a:t>
            </a:r>
            <a:r>
              <a:rPr lang="en-US" altLang="en-US" dirty="0">
                <a:latin typeface="Courier New" panose="02070309020205020404" pitchFamily="49" charset="0"/>
              </a:rPr>
              <a:t>];</a:t>
            </a:r>
          </a:p>
          <a:p>
            <a:r>
              <a:rPr lang="en-US" altLang="en-US" dirty="0"/>
              <a:t>Once summed, can compute average: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average = sum / SIZE;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C8697B66-7168-BF56-D423-1AEBDB0AE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and Averaging                  Array Elements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51F61EE7-9BCD-A8AD-9BA7-226F2C81AA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C++ 11 you can use the range-based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loop, as shown here:</a:t>
            </a:r>
          </a:p>
          <a:p>
            <a:endParaRPr lang="en-US" altLang="en-US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double total = 0;  // Initialize accumulator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double average;    // Will hold the average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 (int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scores)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   total +=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average = total / NUM_SCORES;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DE49C87-D2B0-B8F9-1E86-EA7C3BD29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Highest Value in an Array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F555B4DF-2472-D6DB-42FA-07A99B758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133600"/>
            <a:ext cx="5562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highest;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highest = numbers[0];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 (count = 1; count &lt; SIZE; count++)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if (numbers[count] &gt; highest)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highest = numbers[count];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020E0B87-3480-D642-76A3-9040B6CD7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53000"/>
            <a:ext cx="845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When this code is finished,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highest</a:t>
            </a:r>
            <a:r>
              <a:rPr lang="en-US" altLang="en-US" sz="1800">
                <a:solidFill>
                  <a:srgbClr val="FA8218"/>
                </a:solidFill>
              </a:rPr>
              <a:t> variable will contains the highest value in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numbers</a:t>
            </a:r>
            <a:r>
              <a:rPr lang="en-US" altLang="en-US" sz="1800">
                <a:solidFill>
                  <a:srgbClr val="FA8218"/>
                </a:solidFill>
              </a:rPr>
              <a:t> array.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C3B7C48-BDFA-6DEF-770A-0457E1094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Lowest Value in an Array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B5D010A1-0FB6-F7D3-F850-E015B4D83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209800"/>
            <a:ext cx="5562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lowest;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lowest = numbers[0];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 (count = 1; count &lt; SIZE; count++)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if (numbers[count] &lt; lowest)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lowest = numbers[count];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AA2A1C12-7DFB-D0B0-C20D-B6C64C95A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0"/>
            <a:ext cx="845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When this code is finished,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lowest</a:t>
            </a:r>
            <a:r>
              <a:rPr lang="en-US" altLang="en-US" sz="1800">
                <a:solidFill>
                  <a:srgbClr val="FA8218"/>
                </a:solidFill>
              </a:rPr>
              <a:t> variable will contains the lowest value in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numbers</a:t>
            </a:r>
            <a:r>
              <a:rPr lang="en-US" altLang="en-US" sz="1800">
                <a:solidFill>
                  <a:srgbClr val="FA8218"/>
                </a:solidFill>
              </a:rPr>
              <a:t> array.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0FFBC16-3D1F-95A5-1EFC-03BDD9346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Arrays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EB2E279-0125-F553-AC51-026D1F3086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To compare two arrays, you must compare element-by-element: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80EE378A-C8CC-26C3-9B05-245E55BAB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2327275"/>
            <a:ext cx="6019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const int SIZE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int </a:t>
            </a:r>
            <a:r>
              <a:rPr lang="en-US" altLang="en-US" sz="1400" dirty="0" err="1">
                <a:latin typeface="Courier New" panose="02070309020205020404" pitchFamily="49" charset="0"/>
              </a:rPr>
              <a:t>firstArray</a:t>
            </a:r>
            <a:r>
              <a:rPr lang="en-US" altLang="en-US" sz="1400" dirty="0">
                <a:latin typeface="Courier New" panose="02070309020205020404" pitchFamily="49" charset="0"/>
              </a:rPr>
              <a:t>[SIZE] = { 5, 10, 15, 20, 25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int </a:t>
            </a:r>
            <a:r>
              <a:rPr lang="en-US" altLang="en-US" sz="1400" dirty="0" err="1">
                <a:latin typeface="Courier New" panose="02070309020205020404" pitchFamily="49" charset="0"/>
              </a:rPr>
              <a:t>secondArray</a:t>
            </a:r>
            <a:r>
              <a:rPr lang="en-US" altLang="en-US" sz="1400" dirty="0">
                <a:latin typeface="Courier New" panose="02070309020205020404" pitchFamily="49" charset="0"/>
              </a:rPr>
              <a:t>[SIZE] = { 5, 10, 15, 20, 25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bool </a:t>
            </a:r>
            <a:r>
              <a:rPr lang="en-US" altLang="en-US" sz="1400" dirty="0" err="1">
                <a:latin typeface="Courier New" panose="02070309020205020404" pitchFamily="49" charset="0"/>
              </a:rPr>
              <a:t>arraysEqual</a:t>
            </a:r>
            <a:r>
              <a:rPr lang="en-US" altLang="en-US" sz="1400" dirty="0">
                <a:latin typeface="Courier New" panose="02070309020205020404" pitchFamily="49" charset="0"/>
              </a:rPr>
              <a:t> = true; // Flag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int count = 0;           // Loop counter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// Compare the two arrays.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while (</a:t>
            </a:r>
            <a:r>
              <a:rPr lang="en-US" altLang="en-US" sz="1400" dirty="0" err="1">
                <a:latin typeface="Courier New" panose="02070309020205020404" pitchFamily="49" charset="0"/>
              </a:rPr>
              <a:t>arraysEqual</a:t>
            </a:r>
            <a:r>
              <a:rPr lang="en-US" altLang="en-US" sz="1400" dirty="0">
                <a:latin typeface="Courier New" panose="02070309020205020404" pitchFamily="49" charset="0"/>
              </a:rPr>
              <a:t> &amp;&amp; count &lt; SIZE)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if (</a:t>
            </a:r>
            <a:r>
              <a:rPr lang="en-US" altLang="en-US" sz="1400" dirty="0" err="1">
                <a:latin typeface="Courier New" panose="02070309020205020404" pitchFamily="49" charset="0"/>
              </a:rPr>
              <a:t>firstArray</a:t>
            </a:r>
            <a:r>
              <a:rPr lang="en-US" altLang="en-US" sz="1400" dirty="0">
                <a:latin typeface="Courier New" panose="02070309020205020404" pitchFamily="49" charset="0"/>
              </a:rPr>
              <a:t>[count] != </a:t>
            </a:r>
            <a:r>
              <a:rPr lang="en-US" altLang="en-US" sz="1400" dirty="0" err="1">
                <a:latin typeface="Courier New" panose="02070309020205020404" pitchFamily="49" charset="0"/>
              </a:rPr>
              <a:t>secondArray</a:t>
            </a:r>
            <a:r>
              <a:rPr lang="en-US" altLang="en-US" sz="1400" dirty="0">
                <a:latin typeface="Courier New" panose="02070309020205020404" pitchFamily="49" charset="0"/>
              </a:rPr>
              <a:t>[count])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arraysEqual</a:t>
            </a:r>
            <a:r>
              <a:rPr lang="en-US" altLang="en-US" sz="1400" dirty="0">
                <a:latin typeface="Courier New" panose="02070309020205020404" pitchFamily="49" charset="0"/>
              </a:rPr>
              <a:t>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count++;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if (</a:t>
            </a:r>
            <a:r>
              <a:rPr lang="en-US" altLang="en-US" sz="1400" dirty="0" err="1">
                <a:latin typeface="Courier New" panose="02070309020205020404" pitchFamily="49" charset="0"/>
              </a:rPr>
              <a:t>arraysEqual</a:t>
            </a:r>
            <a:r>
              <a:rPr lang="en-US" altLang="en-US" sz="14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</a:rPr>
              <a:t>cout</a:t>
            </a:r>
            <a:r>
              <a:rPr lang="en-US" altLang="en-US" sz="1400" dirty="0">
                <a:latin typeface="Courier New" panose="02070309020205020404" pitchFamily="49" charset="0"/>
              </a:rPr>
              <a:t> &lt;&lt; "The arrays are equal.\n";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</a:rPr>
              <a:t>cout</a:t>
            </a:r>
            <a:r>
              <a:rPr lang="en-US" altLang="en-US" sz="1400" dirty="0">
                <a:latin typeface="Courier New" panose="02070309020205020404" pitchFamily="49" charset="0"/>
              </a:rPr>
              <a:t> &lt;&lt; "The arrays are not equal.\n";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D40B6B0E-BBDB-65CD-CF21-241264E986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7.6</a:t>
            </a:r>
          </a:p>
        </p:txBody>
      </p:sp>
      <p:sp>
        <p:nvSpPr>
          <p:cNvPr id="69635" name="Subtitle 2">
            <a:extLst>
              <a:ext uri="{FF2B5EF4-FFF2-40B4-BE49-F238E27FC236}">
                <a16:creationId xmlns:a16="http://schemas.microsoft.com/office/drawing/2014/main" id="{8CFB1B43-5B84-3BCA-C048-81516DB3EA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Parallel Arrays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AE9E560-5263-1344-B0E9-29BD0CCFC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Parallel Arrays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B7F9D62-EB89-E431-E273-77ED2A68B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Parallel arrays</a:t>
            </a:r>
            <a:r>
              <a:rPr lang="en-US" altLang="en-US" dirty="0"/>
              <a:t>: two or more arrays that contain related data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 subscript is used to relate arrays: elements at same subscript are related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Arrays may be of different types</a:t>
            </a:r>
            <a:endParaRPr lang="en-US" altLang="en-US" u="sng" dirty="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F95EF85-0E29-F790-2089-880BA72B1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Array Example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D99EB56-0873-F89A-19AC-A2971D74B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const int SIZE = 5;   // Array size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int id[SIZE];         // student ID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double average[SIZE]; // course average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char grade[SIZE];     // course grade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...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for(int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= 0;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&lt; SIZE;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++)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"Student ID: " &lt;&lt; id[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     &lt;&lt; " average: " &lt;&lt; average[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	&lt;&lt; " grade: " &lt;&lt; grade[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		&lt;&lt; </a:t>
            </a:r>
            <a:r>
              <a:rPr lang="en-US" altLang="en-US" sz="2400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  <a:endParaRPr lang="en-US" altLang="en-US" sz="2400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A2CD221-977C-A8A1-F3B3-D9EBDF4D93C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Pr7-15.cpp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3" descr="0714sowc copy">
            <a:extLst>
              <a:ext uri="{FF2B5EF4-FFF2-40B4-BE49-F238E27FC236}">
                <a16:creationId xmlns:a16="http://schemas.microsoft.com/office/drawing/2014/main" id="{1BB59B5B-4A9A-CB6C-E907-E49F8588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24113"/>
            <a:ext cx="538321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Text Box 4">
            <a:extLst>
              <a:ext uri="{FF2B5EF4-FFF2-40B4-BE49-F238E27FC236}">
                <a16:creationId xmlns:a16="http://schemas.microsoft.com/office/drawing/2014/main" id="{8CD2D3D2-BEF7-9DF5-6DA7-7D447CE38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736725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hours</a:t>
            </a:r>
            <a:r>
              <a:rPr lang="en-US" altLang="en-US" sz="2000"/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payRate</a:t>
            </a:r>
            <a:r>
              <a:rPr lang="en-US" altLang="en-US" sz="2000"/>
              <a:t> arrays are related through their </a:t>
            </a:r>
            <a:r>
              <a:rPr lang="en-US" altLang="en-US" sz="1800"/>
              <a:t>subscripts</a:t>
            </a:r>
            <a:r>
              <a:rPr lang="en-US" altLang="en-US" sz="2000"/>
              <a:t>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208497-2434-F796-0C5F-7472800F2FB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Parallel Arrays in Program 7-15</a:t>
            </a:r>
            <a:endParaRPr lang="en-US" kern="0" dirty="0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F95D63CA-1321-FDFE-1539-022B5F7087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7.7</a:t>
            </a:r>
          </a:p>
        </p:txBody>
      </p:sp>
      <p:sp>
        <p:nvSpPr>
          <p:cNvPr id="77827" name="Subtitle 2">
            <a:extLst>
              <a:ext uri="{FF2B5EF4-FFF2-40B4-BE49-F238E27FC236}">
                <a16:creationId xmlns:a16="http://schemas.microsoft.com/office/drawing/2014/main" id="{46541900-0E28-612A-8556-1C0A22D316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Arrays as Function Arguments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E282CD2-6CB5-EB12-2369-DF1CB1933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Terminology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9E7F781-53D5-A985-F833-8DE7C91735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the definition </a:t>
            </a:r>
            <a:r>
              <a:rPr lang="en-US" altLang="en-US" dirty="0">
                <a:latin typeface="Courier New" panose="02070309020205020404" pitchFamily="49" charset="0"/>
              </a:rPr>
              <a:t>int tests[5];</a:t>
            </a:r>
            <a:endParaRPr lang="en-US" altLang="en-US" dirty="0"/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 is the data type of the array elements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tests</a:t>
            </a:r>
            <a:r>
              <a:rPr lang="en-US" altLang="en-US" dirty="0"/>
              <a:t> is the </a:t>
            </a:r>
            <a:r>
              <a:rPr lang="en-US" altLang="en-US" u="sng" dirty="0"/>
              <a:t>name</a:t>
            </a:r>
            <a:r>
              <a:rPr lang="en-US" altLang="en-US" dirty="0"/>
              <a:t> of the array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5,</a:t>
            </a:r>
            <a:r>
              <a:rPr lang="en-US" altLang="en-US" dirty="0"/>
              <a:t> in </a:t>
            </a:r>
            <a:r>
              <a:rPr lang="en-US" altLang="en-US" dirty="0">
                <a:latin typeface="Courier New" panose="02070309020205020404" pitchFamily="49" charset="0"/>
              </a:rPr>
              <a:t>[5],</a:t>
            </a:r>
            <a:r>
              <a:rPr lang="en-US" altLang="en-US" dirty="0"/>
              <a:t> is the </a:t>
            </a:r>
            <a:r>
              <a:rPr lang="en-US" altLang="en-US" u="sng" dirty="0"/>
              <a:t>size declarator</a:t>
            </a:r>
            <a:r>
              <a:rPr lang="en-US" altLang="en-US" dirty="0"/>
              <a:t>.  </a:t>
            </a:r>
          </a:p>
          <a:p>
            <a:pPr lvl="2"/>
            <a:r>
              <a:rPr lang="en-US" altLang="en-US" dirty="0"/>
              <a:t>It shows the number of elements in the array.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ADCDE4A-0FB4-A916-4284-1121234F7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as Function Arguments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72A17CC-48F6-8CB3-B47D-5B0475F146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To pass an array to a function, just use the array name: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showScores</a:t>
            </a:r>
            <a:r>
              <a:rPr lang="en-US" altLang="en-US" dirty="0">
                <a:latin typeface="Courier New" panose="02070309020205020404" pitchFamily="49" charset="0"/>
              </a:rPr>
              <a:t>(tests);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To define a function that takes an array parameter, use empty </a:t>
            </a:r>
            <a:r>
              <a:rPr lang="en-US" altLang="en-US" dirty="0">
                <a:latin typeface="Courier New" panose="02070309020205020404" pitchFamily="49" charset="0"/>
              </a:rPr>
              <a:t>[]</a:t>
            </a:r>
            <a:r>
              <a:rPr lang="en-US" altLang="en-US" dirty="0"/>
              <a:t> for array argument: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// function prototype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showScores</a:t>
            </a:r>
            <a:r>
              <a:rPr lang="en-US" altLang="en-US" dirty="0">
                <a:latin typeface="Courier New" panose="02070309020205020404" pitchFamily="49" charset="0"/>
              </a:rPr>
              <a:t>(int []); 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// function header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showScores</a:t>
            </a:r>
            <a:r>
              <a:rPr lang="en-US" altLang="en-US" dirty="0">
                <a:latin typeface="Courier New" panose="02070309020205020404" pitchFamily="49" charset="0"/>
              </a:rPr>
              <a:t>(int tests[]) 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4975465-E0C3-5EF9-8E8F-A684181C2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as Function Arguments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7908DF4-243F-F5F2-F87C-F5A1D2C584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When passing an array to a function, it is common to pass array size so that function knows how many elements to process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showScores</a:t>
            </a:r>
            <a:r>
              <a:rPr lang="en-US" altLang="en-US" dirty="0">
                <a:latin typeface="Courier New" panose="02070309020205020404" pitchFamily="49" charset="0"/>
              </a:rPr>
              <a:t>(tests, ARRAY_SIZE);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Array size must also be reflected in prototype, header: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// function prototype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showScores</a:t>
            </a:r>
            <a:r>
              <a:rPr lang="en-US" altLang="en-US" dirty="0">
                <a:latin typeface="Courier New" panose="02070309020205020404" pitchFamily="49" charset="0"/>
              </a:rPr>
              <a:t>(int [], int); 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// function header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showScores</a:t>
            </a:r>
            <a:r>
              <a:rPr lang="en-US" altLang="en-US" dirty="0">
                <a:latin typeface="Courier New" panose="02070309020205020404" pitchFamily="49" charset="0"/>
              </a:rPr>
              <a:t>(int tests[], int size)</a:t>
            </a: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B77601EA-AC91-BD7A-A2A8-8CA2C323C2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9538"/>
            <a:ext cx="1854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7-</a:t>
            </a:r>
            <a:fld id="{F2DFCCB6-F287-439D-A7BA-B2B07374161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0ACE89F-4C85-E0AB-3BD5-49DCC660961D}"/>
              </a:ext>
            </a:extLst>
          </p:cNvPr>
          <p:cNvSpPr/>
          <p:nvPr/>
        </p:nvSpPr>
        <p:spPr>
          <a:xfrm>
            <a:off x="6934200" y="5869094"/>
            <a:ext cx="1981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7_07_CallingWithArrays.cpp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66A066DD-1644-3703-A651-1110DD55C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Modifying Arrays in Functions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9FA4E4E-8512-8326-3803-857ADAE33E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Array names in functions are like reference variables – </a:t>
            </a:r>
            <a:r>
              <a:rPr lang="en-US" altLang="en-US" b="1" dirty="0">
                <a:solidFill>
                  <a:srgbClr val="FA8218"/>
                </a:solidFill>
              </a:rPr>
              <a:t>changes made to array in a function are reflected in actual array</a:t>
            </a:r>
            <a:r>
              <a:rPr lang="en-US" altLang="en-US" dirty="0"/>
              <a:t> in calling function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Need to exercise caution that array is not inadvertently changed by a function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43BFC3BA-8EAA-2C2B-0BFF-3E9C2C7CC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/>
              <a:t> Array Parameters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41FAC91D-4CBA-9D77-477D-7F8A77D6D8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SabonLTPro-Roman"/>
              </a:rPr>
              <a:t>You can prevent a function from making changes to an array argument by using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>
                <a:latin typeface="ArialMonoMTPro"/>
              </a:rPr>
              <a:t> </a:t>
            </a:r>
            <a:r>
              <a:rPr lang="en-US" altLang="en-US" sz="2000" dirty="0">
                <a:latin typeface="SabonLTPro-Roman"/>
              </a:rPr>
              <a:t>key word in the parameter declaration.</a:t>
            </a:r>
          </a:p>
          <a:p>
            <a:r>
              <a:rPr lang="en-US" altLang="en-US" sz="2000" dirty="0">
                <a:latin typeface="SabonLTPro-Roman"/>
              </a:rPr>
              <a:t>Example:</a:t>
            </a:r>
            <a:endParaRPr lang="en-US" altLang="en-US" sz="3600" dirty="0"/>
          </a:p>
        </p:txBody>
      </p:sp>
      <p:sp>
        <p:nvSpPr>
          <p:cNvPr id="86020" name="TextBox 3">
            <a:extLst>
              <a:ext uri="{FF2B5EF4-FFF2-40B4-BE49-F238E27FC236}">
                <a16:creationId xmlns:a16="http://schemas.microsoft.com/office/drawing/2014/main" id="{20FA6428-03C2-42F3-B9EE-D2EAD8BB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76600"/>
            <a:ext cx="6934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showValues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(const int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[], int size)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(int index = 0; index &lt; size; index++)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&lt;&lt; " 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688D2BCC-B668-7C05-244B-3238C0993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Structured Binding Declarations and Array Arguments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A916C136-E488-F04F-542E-E83F94AC1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an array has been passed as an argument into a function, you cannot use a structured binding declaration in the receiving function to unpack the array.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This is because the compiler does not know the size of the array that might be passed into the parameter.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You can only use a structured binding declaration to unpack an array that has a known size. </a:t>
            </a:r>
          </a:p>
          <a:p>
            <a:pPr lvl="1"/>
            <a:r>
              <a:rPr lang="en-US" altLang="en-US" dirty="0"/>
              <a:t>For example, one that has been defined in the same function as where the structured binding declaration is used.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4B7E962D-6E58-3943-12B4-B1CA31E0B7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7.8</a:t>
            </a:r>
          </a:p>
        </p:txBody>
      </p:sp>
      <p:sp>
        <p:nvSpPr>
          <p:cNvPr id="88067" name="Subtitle 2">
            <a:extLst>
              <a:ext uri="{FF2B5EF4-FFF2-40B4-BE49-F238E27FC236}">
                <a16:creationId xmlns:a16="http://schemas.microsoft.com/office/drawing/2014/main" id="{D5E6612C-343B-4B15-7E99-7837386AF8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Two-Dimensional Arrays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AA5C8F2-89DF-1934-94C1-0F0AB9A0A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Arrays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51D97491-12F4-D59F-3DCC-72C03728B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define one array for multiple sets of data</a:t>
            </a:r>
          </a:p>
          <a:p>
            <a:r>
              <a:rPr lang="en-US" altLang="en-US" dirty="0"/>
              <a:t>Like a table in a spreadsheet</a:t>
            </a:r>
          </a:p>
          <a:p>
            <a:r>
              <a:rPr lang="en-US" altLang="en-US" dirty="0"/>
              <a:t>Use two size declarators in definition: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const int ROWS = 4, COLS = 3;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int exams[ROWS][COLS];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First declarator is number of rows; second is number of columns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0395C78-6A91-A4E6-20D1-7DF85CFC7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Two-Dimensional Array Representation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24A30C8E-0551-1297-9A8D-9F165301C9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br>
              <a:rPr lang="en-US" altLang="en-US" sz="2200" dirty="0"/>
            </a:br>
            <a:r>
              <a:rPr lang="en-US" altLang="en-US" sz="2200" dirty="0">
                <a:latin typeface="Courier New" panose="02070309020205020404" pitchFamily="49" charset="0"/>
              </a:rPr>
              <a:t>const int ROWS = 4, COLS = 3;</a:t>
            </a:r>
            <a:r>
              <a:rPr lang="en-US" altLang="en-US" sz="2200" dirty="0"/>
              <a:t>  </a:t>
            </a:r>
            <a:r>
              <a:rPr lang="en-US" altLang="en-US" sz="2200" dirty="0">
                <a:latin typeface="Courier New" panose="02070309020205020404" pitchFamily="49" charset="0"/>
              </a:rPr>
              <a:t>int exams[ROWS][COLS];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 sz="2800" dirty="0"/>
          </a:p>
          <a:p>
            <a:r>
              <a:rPr lang="en-US" altLang="en-US" sz="2200" dirty="0"/>
              <a:t>Use two subscripts to access element: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exams[2][2] = 86;</a:t>
            </a:r>
          </a:p>
        </p:txBody>
      </p:sp>
      <p:graphicFrame>
        <p:nvGraphicFramePr>
          <p:cNvPr id="789508" name="Group 4">
            <a:extLst>
              <a:ext uri="{FF2B5EF4-FFF2-40B4-BE49-F238E27FC236}">
                <a16:creationId xmlns:a16="http://schemas.microsoft.com/office/drawing/2014/main" id="{36740296-47CD-6241-FDFC-FCAA0C998711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895600"/>
          <a:ext cx="5715000" cy="1758949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162" name="Text Box 26">
            <a:extLst>
              <a:ext uri="{FF2B5EF4-FFF2-40B4-BE49-F238E27FC236}">
                <a16:creationId xmlns:a16="http://schemas.microsoft.com/office/drawing/2014/main" id="{2A69999B-9BCD-6DBC-B5EE-3F1C61EEB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113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columns</a:t>
            </a:r>
          </a:p>
        </p:txBody>
      </p:sp>
      <p:sp>
        <p:nvSpPr>
          <p:cNvPr id="91163" name="Text Box 27">
            <a:extLst>
              <a:ext uri="{FF2B5EF4-FFF2-40B4-BE49-F238E27FC236}">
                <a16:creationId xmlns:a16="http://schemas.microsoft.com/office/drawing/2014/main" id="{B553B892-27E8-DA13-2B50-1E5F1F75D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76600"/>
            <a:ext cx="3683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r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o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w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s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34DA7B10-0EE3-5745-7E87-6EAFF7F396B5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Pr7-21.cpp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9BAA21E-F4C4-A54E-4032-858656391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2D Array Initialization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199DB04-D3A3-3551-CC54-598E6FC1A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863841" cy="4023360"/>
          </a:xfrm>
        </p:spPr>
        <p:txBody>
          <a:bodyPr/>
          <a:lstStyle/>
          <a:p>
            <a:r>
              <a:rPr lang="en-US" altLang="en-US" dirty="0"/>
              <a:t>Two-dimensional arrays are initialized row-by-row:</a:t>
            </a:r>
            <a:br>
              <a:rPr lang="en-US" altLang="en-US" sz="2800" dirty="0"/>
            </a:br>
            <a:r>
              <a:rPr lang="en-US" altLang="en-US" dirty="0">
                <a:latin typeface="Courier New" panose="02070309020205020404" pitchFamily="49" charset="0"/>
              </a:rPr>
              <a:t>const int ROWS = 3, COLS = 2;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int exams[ROWS][COLS] = {{84,78},</a:t>
            </a:r>
            <a:r>
              <a:rPr lang="en-US" altLang="en-US" sz="2000" dirty="0">
                <a:latin typeface="Courier New" panose="02070309020205020404" pitchFamily="49" charset="0"/>
              </a:rPr>
              <a:t>{92,97},{65,72}};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br>
              <a:rPr lang="en-US" altLang="en-US" sz="2200" dirty="0">
                <a:latin typeface="Courier New" panose="02070309020205020404" pitchFamily="49" charset="0"/>
              </a:rPr>
            </a:br>
            <a:endParaRPr lang="en-US" altLang="en-US" sz="2200" dirty="0"/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794628" name="Group 4">
            <a:extLst>
              <a:ext uri="{FF2B5EF4-FFF2-40B4-BE49-F238E27FC236}">
                <a16:creationId xmlns:a16="http://schemas.microsoft.com/office/drawing/2014/main" id="{2A47FD66-4636-D360-5D82-7E09613D0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19522"/>
              </p:ext>
            </p:extLst>
          </p:nvPr>
        </p:nvGraphicFramePr>
        <p:xfrm>
          <a:off x="2743200" y="3200400"/>
          <a:ext cx="1066800" cy="137795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90273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9BAA21E-F4C4-A54E-4032-858656391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2D Array Initialization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199DB04-D3A3-3551-CC54-598E6FC1A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863841" cy="4023360"/>
          </a:xfrm>
        </p:spPr>
        <p:txBody>
          <a:bodyPr/>
          <a:lstStyle/>
          <a:p>
            <a:r>
              <a:rPr lang="en-US" altLang="en-US" dirty="0"/>
              <a:t>Two-dimensional arrays are initialized row-by-row:</a:t>
            </a:r>
            <a:br>
              <a:rPr lang="en-US" altLang="en-US" sz="2800" dirty="0"/>
            </a:br>
            <a:r>
              <a:rPr lang="en-US" altLang="en-US" dirty="0">
                <a:latin typeface="Courier New" panose="02070309020205020404" pitchFamily="49" charset="0"/>
              </a:rPr>
              <a:t>const int ROWS = 3, COLS = 2;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int exams[ROWS][COLS] = {{84,78},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                </a:t>
            </a:r>
            <a:r>
              <a:rPr lang="en-US" altLang="en-US" sz="2000" dirty="0">
                <a:latin typeface="Courier New" panose="02070309020205020404" pitchFamily="49" charset="0"/>
              </a:rPr>
              <a:t>{92,97},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                 {65,72}};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br>
              <a:rPr lang="en-US" altLang="en-US" sz="2200" dirty="0">
                <a:latin typeface="Courier New" panose="02070309020205020404" pitchFamily="49" charset="0"/>
              </a:rPr>
            </a:br>
            <a:endParaRPr lang="en-US" altLang="en-US" sz="2200" dirty="0"/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794628" name="Group 4">
            <a:extLst>
              <a:ext uri="{FF2B5EF4-FFF2-40B4-BE49-F238E27FC236}">
                <a16:creationId xmlns:a16="http://schemas.microsoft.com/office/drawing/2014/main" id="{2A47FD66-4636-D360-5D82-7E09613D01C1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3200400"/>
          <a:ext cx="1066800" cy="137795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90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3263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D4FE539-AD81-DE94-09AE-7AA4F1824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Terminology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5A4C877-35C7-3877-D5DF-E0A24C71D5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u="sng" dirty="0"/>
              <a:t>size</a:t>
            </a:r>
            <a:r>
              <a:rPr lang="en-US" altLang="en-US" dirty="0"/>
              <a:t> of an array is:</a:t>
            </a:r>
          </a:p>
          <a:p>
            <a:pPr lvl="1"/>
            <a:r>
              <a:rPr lang="en-US" altLang="en-US" dirty="0"/>
              <a:t>the total number of bytes allocated for it</a:t>
            </a:r>
          </a:p>
          <a:p>
            <a:pPr lvl="1"/>
            <a:r>
              <a:rPr lang="en-US" altLang="en-US" dirty="0"/>
              <a:t> (number of elements) * (number of bytes for each element)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int tests[5]</a:t>
            </a:r>
            <a:r>
              <a:rPr lang="en-US" altLang="en-US" dirty="0"/>
              <a:t> is an array of 20 bytes, assuming 4 bytes for an 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long double measures[100]</a:t>
            </a:r>
            <a:r>
              <a:rPr lang="en-US" altLang="en-US" dirty="0"/>
              <a:t> is an array of 800 bytes, assuming</a:t>
            </a:r>
            <a:br>
              <a:rPr lang="en-US" altLang="en-US" dirty="0"/>
            </a:br>
            <a:r>
              <a:rPr lang="en-US" altLang="en-US" dirty="0"/>
              <a:t>8 bytes for a </a:t>
            </a:r>
            <a:r>
              <a:rPr lang="en-US" altLang="en-US" dirty="0">
                <a:latin typeface="Courier New" panose="02070309020205020404" pitchFamily="49" charset="0"/>
              </a:rPr>
              <a:t>long double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9BAA21E-F4C4-A54E-4032-858656391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2D Array Initialization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199DB04-D3A3-3551-CC54-598E6FC1A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863841" cy="4023360"/>
          </a:xfrm>
        </p:spPr>
        <p:txBody>
          <a:bodyPr/>
          <a:lstStyle/>
          <a:p>
            <a:r>
              <a:rPr lang="en-US" altLang="en-US" dirty="0"/>
              <a:t>Can omit inner </a:t>
            </a:r>
            <a:r>
              <a:rPr lang="en-US" altLang="en-US" dirty="0">
                <a:latin typeface="Courier New" panose="02070309020205020404" pitchFamily="49" charset="0"/>
              </a:rPr>
              <a:t>{ }</a:t>
            </a:r>
            <a:r>
              <a:rPr lang="en-US" altLang="en-US" dirty="0"/>
              <a:t>, some initial values in a row –  array elements without initial values will be set to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const int ROWS = 3, COLS = 2;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int exams[ROWS][COLS] = {84,78,</a:t>
            </a:r>
            <a:r>
              <a:rPr lang="en-US" altLang="en-US" sz="2000" dirty="0">
                <a:latin typeface="Courier New" panose="02070309020205020404" pitchFamily="49" charset="0"/>
              </a:rPr>
              <a:t>92,97,65};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br>
              <a:rPr lang="en-US" altLang="en-US" sz="2200" dirty="0">
                <a:latin typeface="Courier New" panose="02070309020205020404" pitchFamily="49" charset="0"/>
              </a:rPr>
            </a:br>
            <a:endParaRPr lang="en-US" altLang="en-US" sz="2200" dirty="0"/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sz="2400" dirty="0"/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sz="2400" dirty="0"/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794628" name="Group 4">
            <a:extLst>
              <a:ext uri="{FF2B5EF4-FFF2-40B4-BE49-F238E27FC236}">
                <a16:creationId xmlns:a16="http://schemas.microsoft.com/office/drawing/2014/main" id="{2A47FD66-4636-D360-5D82-7E09613D0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8170"/>
              </p:ext>
            </p:extLst>
          </p:nvPr>
        </p:nvGraphicFramePr>
        <p:xfrm>
          <a:off x="2743200" y="3200400"/>
          <a:ext cx="1066800" cy="137795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90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3798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9BAA21E-F4C4-A54E-4032-858656391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2D Array Initialization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199DB04-D3A3-3551-CC54-598E6FC1A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863841" cy="4023360"/>
          </a:xfrm>
        </p:spPr>
        <p:txBody>
          <a:bodyPr/>
          <a:lstStyle/>
          <a:p>
            <a:r>
              <a:rPr lang="en-US" altLang="en-US" dirty="0"/>
              <a:t>Can arrange inner </a:t>
            </a:r>
            <a:r>
              <a:rPr lang="en-US" altLang="en-US" dirty="0">
                <a:latin typeface="Courier New" panose="02070309020205020404" pitchFamily="49" charset="0"/>
              </a:rPr>
              <a:t>{ }</a:t>
            </a:r>
            <a:r>
              <a:rPr lang="en-US" altLang="en-US" dirty="0"/>
              <a:t> to rearrange array elements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const int ROWS = 3, COLS = 2;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int exams[ROWS][COLS] = {84,{78,</a:t>
            </a:r>
            <a:r>
              <a:rPr lang="en-US" altLang="en-US" sz="2000" dirty="0">
                <a:latin typeface="Courier New" panose="02070309020205020404" pitchFamily="49" charset="0"/>
              </a:rPr>
              <a:t>92},97,65};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br>
              <a:rPr lang="en-US" altLang="en-US" sz="2200" dirty="0">
                <a:latin typeface="Courier New" panose="02070309020205020404" pitchFamily="49" charset="0"/>
              </a:rPr>
            </a:br>
            <a:endParaRPr lang="en-US" altLang="en-US" sz="2200" dirty="0"/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sz="2400" dirty="0"/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sz="2400" dirty="0"/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794628" name="Group 4">
            <a:extLst>
              <a:ext uri="{FF2B5EF4-FFF2-40B4-BE49-F238E27FC236}">
                <a16:creationId xmlns:a16="http://schemas.microsoft.com/office/drawing/2014/main" id="{2A47FD66-4636-D360-5D82-7E09613D0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70463"/>
              </p:ext>
            </p:extLst>
          </p:nvPr>
        </p:nvGraphicFramePr>
        <p:xfrm>
          <a:off x="2743200" y="3200400"/>
          <a:ext cx="1066800" cy="137795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90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97916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2119177A-DD29-930D-666A-0520450A7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Two-Dimensional Array as Parameter, Argument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3AFA7C9A-6884-6CDD-C7E9-95DC23BE0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array name as argument in function call: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getExams</a:t>
            </a:r>
            <a:r>
              <a:rPr lang="en-US" altLang="en-US" sz="2000" dirty="0">
                <a:latin typeface="Courier New" panose="02070309020205020404" pitchFamily="49" charset="0"/>
              </a:rPr>
              <a:t>(exams, 2);</a:t>
            </a:r>
          </a:p>
          <a:p>
            <a:r>
              <a:rPr lang="en-US" altLang="en-US" dirty="0"/>
              <a:t>Use empty </a:t>
            </a:r>
            <a:r>
              <a:rPr lang="en-US" altLang="en-US" dirty="0">
                <a:latin typeface="Courier New" panose="02070309020205020404" pitchFamily="49" charset="0"/>
              </a:rPr>
              <a:t>[]</a:t>
            </a:r>
            <a:r>
              <a:rPr lang="en-US" altLang="en-US" dirty="0"/>
              <a:t> for row, size declarator for column in prototype, header: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const int COLS = 2;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// Prototype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getExams</a:t>
            </a:r>
            <a:r>
              <a:rPr lang="en-US" altLang="en-US" dirty="0">
                <a:latin typeface="Courier New" panose="02070309020205020404" pitchFamily="49" charset="0"/>
              </a:rPr>
              <a:t>(int [][COLS], int);</a:t>
            </a:r>
            <a:br>
              <a:rPr lang="en-US" altLang="en-US" dirty="0">
                <a:latin typeface="Courier New" panose="02070309020205020404" pitchFamily="49" charset="0"/>
              </a:rPr>
            </a:b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// Header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getExams</a:t>
            </a:r>
            <a:r>
              <a:rPr lang="en-US" altLang="en-US" dirty="0">
                <a:latin typeface="Courier New" panose="02070309020205020404" pitchFamily="49" charset="0"/>
              </a:rPr>
              <a:t>(int exams[][COLS], int rows)</a:t>
            </a:r>
            <a:endParaRPr lang="en-US" altLang="en-US" dirty="0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3769EE2E-52F5-420B-737D-CF31D8B41DB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Pr7-22.cpp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09A490ED-DA0B-232E-CF6D-20E252C45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All the Elements in a           Two-Dimensional Array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D290024-05F2-EB6E-05C8-E481387EE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the following definitions:</a:t>
            </a:r>
          </a:p>
          <a:p>
            <a:endParaRPr lang="en-US" altLang="en-US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const int NUM_ROWS = 5; // Number of rows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const int NUM_COLS = 5; // Number of columns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int total = 0;          // Accumulator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int numbers[NUM_ROWS][NUM_COLS]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{{2, 7, 9, 6, 4},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{6, 1, 8, 9, 4},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{4, 3, 7, 2, 9},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{9, 9, 0, 3, 1},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{6, 2, 7, 4, 1}};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BAE9795-581D-2ED5-C925-F74CFE608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All the Elements in a           Two-Dimensional Array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3AABF-5100-B192-D01D-3C7F332C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// Sum the array elements.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(int row = 0; row &lt; NUM_ROWS; row++)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for (int col = 0; col &lt; NUM_COLS; col++)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total += numbers[row][col];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// Display the sum.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"The total is " &lt;&lt; total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92FF761F-CDCC-F9D4-794F-5F7138B01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the Rows of a                   Two-Dimensional Array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4C898CF-58BB-5612-220F-0F386368F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the following definitions: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const int NUM_STUDENTS = 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const int NUM_SCORES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double total;   // Accumulator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double average; // To hold average scores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double scores[NUM_STUDENTS][NUM_SCORES] 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    {{88, 97, 79, 86, 94},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     {86, 91, 78, 79, 84},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     {82, 73, 77, 82, 89}};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256CD95-E2C8-8092-E380-421FDC4B5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the Rows of a                              Two-Dimensional Array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F1E26F-62A3-7D38-A1EF-D0D7ADAE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Get each student's average score.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for (int row = 0; row &lt; NUM_STUDENTS; row++)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// Set the accumulator.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total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// Sum a row.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for (int col = 0; col &lt; NUM_SCORES; col++)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total += scores[row][col];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// Get the average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average = total / NUM_SCORES;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// Display the average.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"Score average for student 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&lt;&lt; (row + 1) &lt;&lt; " is " &lt;&lt; average &lt;&lt;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92C76143-B02F-BA14-15D9-1472C287A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the Columns of a               Two-Dimensional Array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4038AB9-5366-E584-6D04-CF6FC1C35B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the following definitions: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const int NUM_STUDENTS = 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const int NUM_SCORES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double total;   // Accumulator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double average; // To hold average scores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double scores[NUM_STUDENTS][NUM_SCORES] 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    {{88, 97, 79, 86, 94},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     {86, 91, 78, 79, 84},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     {82, 73, 77, 82, 89}};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A92564CE-66D0-5273-087F-3B47455E0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the Columns of a Two-Dimensional Array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89D76-08E1-7E1E-48F2-4FCB49CC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Get the class average for each score.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for (int col = 0; col &lt; NUM_SCORES; col++)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// Reset the accumulator.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total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// Sum a column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for (int row = 0; row &lt; NUM_STUDENTS; row++)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total += scores[row][col];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// Get the average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average = total / NUM_STUDENTS;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// Display the class average.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"Class average for test " &lt;&lt; (col + 1)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&lt;&lt; " is " &lt;&lt; average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799F22E7-1F03-F337-5C3F-8BCFD92000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7.9</a:t>
            </a:r>
          </a:p>
        </p:txBody>
      </p:sp>
      <p:sp>
        <p:nvSpPr>
          <p:cNvPr id="108547" name="Subtitle 2">
            <a:extLst>
              <a:ext uri="{FF2B5EF4-FFF2-40B4-BE49-F238E27FC236}">
                <a16:creationId xmlns:a16="http://schemas.microsoft.com/office/drawing/2014/main" id="{AF2F0E6E-D904-8213-A47C-A25D767B7F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Arrays with Three or More Dimensions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55B0261-B5D8-5B68-3B2E-49EF8A479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Size Declarators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88E5537-67C9-26ED-D41D-99364C7FEF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Named constants are commonly used as size declarators.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const int SIZE = 5;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int tests[SIZE];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This eases program maintenance when the size of the array needs to be changed.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36C383B-05DE-00B5-A032-8F5D5480A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with Three or More</a:t>
            </a:r>
            <a:br>
              <a:rPr lang="en-US" altLang="en-US"/>
            </a:br>
            <a:r>
              <a:rPr lang="en-US" altLang="en-US"/>
              <a:t>Dimensions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D305407-50F8-891D-FEF3-51C59B6AD4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define arrays with any number of dimensions: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short </a:t>
            </a:r>
            <a:r>
              <a:rPr lang="en-US" altLang="en-US" dirty="0" err="1">
                <a:latin typeface="Courier New" panose="02070309020205020404" pitchFamily="49" charset="0"/>
              </a:rPr>
              <a:t>rectSolid</a:t>
            </a:r>
            <a:r>
              <a:rPr lang="en-US" altLang="en-US" dirty="0">
                <a:latin typeface="Courier New" panose="02070309020205020404" pitchFamily="49" charset="0"/>
              </a:rPr>
              <a:t>[2][3][5];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double </a:t>
            </a:r>
            <a:r>
              <a:rPr lang="en-US" altLang="en-US" dirty="0" err="1">
                <a:latin typeface="Courier New" panose="02070309020205020404" pitchFamily="49" charset="0"/>
              </a:rPr>
              <a:t>timeGrid</a:t>
            </a:r>
            <a:r>
              <a:rPr lang="en-US" altLang="en-US" dirty="0">
                <a:latin typeface="Courier New" panose="02070309020205020404" pitchFamily="49" charset="0"/>
              </a:rPr>
              <a:t>[3][4][3][4];</a:t>
            </a:r>
          </a:p>
          <a:p>
            <a:r>
              <a:rPr lang="en-US" altLang="en-US" dirty="0"/>
              <a:t>When used as parameter, specify all but 1</a:t>
            </a:r>
            <a:r>
              <a:rPr lang="en-US" altLang="en-US" baseline="30000" dirty="0"/>
              <a:t>st</a:t>
            </a:r>
            <a:r>
              <a:rPr lang="en-US" altLang="en-US" dirty="0"/>
              <a:t> dimension in prototype, heading: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getRectSolid</a:t>
            </a:r>
            <a:r>
              <a:rPr lang="en-US" altLang="en-US" dirty="0">
                <a:latin typeface="Courier New" panose="02070309020205020404" pitchFamily="49" charset="0"/>
              </a:rPr>
              <a:t>(short [][3][5]);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F20CD0BA-4AF8-C370-9D0F-9E12270311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7.11</a:t>
            </a:r>
          </a:p>
        </p:txBody>
      </p:sp>
      <p:sp>
        <p:nvSpPr>
          <p:cNvPr id="111619" name="Subtitle 2">
            <a:extLst>
              <a:ext uri="{FF2B5EF4-FFF2-40B4-BE49-F238E27FC236}">
                <a16:creationId xmlns:a16="http://schemas.microsoft.com/office/drawing/2014/main" id="{4804AFA9-93BC-5B2E-F7AB-C679FF36BC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Introduction to the STL </a:t>
            </a:r>
            <a:r>
              <a:rPr lang="en-US" altLang="en-US">
                <a:latin typeface="Courier New" panose="02070309020205020404" pitchFamily="49" charset="0"/>
              </a:rPr>
              <a:t>vector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E7BFDF97-3C6C-7979-3599-B9BEC15E6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the STL </a:t>
            </a:r>
            <a:r>
              <a:rPr lang="en-US" altLang="en-US">
                <a:latin typeface="Courier New" panose="02070309020205020404" pitchFamily="49" charset="0"/>
              </a:rPr>
              <a:t>vector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B48762A-4AA7-EFEE-FDCB-D3D8F0E675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data type defined in the Standard Template Library (covered more in Chapter 17)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Can hold values of any type: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vector&lt;int&gt; scores;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Automatically adds space as more is needed – no need to determine size at definition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Can use </a:t>
            </a:r>
            <a:r>
              <a:rPr lang="en-US" altLang="en-US" dirty="0">
                <a:latin typeface="Courier New" panose="02070309020205020404" pitchFamily="49" charset="0"/>
              </a:rPr>
              <a:t>[]</a:t>
            </a:r>
            <a:r>
              <a:rPr lang="en-US" altLang="en-US" dirty="0"/>
              <a:t> to access elements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70006662-E187-21A4-1294-F2DC78B037EB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Pr7-24.cpp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E7484BB-0CC4-ADC4-4EF4-72ED80358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Vectors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319BA72-7BB0-71A3-8CBF-E1CBE1E152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altLang="en-US" dirty="0"/>
              <a:t>You must </a:t>
            </a:r>
            <a:r>
              <a:rPr lang="en-US" altLang="en-US" dirty="0">
                <a:latin typeface="Courier New" panose="02070309020205020404" pitchFamily="49" charset="0"/>
              </a:rPr>
              <a:t>#include&lt;vector&gt;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r>
              <a:rPr lang="en-US" altLang="en-US" dirty="0"/>
              <a:t>Declare a vector to hold 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 element: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vector&lt;int&gt; scores;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/>
          </a:p>
          <a:p>
            <a:pPr>
              <a:lnSpc>
                <a:spcPct val="85000"/>
              </a:lnSpc>
            </a:pPr>
            <a:r>
              <a:rPr lang="en-US" altLang="en-US" dirty="0"/>
              <a:t>Declare a vector with initial size 30: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vector&lt;int&gt; scores(30);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r>
              <a:rPr lang="en-US" altLang="en-US" dirty="0"/>
              <a:t>Declare a vector and initialize all elements to 0: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vector&lt;int&gt; scores(30, 0);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r>
              <a:rPr lang="en-US" altLang="en-US" dirty="0"/>
              <a:t>Declare a vector initialized to size and contents of another vector: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vector&lt;int&gt; finals(scores);</a:t>
            </a:r>
            <a:endParaRPr lang="en-US" altLang="en-US" sz="2000" dirty="0"/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E86DEF8-A4C9-75B8-192A-0CC7EFCD6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Elements to a Vector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A573628D-5854-F0E5-5E61-D41CC5F4F8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If you are using C++ 11, you can initialize a vector with a list of values: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numbers { 10, 20, 30, 40 };</a:t>
            </a:r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Use </a:t>
            </a:r>
            <a:r>
              <a:rPr lang="en-US" altLang="en-US" dirty="0" err="1">
                <a:latin typeface="Courier New" pitchFamily="-16" charset="0"/>
              </a:rPr>
              <a:t>push_back</a:t>
            </a:r>
            <a:r>
              <a:rPr lang="en-US" altLang="en-US" dirty="0"/>
              <a:t> member function to add element to a full array or to an array that had no defined size:</a:t>
            </a:r>
          </a:p>
          <a:p>
            <a:pPr lvl="1"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itchFamily="-16" charset="0"/>
              </a:rPr>
              <a:t>scores.push_back</a:t>
            </a:r>
            <a:r>
              <a:rPr lang="en-US" altLang="en-US" sz="2000" dirty="0">
                <a:latin typeface="Courier New" pitchFamily="-16" charset="0"/>
              </a:rPr>
              <a:t>(75); </a:t>
            </a:r>
          </a:p>
          <a:p>
            <a:pPr>
              <a:defRPr/>
            </a:pPr>
            <a:r>
              <a:rPr lang="en-US" altLang="en-US" dirty="0"/>
              <a:t>Use </a:t>
            </a:r>
            <a:r>
              <a:rPr lang="en-US" altLang="en-US" dirty="0">
                <a:latin typeface="Courier New" pitchFamily="-16" charset="0"/>
              </a:rPr>
              <a:t>size</a:t>
            </a:r>
            <a:r>
              <a:rPr lang="en-US" altLang="en-US" dirty="0"/>
              <a:t> member function to determine size of a vector:</a:t>
            </a:r>
          </a:p>
          <a:p>
            <a:pPr lvl="1"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itchFamily="-16" charset="0"/>
              </a:rPr>
              <a:t>howbig</a:t>
            </a:r>
            <a:r>
              <a:rPr lang="en-US" altLang="en-US" sz="2000" dirty="0">
                <a:latin typeface="Courier New" pitchFamily="-16" charset="0"/>
              </a:rPr>
              <a:t> = </a:t>
            </a:r>
            <a:r>
              <a:rPr lang="en-US" altLang="en-US" sz="2000" dirty="0" err="1">
                <a:latin typeface="Courier New" pitchFamily="-16" charset="0"/>
              </a:rPr>
              <a:t>scores.size</a:t>
            </a:r>
            <a:r>
              <a:rPr lang="en-US" altLang="en-US" sz="2000" dirty="0">
                <a:latin typeface="Courier New" pitchFamily="-16" charset="0"/>
              </a:rPr>
              <a:t>();</a:t>
            </a:r>
          </a:p>
          <a:p>
            <a:pPr lvl="1">
              <a:buFontTx/>
              <a:buNone/>
              <a:defRPr/>
            </a:pPr>
            <a:endParaRPr lang="en-US" altLang="en-US" dirty="0">
              <a:latin typeface="Courier New" pitchFamily="-16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7D5F623C-D2BE-005B-25FE-3DBA6C768A2A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Pr7-28.cpp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76E7BEA9-ED9E-31AA-4798-A8AC71A26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Removing Vector Elements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3870677-7C32-B73C-25A7-A170C2905B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pop_back</a:t>
            </a:r>
            <a:r>
              <a:rPr lang="en-US" altLang="en-US" dirty="0"/>
              <a:t> member function to remove last element from vector: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scores.pop_back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To remove all contents of vector, use </a:t>
            </a:r>
            <a:r>
              <a:rPr lang="en-US" altLang="en-US" dirty="0">
                <a:latin typeface="Courier New" panose="02070309020205020404" pitchFamily="49" charset="0"/>
              </a:rPr>
              <a:t>clear</a:t>
            </a:r>
            <a:r>
              <a:rPr lang="en-US" altLang="en-US" dirty="0"/>
              <a:t> member function: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scores.clear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To determine if vector is empty, use </a:t>
            </a:r>
            <a:r>
              <a:rPr lang="en-US" altLang="en-US" dirty="0">
                <a:latin typeface="Courier New" panose="02070309020205020404" pitchFamily="49" charset="0"/>
              </a:rPr>
              <a:t>empty</a:t>
            </a:r>
            <a:r>
              <a:rPr lang="en-US" altLang="en-US" dirty="0"/>
              <a:t> member function:</a:t>
            </a:r>
          </a:p>
          <a:p>
            <a:pPr marL="201168" lvl="1" indent="0">
              <a:lnSpc>
                <a:spcPct val="85000"/>
              </a:lnSpc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while (!</a:t>
            </a:r>
            <a:r>
              <a:rPr lang="en-US" altLang="en-US" sz="2000" dirty="0" err="1">
                <a:latin typeface="Courier New" panose="02070309020205020404" pitchFamily="49" charset="0"/>
              </a:rPr>
              <a:t>scores.empty</a:t>
            </a:r>
            <a:r>
              <a:rPr lang="en-US" altLang="en-US" sz="2000" dirty="0">
                <a:latin typeface="Courier New" panose="02070309020205020404" pitchFamily="49" charset="0"/>
              </a:rPr>
              <a:t>()) ...</a:t>
            </a:r>
            <a:endParaRPr lang="en-US" altLang="en-US" sz="2000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99B5059-B00B-8F7E-9389-F1667B0B8779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Pr7-29.cpp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C9D93DF2-BEA0-8FF7-008B-A83EA86AE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Useful Member Functions</a:t>
            </a:r>
          </a:p>
        </p:txBody>
      </p:sp>
      <p:graphicFrame>
        <p:nvGraphicFramePr>
          <p:cNvPr id="820257" name="Group 33">
            <a:extLst>
              <a:ext uri="{FF2B5EF4-FFF2-40B4-BE49-F238E27FC236}">
                <a16:creationId xmlns:a16="http://schemas.microsoft.com/office/drawing/2014/main" id="{30194069-C739-C4D4-A4BD-8DB498A28C11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828800"/>
          <a:ext cx="8229600" cy="4213225"/>
        </p:xfrm>
        <a:graphic>
          <a:graphicData uri="http://schemas.openxmlformats.org/drawingml/2006/table">
            <a:tbl>
              <a:tblPr/>
              <a:tblGrid>
                <a:gridCol w="170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6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Member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Function</a:t>
                      </a:r>
                    </a:p>
                  </a:txBody>
                  <a:tcPr marT="45574" marB="455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marT="45574" marB="45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Example</a:t>
                      </a:r>
                    </a:p>
                  </a:txBody>
                  <a:tcPr marT="45574" marB="45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at(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)</a:t>
                      </a:r>
                    </a:p>
                  </a:txBody>
                  <a:tcPr marT="45574" marB="455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Returns the value of the element at position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 in the vector</a:t>
                      </a:r>
                    </a:p>
                  </a:txBody>
                  <a:tcPr marT="45574" marB="45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cout &lt;&lt;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vec1.at(i);</a:t>
                      </a:r>
                    </a:p>
                  </a:txBody>
                  <a:tcPr marT="45574" marB="45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capacity()</a:t>
                      </a:r>
                    </a:p>
                  </a:txBody>
                  <a:tcPr marT="45574" marB="455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Returns the maximum number of elements a vector can store without allocating more memory</a:t>
                      </a:r>
                    </a:p>
                  </a:txBody>
                  <a:tcPr marT="45574" marB="45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maxElements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vec1.capacity();</a:t>
                      </a:r>
                    </a:p>
                  </a:txBody>
                  <a:tcPr marT="45574" marB="45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6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reverse()</a:t>
                      </a:r>
                    </a:p>
                  </a:txBody>
                  <a:tcPr marT="45574" marB="455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Reverse the order of the elements in a vector</a:t>
                      </a:r>
                    </a:p>
                  </a:txBody>
                  <a:tcPr marT="45574" marB="45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vec1.reverse();</a:t>
                      </a:r>
                    </a:p>
                  </a:txBody>
                  <a:tcPr marT="45574" marB="45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resize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,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)</a:t>
                      </a:r>
                    </a:p>
                  </a:txBody>
                  <a:tcPr marT="45574" marB="455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Resizes the vector so it contains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 elements. If new elements are added, they are initialized to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.</a:t>
                      </a:r>
                    </a:p>
                  </a:txBody>
                  <a:tcPr marT="45574" marB="45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vec1.resize(5, 0);</a:t>
                      </a:r>
                    </a:p>
                  </a:txBody>
                  <a:tcPr marT="45574" marB="45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6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swap(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vec2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)</a:t>
                      </a:r>
                    </a:p>
                  </a:txBody>
                  <a:tcPr marT="45574" marB="455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Exchange the contents of two vectors</a:t>
                      </a:r>
                    </a:p>
                  </a:txBody>
                  <a:tcPr marT="45574" marB="45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vec1.swap(vec2);</a:t>
                      </a:r>
                    </a:p>
                  </a:txBody>
                  <a:tcPr marT="45574" marB="45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5A34BBC-9AB1-36EC-9CBD-3189515E49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7.2</a:t>
            </a:r>
          </a:p>
        </p:txBody>
      </p:sp>
      <p:sp>
        <p:nvSpPr>
          <p:cNvPr id="16387" name="Subtitle 2">
            <a:extLst>
              <a:ext uri="{FF2B5EF4-FFF2-40B4-BE49-F238E27FC236}">
                <a16:creationId xmlns:a16="http://schemas.microsoft.com/office/drawing/2014/main" id="{510BFFCD-2124-0046-B271-70C9269BE20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Accessing Array Elements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3EC325C-8DBD-C5BF-3289-8EA0A50C2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Array Elements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E432C61-A110-ADF1-84F9-BB6DBC335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element in an array is assigned a unique </a:t>
            </a:r>
            <a:r>
              <a:rPr lang="en-US" altLang="en-US" i="1" dirty="0"/>
              <a:t>subscript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Subscripts start at 0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733188" name="Group 4">
            <a:extLst>
              <a:ext uri="{FF2B5EF4-FFF2-40B4-BE49-F238E27FC236}">
                <a16:creationId xmlns:a16="http://schemas.microsoft.com/office/drawing/2014/main" id="{0182CD6B-4827-E57C-D67C-92DF552E187A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633913"/>
          <a:ext cx="6096000" cy="36521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0</a:t>
                      </a:r>
                    </a:p>
                  </a:txBody>
                  <a:tcPr marT="45445" marB="4544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</a:t>
                      </a:r>
                    </a:p>
                  </a:txBody>
                  <a:tcPr marT="45445" marB="4544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2</a:t>
                      </a:r>
                    </a:p>
                  </a:txBody>
                  <a:tcPr marT="45445" marB="4544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3</a:t>
                      </a:r>
                    </a:p>
                  </a:txBody>
                  <a:tcPr marT="45445" marB="4544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4</a:t>
                      </a:r>
                    </a:p>
                  </a:txBody>
                  <a:tcPr marT="45445" marB="4544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3206" name="Group 22">
            <a:extLst>
              <a:ext uri="{FF2B5EF4-FFF2-40B4-BE49-F238E27FC236}">
                <a16:creationId xmlns:a16="http://schemas.microsoft.com/office/drawing/2014/main" id="{42B10B4A-E341-345B-2B46-6CE11D410CC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014913"/>
          <a:ext cx="6096000" cy="381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32" name="Text Box 36">
            <a:extLst>
              <a:ext uri="{FF2B5EF4-FFF2-40B4-BE49-F238E27FC236}">
                <a16:creationId xmlns:a16="http://schemas.microsoft.com/office/drawing/2014/main" id="{64E0A592-2B8E-3E80-882D-6B62BA524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267200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subscripts: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rownGrey-ENGR1400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Grey-ENGR1400" id="{199556E3-E213-475B-96D9-0399347FB09B}" vid="{A2B44B86-ED6D-42DF-8B19-EB8429A69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BrownGrey-ENGR1400</Template>
  <TotalTime>2749</TotalTime>
  <Words>4285</Words>
  <Application>Microsoft Office PowerPoint</Application>
  <PresentationFormat>On-screen Show (4:3)</PresentationFormat>
  <Paragraphs>572</Paragraphs>
  <Slides>76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Arial</vt:lpstr>
      <vt:lpstr>ArialMonoMTPro</vt:lpstr>
      <vt:lpstr>Calibri</vt:lpstr>
      <vt:lpstr>Calibri Light</vt:lpstr>
      <vt:lpstr>Courier New</vt:lpstr>
      <vt:lpstr>SabonLTPro-Roman</vt:lpstr>
      <vt:lpstr>Times</vt:lpstr>
      <vt:lpstr>Times New Roman</vt:lpstr>
      <vt:lpstr>BrownGrey-ENGR1400</vt:lpstr>
      <vt:lpstr>Chapter 7 Arrays and Vectors</vt:lpstr>
      <vt:lpstr>7.1</vt:lpstr>
      <vt:lpstr>Arrays Hold Multiple Values</vt:lpstr>
      <vt:lpstr>Array - Memory Layout</vt:lpstr>
      <vt:lpstr>Array Terminology</vt:lpstr>
      <vt:lpstr>Array Terminology</vt:lpstr>
      <vt:lpstr>Size Declarators</vt:lpstr>
      <vt:lpstr>7.2</vt:lpstr>
      <vt:lpstr>Accessing Array Elements</vt:lpstr>
      <vt:lpstr>Accessing Array Elements</vt:lpstr>
      <vt:lpstr>Accessing Array Elements</vt:lpstr>
      <vt:lpstr>PowerPoint Presentation</vt:lpstr>
      <vt:lpstr>Accessing Array Contents</vt:lpstr>
      <vt:lpstr>Using a Loop to Step Through an Array</vt:lpstr>
      <vt:lpstr>Default Initialization</vt:lpstr>
      <vt:lpstr>Array Initialization</vt:lpstr>
      <vt:lpstr>Partial Array Initialization</vt:lpstr>
      <vt:lpstr>Implicit Array Sizing</vt:lpstr>
      <vt:lpstr>Reading Data from a File</vt:lpstr>
      <vt:lpstr>7.3</vt:lpstr>
      <vt:lpstr>No Bounds Checking in C++</vt:lpstr>
      <vt:lpstr>Code From Program 7-9</vt:lpstr>
      <vt:lpstr>What the Code Does</vt:lpstr>
      <vt:lpstr>No Bounds Checking in C++</vt:lpstr>
      <vt:lpstr>Off-By-One Errors</vt:lpstr>
      <vt:lpstr>7.4</vt:lpstr>
      <vt:lpstr>The Range-Based for Loop</vt:lpstr>
      <vt:lpstr>The Range-Based for Loop</vt:lpstr>
      <vt:lpstr>Modifying an Array with a Range-Based for Loop</vt:lpstr>
      <vt:lpstr>Modifying an Array with a Range-Based for Loop</vt:lpstr>
      <vt:lpstr>The Range-Based for Loop versus the Regular for Loop</vt:lpstr>
      <vt:lpstr>7.5</vt:lpstr>
      <vt:lpstr>Processing Array Contents</vt:lpstr>
      <vt:lpstr>Array Assignment</vt:lpstr>
      <vt:lpstr>Structured Binding Declarations</vt:lpstr>
      <vt:lpstr>Structured Binding Declarations</vt:lpstr>
      <vt:lpstr>Partially-Filled Arrays</vt:lpstr>
      <vt:lpstr>Printing the Contents of an Array</vt:lpstr>
      <vt:lpstr>Printing the Contents of an Array</vt:lpstr>
      <vt:lpstr>Summing and Averaging                  Array Elements</vt:lpstr>
      <vt:lpstr>Summing and Averaging                  Array Elements</vt:lpstr>
      <vt:lpstr>Finding the Highest Value in an Array</vt:lpstr>
      <vt:lpstr>Finding the Lowest Value in an Array</vt:lpstr>
      <vt:lpstr>Comparing Arrays</vt:lpstr>
      <vt:lpstr>7.6</vt:lpstr>
      <vt:lpstr>Using Parallel Arrays</vt:lpstr>
      <vt:lpstr>Parallel Array Example</vt:lpstr>
      <vt:lpstr>PowerPoint Presentation</vt:lpstr>
      <vt:lpstr>7.7</vt:lpstr>
      <vt:lpstr>Arrays as Function Arguments</vt:lpstr>
      <vt:lpstr>Arrays as Function Arguments</vt:lpstr>
      <vt:lpstr>Modifying Arrays in Functions</vt:lpstr>
      <vt:lpstr>Using const Array Parameters</vt:lpstr>
      <vt:lpstr>Structured Binding Declarations and Array Arguments</vt:lpstr>
      <vt:lpstr>7.8</vt:lpstr>
      <vt:lpstr>Two-Dimensional Arrays</vt:lpstr>
      <vt:lpstr>Two-Dimensional Array Representation</vt:lpstr>
      <vt:lpstr>2D Array Initialization</vt:lpstr>
      <vt:lpstr>2D Array Initialization</vt:lpstr>
      <vt:lpstr>2D Array Initialization</vt:lpstr>
      <vt:lpstr>2D Array Initialization</vt:lpstr>
      <vt:lpstr>Two-Dimensional Array as Parameter, Argument</vt:lpstr>
      <vt:lpstr>Summing All the Elements in a           Two-Dimensional Array</vt:lpstr>
      <vt:lpstr>Summing All the Elements in a           Two-Dimensional Array</vt:lpstr>
      <vt:lpstr>Summing the Rows of a                   Two-Dimensional Array</vt:lpstr>
      <vt:lpstr>Summing the Rows of a                              Two-Dimensional Array</vt:lpstr>
      <vt:lpstr>Summing the Columns of a               Two-Dimensional Array</vt:lpstr>
      <vt:lpstr>Summing the Columns of a Two-Dimensional Array</vt:lpstr>
      <vt:lpstr>7.9</vt:lpstr>
      <vt:lpstr>Arrays with Three or More Dimensions</vt:lpstr>
      <vt:lpstr>7.11</vt:lpstr>
      <vt:lpstr>Introduction to the STL vector</vt:lpstr>
      <vt:lpstr>Declaring Vectors</vt:lpstr>
      <vt:lpstr>Adding Elements to a Vector</vt:lpstr>
      <vt:lpstr>Removing Vector Elements</vt:lpstr>
      <vt:lpstr>Other Useful Member Functions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124</cp:revision>
  <dcterms:created xsi:type="dcterms:W3CDTF">2011-02-16T20:47:20Z</dcterms:created>
  <dcterms:modified xsi:type="dcterms:W3CDTF">2022-11-14T20:51:05Z</dcterms:modified>
</cp:coreProperties>
</file>