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28"/>
  </p:notesMasterIdLst>
  <p:handoutMasterIdLst>
    <p:handoutMasterId r:id="rId29"/>
  </p:handoutMasterIdLst>
  <p:sldIdLst>
    <p:sldId id="354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1" r:id="rId21"/>
    <p:sldId id="282" r:id="rId22"/>
    <p:sldId id="283" r:id="rId23"/>
    <p:sldId id="284" r:id="rId24"/>
    <p:sldId id="286" r:id="rId25"/>
    <p:sldId id="287" r:id="rId26"/>
    <p:sldId id="288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8218"/>
    <a:srgbClr val="0488AE"/>
    <a:srgbClr val="E6FCFE"/>
    <a:srgbClr val="DAFBFE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C5D962-8A2B-4FE4-AF95-08E7F08BA525}" v="7" dt="2022-11-16T20:17:01.83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5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Olson2" userId="7fb21594-b682-4edc-9482-c69c6202f15f" providerId="ADAL" clId="{4CC5D962-8A2B-4FE4-AF95-08E7F08BA525}"/>
    <pc:docChg chg="undo custSel addSld delSld modSld modMainMaster">
      <pc:chgData name="Michael Olson2" userId="7fb21594-b682-4edc-9482-c69c6202f15f" providerId="ADAL" clId="{4CC5D962-8A2B-4FE4-AF95-08E7F08BA525}" dt="2022-11-16T20:17:09.492" v="289" actId="47"/>
      <pc:docMkLst>
        <pc:docMk/>
      </pc:docMkLst>
      <pc:sldChg chg="del">
        <pc:chgData name="Michael Olson2" userId="7fb21594-b682-4edc-9482-c69c6202f15f" providerId="ADAL" clId="{4CC5D962-8A2B-4FE4-AF95-08E7F08BA525}" dt="2022-11-16T19:30:58.458" v="28" actId="47"/>
        <pc:sldMkLst>
          <pc:docMk/>
          <pc:sldMk cId="0" sldId="261"/>
        </pc:sldMkLst>
      </pc:sldChg>
      <pc:sldChg chg="modSp">
        <pc:chgData name="Michael Olson2" userId="7fb21594-b682-4edc-9482-c69c6202f15f" providerId="ADAL" clId="{4CC5D962-8A2B-4FE4-AF95-08E7F08BA525}" dt="2022-11-16T19:30:27.223" v="0"/>
        <pc:sldMkLst>
          <pc:docMk/>
          <pc:sldMk cId="0" sldId="262"/>
        </pc:sldMkLst>
        <pc:spChg chg="mod">
          <ac:chgData name="Michael Olson2" userId="7fb21594-b682-4edc-9482-c69c6202f15f" providerId="ADAL" clId="{4CC5D962-8A2B-4FE4-AF95-08E7F08BA525}" dt="2022-11-16T19:30:27.223" v="0"/>
          <ac:spMkLst>
            <pc:docMk/>
            <pc:sldMk cId="0" sldId="262"/>
            <ac:spMk id="6146" creationId="{4D4E58CE-B3FF-C134-D3AC-263E8C891D09}"/>
          </ac:spMkLst>
        </pc:spChg>
        <pc:spChg chg="mod">
          <ac:chgData name="Michael Olson2" userId="7fb21594-b682-4edc-9482-c69c6202f15f" providerId="ADAL" clId="{4CC5D962-8A2B-4FE4-AF95-08E7F08BA525}" dt="2022-11-16T19:30:27.223" v="0"/>
          <ac:spMkLst>
            <pc:docMk/>
            <pc:sldMk cId="0" sldId="262"/>
            <ac:spMk id="6147" creationId="{2C756B1D-6238-8AB9-5448-347D87E3DF0A}"/>
          </ac:spMkLst>
        </pc:spChg>
      </pc:sldChg>
      <pc:sldChg chg="modSp mod chgLayout">
        <pc:chgData name="Michael Olson2" userId="7fb21594-b682-4edc-9482-c69c6202f15f" providerId="ADAL" clId="{4CC5D962-8A2B-4FE4-AF95-08E7F08BA525}" dt="2022-11-16T19:31:12.533" v="31" actId="12"/>
        <pc:sldMkLst>
          <pc:docMk/>
          <pc:sldMk cId="0" sldId="263"/>
        </pc:sldMkLst>
        <pc:spChg chg="mod ord">
          <ac:chgData name="Michael Olson2" userId="7fb21594-b682-4edc-9482-c69c6202f15f" providerId="ADAL" clId="{4CC5D962-8A2B-4FE4-AF95-08E7F08BA525}" dt="2022-11-16T19:31:06.582" v="29" actId="700"/>
          <ac:spMkLst>
            <pc:docMk/>
            <pc:sldMk cId="0" sldId="263"/>
            <ac:spMk id="7170" creationId="{0710E153-B576-4DBA-5DE0-2BDD2137C450}"/>
          </ac:spMkLst>
        </pc:spChg>
        <pc:spChg chg="mod ord">
          <ac:chgData name="Michael Olson2" userId="7fb21594-b682-4edc-9482-c69c6202f15f" providerId="ADAL" clId="{4CC5D962-8A2B-4FE4-AF95-08E7F08BA525}" dt="2022-11-16T19:31:12.533" v="31" actId="12"/>
          <ac:spMkLst>
            <pc:docMk/>
            <pc:sldMk cId="0" sldId="263"/>
            <ac:spMk id="7171" creationId="{85FB0333-5921-D91E-92A1-92E1810587A1}"/>
          </ac:spMkLst>
        </pc:spChg>
      </pc:sldChg>
      <pc:sldChg chg="modSp mod chgLayout">
        <pc:chgData name="Michael Olson2" userId="7fb21594-b682-4edc-9482-c69c6202f15f" providerId="ADAL" clId="{4CC5D962-8A2B-4FE4-AF95-08E7F08BA525}" dt="2022-11-16T19:31:20.947" v="34" actId="12"/>
        <pc:sldMkLst>
          <pc:docMk/>
          <pc:sldMk cId="0" sldId="264"/>
        </pc:sldMkLst>
        <pc:spChg chg="mod ord">
          <ac:chgData name="Michael Olson2" userId="7fb21594-b682-4edc-9482-c69c6202f15f" providerId="ADAL" clId="{4CC5D962-8A2B-4FE4-AF95-08E7F08BA525}" dt="2022-11-16T19:31:16.670" v="32" actId="700"/>
          <ac:spMkLst>
            <pc:docMk/>
            <pc:sldMk cId="0" sldId="264"/>
            <ac:spMk id="9218" creationId="{F8BBB232-CC3D-78B5-883E-960A42C6926B}"/>
          </ac:spMkLst>
        </pc:spChg>
        <pc:spChg chg="mod ord">
          <ac:chgData name="Michael Olson2" userId="7fb21594-b682-4edc-9482-c69c6202f15f" providerId="ADAL" clId="{4CC5D962-8A2B-4FE4-AF95-08E7F08BA525}" dt="2022-11-16T19:31:20.947" v="34" actId="12"/>
          <ac:spMkLst>
            <pc:docMk/>
            <pc:sldMk cId="0" sldId="264"/>
            <ac:spMk id="9219" creationId="{5D45CFAE-2F54-E002-71F4-819110A923E9}"/>
          </ac:spMkLst>
        </pc:spChg>
      </pc:sldChg>
      <pc:sldChg chg="modSp mod chgLayout">
        <pc:chgData name="Michael Olson2" userId="7fb21594-b682-4edc-9482-c69c6202f15f" providerId="ADAL" clId="{4CC5D962-8A2B-4FE4-AF95-08E7F08BA525}" dt="2022-11-16T19:43:23.185" v="138" actId="14100"/>
        <pc:sldMkLst>
          <pc:docMk/>
          <pc:sldMk cId="0" sldId="265"/>
        </pc:sldMkLst>
        <pc:spChg chg="mod ord">
          <ac:chgData name="Michael Olson2" userId="7fb21594-b682-4edc-9482-c69c6202f15f" providerId="ADAL" clId="{4CC5D962-8A2B-4FE4-AF95-08E7F08BA525}" dt="2022-11-16T19:31:24.323" v="35" actId="700"/>
          <ac:spMkLst>
            <pc:docMk/>
            <pc:sldMk cId="0" sldId="265"/>
            <ac:spMk id="10242" creationId="{F0634E6B-9C47-C80D-4A6F-61D49DAEC551}"/>
          </ac:spMkLst>
        </pc:spChg>
        <pc:spChg chg="mod ord">
          <ac:chgData name="Michael Olson2" userId="7fb21594-b682-4edc-9482-c69c6202f15f" providerId="ADAL" clId="{4CC5D962-8A2B-4FE4-AF95-08E7F08BA525}" dt="2022-11-16T19:43:23.185" v="138" actId="14100"/>
          <ac:spMkLst>
            <pc:docMk/>
            <pc:sldMk cId="0" sldId="265"/>
            <ac:spMk id="10243" creationId="{CDF985B6-1429-DF11-9965-F6398873E282}"/>
          </ac:spMkLst>
        </pc:spChg>
      </pc:sldChg>
      <pc:sldChg chg="modSp mod">
        <pc:chgData name="Michael Olson2" userId="7fb21594-b682-4edc-9482-c69c6202f15f" providerId="ADAL" clId="{4CC5D962-8A2B-4FE4-AF95-08E7F08BA525}" dt="2022-11-16T19:38:34.413" v="110" actId="20577"/>
        <pc:sldMkLst>
          <pc:docMk/>
          <pc:sldMk cId="0" sldId="266"/>
        </pc:sldMkLst>
        <pc:spChg chg="mod">
          <ac:chgData name="Michael Olson2" userId="7fb21594-b682-4edc-9482-c69c6202f15f" providerId="ADAL" clId="{4CC5D962-8A2B-4FE4-AF95-08E7F08BA525}" dt="2022-11-16T19:30:27.223" v="0"/>
          <ac:spMkLst>
            <pc:docMk/>
            <pc:sldMk cId="0" sldId="266"/>
            <ac:spMk id="12290" creationId="{B6212234-DF76-A03D-C8BF-EC1975E65574}"/>
          </ac:spMkLst>
        </pc:spChg>
        <pc:spChg chg="mod">
          <ac:chgData name="Michael Olson2" userId="7fb21594-b682-4edc-9482-c69c6202f15f" providerId="ADAL" clId="{4CC5D962-8A2B-4FE4-AF95-08E7F08BA525}" dt="2022-11-16T19:38:34.413" v="110" actId="20577"/>
          <ac:spMkLst>
            <pc:docMk/>
            <pc:sldMk cId="0" sldId="266"/>
            <ac:spMk id="12291" creationId="{745E5EDE-DCE1-09C7-A268-28F73DE9E5C1}"/>
          </ac:spMkLst>
        </pc:spChg>
      </pc:sldChg>
      <pc:sldChg chg="addSp delSp modSp mod modClrScheme chgLayout">
        <pc:chgData name="Michael Olson2" userId="7fb21594-b682-4edc-9482-c69c6202f15f" providerId="ADAL" clId="{4CC5D962-8A2B-4FE4-AF95-08E7F08BA525}" dt="2022-11-16T19:39:39.663" v="126" actId="20577"/>
        <pc:sldMkLst>
          <pc:docMk/>
          <pc:sldMk cId="0" sldId="267"/>
        </pc:sldMkLst>
        <pc:spChg chg="add mod ord">
          <ac:chgData name="Michael Olson2" userId="7fb21594-b682-4edc-9482-c69c6202f15f" providerId="ADAL" clId="{4CC5D962-8A2B-4FE4-AF95-08E7F08BA525}" dt="2022-11-16T19:39:39.663" v="126" actId="20577"/>
          <ac:spMkLst>
            <pc:docMk/>
            <pc:sldMk cId="0" sldId="267"/>
            <ac:spMk id="2" creationId="{44A88661-BF75-5714-952A-98E59962A053}"/>
          </ac:spMkLst>
        </pc:spChg>
        <pc:spChg chg="mod ord">
          <ac:chgData name="Michael Olson2" userId="7fb21594-b682-4edc-9482-c69c6202f15f" providerId="ADAL" clId="{4CC5D962-8A2B-4FE4-AF95-08E7F08BA525}" dt="2022-11-16T19:32:01.546" v="45" actId="700"/>
          <ac:spMkLst>
            <pc:docMk/>
            <pc:sldMk cId="0" sldId="267"/>
            <ac:spMk id="14338" creationId="{FD289B3B-5950-CA96-B0E0-C9AB2097464E}"/>
          </ac:spMkLst>
        </pc:spChg>
        <pc:spChg chg="del mod">
          <ac:chgData name="Michael Olson2" userId="7fb21594-b682-4edc-9482-c69c6202f15f" providerId="ADAL" clId="{4CC5D962-8A2B-4FE4-AF95-08E7F08BA525}" dt="2022-11-16T19:32:10.039" v="47" actId="478"/>
          <ac:spMkLst>
            <pc:docMk/>
            <pc:sldMk cId="0" sldId="267"/>
            <ac:spMk id="14339" creationId="{E0D043CC-91F6-A325-F0D2-BB96B0073BEF}"/>
          </ac:spMkLst>
        </pc:spChg>
      </pc:sldChg>
      <pc:sldChg chg="modSp mod chgLayout">
        <pc:chgData name="Michael Olson2" userId="7fb21594-b682-4edc-9482-c69c6202f15f" providerId="ADAL" clId="{4CC5D962-8A2B-4FE4-AF95-08E7F08BA525}" dt="2022-11-16T19:34:00.114" v="61" actId="12"/>
        <pc:sldMkLst>
          <pc:docMk/>
          <pc:sldMk cId="0" sldId="268"/>
        </pc:sldMkLst>
        <pc:spChg chg="mod ord">
          <ac:chgData name="Michael Olson2" userId="7fb21594-b682-4edc-9482-c69c6202f15f" providerId="ADAL" clId="{4CC5D962-8A2B-4FE4-AF95-08E7F08BA525}" dt="2022-11-16T19:32:39.651" v="57" actId="700"/>
          <ac:spMkLst>
            <pc:docMk/>
            <pc:sldMk cId="0" sldId="268"/>
            <ac:spMk id="15362" creationId="{C06D7DA3-7EA9-3C21-325B-FE27E9F21B15}"/>
          </ac:spMkLst>
        </pc:spChg>
        <pc:spChg chg="mod ord">
          <ac:chgData name="Michael Olson2" userId="7fb21594-b682-4edc-9482-c69c6202f15f" providerId="ADAL" clId="{4CC5D962-8A2B-4FE4-AF95-08E7F08BA525}" dt="2022-11-16T19:34:00.114" v="61" actId="12"/>
          <ac:spMkLst>
            <pc:docMk/>
            <pc:sldMk cId="0" sldId="268"/>
            <ac:spMk id="15363" creationId="{8FF592AA-3353-8F55-F826-F5C0E686B429}"/>
          </ac:spMkLst>
        </pc:spChg>
      </pc:sldChg>
      <pc:sldChg chg="modSp mod chgLayout">
        <pc:chgData name="Michael Olson2" userId="7fb21594-b682-4edc-9482-c69c6202f15f" providerId="ADAL" clId="{4CC5D962-8A2B-4FE4-AF95-08E7F08BA525}" dt="2022-11-16T19:48:28.825" v="147" actId="20577"/>
        <pc:sldMkLst>
          <pc:docMk/>
          <pc:sldMk cId="0" sldId="269"/>
        </pc:sldMkLst>
        <pc:spChg chg="mod ord">
          <ac:chgData name="Michael Olson2" userId="7fb21594-b682-4edc-9482-c69c6202f15f" providerId="ADAL" clId="{4CC5D962-8A2B-4FE4-AF95-08E7F08BA525}" dt="2022-11-16T19:32:51.137" v="58" actId="700"/>
          <ac:spMkLst>
            <pc:docMk/>
            <pc:sldMk cId="0" sldId="269"/>
            <ac:spMk id="17410" creationId="{C4E0ED71-4257-11BB-69AA-2E66BFCB0818}"/>
          </ac:spMkLst>
        </pc:spChg>
        <pc:spChg chg="mod ord">
          <ac:chgData name="Michael Olson2" userId="7fb21594-b682-4edc-9482-c69c6202f15f" providerId="ADAL" clId="{4CC5D962-8A2B-4FE4-AF95-08E7F08BA525}" dt="2022-11-16T19:48:28.825" v="147" actId="20577"/>
          <ac:spMkLst>
            <pc:docMk/>
            <pc:sldMk cId="0" sldId="269"/>
            <ac:spMk id="17411" creationId="{F309FBC2-30C9-72CC-56CC-83DE22DA1F60}"/>
          </ac:spMkLst>
        </pc:spChg>
      </pc:sldChg>
      <pc:sldChg chg="modSp mod chgLayout">
        <pc:chgData name="Michael Olson2" userId="7fb21594-b682-4edc-9482-c69c6202f15f" providerId="ADAL" clId="{4CC5D962-8A2B-4FE4-AF95-08E7F08BA525}" dt="2022-11-16T19:48:42.821" v="157" actId="20577"/>
        <pc:sldMkLst>
          <pc:docMk/>
          <pc:sldMk cId="0" sldId="270"/>
        </pc:sldMkLst>
        <pc:spChg chg="mod ord">
          <ac:chgData name="Michael Olson2" userId="7fb21594-b682-4edc-9482-c69c6202f15f" providerId="ADAL" clId="{4CC5D962-8A2B-4FE4-AF95-08E7F08BA525}" dt="2022-11-16T19:32:51.137" v="58" actId="700"/>
          <ac:spMkLst>
            <pc:docMk/>
            <pc:sldMk cId="0" sldId="270"/>
            <ac:spMk id="19458" creationId="{DB73037E-0562-A0C8-DB08-1522113F6698}"/>
          </ac:spMkLst>
        </pc:spChg>
        <pc:spChg chg="mod ord">
          <ac:chgData name="Michael Olson2" userId="7fb21594-b682-4edc-9482-c69c6202f15f" providerId="ADAL" clId="{4CC5D962-8A2B-4FE4-AF95-08E7F08BA525}" dt="2022-11-16T19:48:42.821" v="157" actId="20577"/>
          <ac:spMkLst>
            <pc:docMk/>
            <pc:sldMk cId="0" sldId="270"/>
            <ac:spMk id="19459" creationId="{889C32E9-8D16-F385-59B7-34182D2BC857}"/>
          </ac:spMkLst>
        </pc:spChg>
      </pc:sldChg>
      <pc:sldChg chg="addSp delSp modSp mod modClrScheme chgLayout">
        <pc:chgData name="Michael Olson2" userId="7fb21594-b682-4edc-9482-c69c6202f15f" providerId="ADAL" clId="{4CC5D962-8A2B-4FE4-AF95-08E7F08BA525}" dt="2022-11-16T19:34:37.671" v="75" actId="27636"/>
        <pc:sldMkLst>
          <pc:docMk/>
          <pc:sldMk cId="0" sldId="271"/>
        </pc:sldMkLst>
        <pc:spChg chg="add mod ord">
          <ac:chgData name="Michael Olson2" userId="7fb21594-b682-4edc-9482-c69c6202f15f" providerId="ADAL" clId="{4CC5D962-8A2B-4FE4-AF95-08E7F08BA525}" dt="2022-11-16T19:34:37.671" v="75" actId="27636"/>
          <ac:spMkLst>
            <pc:docMk/>
            <pc:sldMk cId="0" sldId="271"/>
            <ac:spMk id="2" creationId="{CA9B4AB6-CFE0-E177-865C-720876A57957}"/>
          </ac:spMkLst>
        </pc:spChg>
        <pc:spChg chg="mod ord">
          <ac:chgData name="Michael Olson2" userId="7fb21594-b682-4edc-9482-c69c6202f15f" providerId="ADAL" clId="{4CC5D962-8A2B-4FE4-AF95-08E7F08BA525}" dt="2022-11-16T19:32:51.137" v="58" actId="700"/>
          <ac:spMkLst>
            <pc:docMk/>
            <pc:sldMk cId="0" sldId="271"/>
            <ac:spMk id="21506" creationId="{23476980-2EB2-85D3-2D75-00E88F4F559D}"/>
          </ac:spMkLst>
        </pc:spChg>
        <pc:spChg chg="del mod">
          <ac:chgData name="Michael Olson2" userId="7fb21594-b682-4edc-9482-c69c6202f15f" providerId="ADAL" clId="{4CC5D962-8A2B-4FE4-AF95-08E7F08BA525}" dt="2022-11-16T19:34:30.600" v="69" actId="478"/>
          <ac:spMkLst>
            <pc:docMk/>
            <pc:sldMk cId="0" sldId="271"/>
            <ac:spMk id="21507" creationId="{B58C98AF-F68D-59CE-D17F-0AA44D8A6051}"/>
          </ac:spMkLst>
        </pc:spChg>
      </pc:sldChg>
      <pc:sldChg chg="addSp delSp modSp mod modClrScheme chgLayout">
        <pc:chgData name="Michael Olson2" userId="7fb21594-b682-4edc-9482-c69c6202f15f" providerId="ADAL" clId="{4CC5D962-8A2B-4FE4-AF95-08E7F08BA525}" dt="2022-11-16T19:51:43.691" v="277" actId="27636"/>
        <pc:sldMkLst>
          <pc:docMk/>
          <pc:sldMk cId="0" sldId="272"/>
        </pc:sldMkLst>
        <pc:spChg chg="add mod ord">
          <ac:chgData name="Michael Olson2" userId="7fb21594-b682-4edc-9482-c69c6202f15f" providerId="ADAL" clId="{4CC5D962-8A2B-4FE4-AF95-08E7F08BA525}" dt="2022-11-16T19:51:43.691" v="277" actId="27636"/>
          <ac:spMkLst>
            <pc:docMk/>
            <pc:sldMk cId="0" sldId="272"/>
            <ac:spMk id="2" creationId="{7964E987-4E0F-30F3-239F-342E28255E91}"/>
          </ac:spMkLst>
        </pc:spChg>
        <pc:spChg chg="mod ord">
          <ac:chgData name="Michael Olson2" userId="7fb21594-b682-4edc-9482-c69c6202f15f" providerId="ADAL" clId="{4CC5D962-8A2B-4FE4-AF95-08E7F08BA525}" dt="2022-11-16T19:32:51.137" v="58" actId="700"/>
          <ac:spMkLst>
            <pc:docMk/>
            <pc:sldMk cId="0" sldId="272"/>
            <ac:spMk id="22530" creationId="{AF9DF024-475C-CA73-46DA-9B5306E7618B}"/>
          </ac:spMkLst>
        </pc:spChg>
        <pc:spChg chg="del mod">
          <ac:chgData name="Michael Olson2" userId="7fb21594-b682-4edc-9482-c69c6202f15f" providerId="ADAL" clId="{4CC5D962-8A2B-4FE4-AF95-08E7F08BA525}" dt="2022-11-16T19:34:51.506" v="77" actId="478"/>
          <ac:spMkLst>
            <pc:docMk/>
            <pc:sldMk cId="0" sldId="272"/>
            <ac:spMk id="22531" creationId="{3520945F-8F00-F02E-4084-93249CB8FF83}"/>
          </ac:spMkLst>
        </pc:spChg>
      </pc:sldChg>
      <pc:sldChg chg="modSp mod chgLayout">
        <pc:chgData name="Michael Olson2" userId="7fb21594-b682-4edc-9482-c69c6202f15f" providerId="ADAL" clId="{4CC5D962-8A2B-4FE4-AF95-08E7F08BA525}" dt="2022-11-16T19:35:23.232" v="89" actId="12"/>
        <pc:sldMkLst>
          <pc:docMk/>
          <pc:sldMk cId="0" sldId="273"/>
        </pc:sldMkLst>
        <pc:spChg chg="mod ord">
          <ac:chgData name="Michael Olson2" userId="7fb21594-b682-4edc-9482-c69c6202f15f" providerId="ADAL" clId="{4CC5D962-8A2B-4FE4-AF95-08E7F08BA525}" dt="2022-11-16T19:32:51.137" v="58" actId="700"/>
          <ac:spMkLst>
            <pc:docMk/>
            <pc:sldMk cId="0" sldId="273"/>
            <ac:spMk id="23554" creationId="{930F5C3D-B8E8-C181-4ED9-C0F86673690A}"/>
          </ac:spMkLst>
        </pc:spChg>
        <pc:spChg chg="mod ord">
          <ac:chgData name="Michael Olson2" userId="7fb21594-b682-4edc-9482-c69c6202f15f" providerId="ADAL" clId="{4CC5D962-8A2B-4FE4-AF95-08E7F08BA525}" dt="2022-11-16T19:35:23.232" v="89" actId="12"/>
          <ac:spMkLst>
            <pc:docMk/>
            <pc:sldMk cId="0" sldId="273"/>
            <ac:spMk id="23555" creationId="{89F74455-A9C9-3F35-2008-E4920951D34D}"/>
          </ac:spMkLst>
        </pc:spChg>
      </pc:sldChg>
      <pc:sldChg chg="modSp mod modClrScheme chgLayout">
        <pc:chgData name="Michael Olson2" userId="7fb21594-b682-4edc-9482-c69c6202f15f" providerId="ADAL" clId="{4CC5D962-8A2B-4FE4-AF95-08E7F08BA525}" dt="2022-11-16T19:35:32.156" v="90" actId="700"/>
        <pc:sldMkLst>
          <pc:docMk/>
          <pc:sldMk cId="0" sldId="274"/>
        </pc:sldMkLst>
        <pc:spChg chg="mod ord">
          <ac:chgData name="Michael Olson2" userId="7fb21594-b682-4edc-9482-c69c6202f15f" providerId="ADAL" clId="{4CC5D962-8A2B-4FE4-AF95-08E7F08BA525}" dt="2022-11-16T19:35:32.156" v="90" actId="700"/>
          <ac:spMkLst>
            <pc:docMk/>
            <pc:sldMk cId="0" sldId="274"/>
            <ac:spMk id="25602" creationId="{499409E7-1E03-1748-E1B8-6BE865FC425F}"/>
          </ac:spMkLst>
        </pc:spChg>
        <pc:spChg chg="mod ord">
          <ac:chgData name="Michael Olson2" userId="7fb21594-b682-4edc-9482-c69c6202f15f" providerId="ADAL" clId="{4CC5D962-8A2B-4FE4-AF95-08E7F08BA525}" dt="2022-11-16T19:35:32.156" v="90" actId="700"/>
          <ac:spMkLst>
            <pc:docMk/>
            <pc:sldMk cId="0" sldId="274"/>
            <ac:spMk id="25603" creationId="{E702A001-C379-3CA1-84CE-D5D9EF73509F}"/>
          </ac:spMkLst>
        </pc:spChg>
      </pc:sldChg>
      <pc:sldChg chg="modSp mod chgLayout">
        <pc:chgData name="Michael Olson2" userId="7fb21594-b682-4edc-9482-c69c6202f15f" providerId="ADAL" clId="{4CC5D962-8A2B-4FE4-AF95-08E7F08BA525}" dt="2022-11-16T19:35:40.352" v="92" actId="12"/>
        <pc:sldMkLst>
          <pc:docMk/>
          <pc:sldMk cId="0" sldId="275"/>
        </pc:sldMkLst>
        <pc:spChg chg="mod ord">
          <ac:chgData name="Michael Olson2" userId="7fb21594-b682-4edc-9482-c69c6202f15f" providerId="ADAL" clId="{4CC5D962-8A2B-4FE4-AF95-08E7F08BA525}" dt="2022-11-16T19:32:51.137" v="58" actId="700"/>
          <ac:spMkLst>
            <pc:docMk/>
            <pc:sldMk cId="0" sldId="275"/>
            <ac:spMk id="26626" creationId="{54115110-F2D2-B533-4207-E44E49A7663A}"/>
          </ac:spMkLst>
        </pc:spChg>
        <pc:spChg chg="mod ord">
          <ac:chgData name="Michael Olson2" userId="7fb21594-b682-4edc-9482-c69c6202f15f" providerId="ADAL" clId="{4CC5D962-8A2B-4FE4-AF95-08E7F08BA525}" dt="2022-11-16T19:35:40.352" v="92" actId="12"/>
          <ac:spMkLst>
            <pc:docMk/>
            <pc:sldMk cId="0" sldId="275"/>
            <ac:spMk id="26627" creationId="{E915BF0A-A8D7-6756-9F4A-3076714C9EA3}"/>
          </ac:spMkLst>
        </pc:spChg>
      </pc:sldChg>
      <pc:sldChg chg="modSp mod chgLayout">
        <pc:chgData name="Michael Olson2" userId="7fb21594-b682-4edc-9482-c69c6202f15f" providerId="ADAL" clId="{4CC5D962-8A2B-4FE4-AF95-08E7F08BA525}" dt="2022-11-16T19:35:48.475" v="93" actId="255"/>
        <pc:sldMkLst>
          <pc:docMk/>
          <pc:sldMk cId="0" sldId="276"/>
        </pc:sldMkLst>
        <pc:spChg chg="mod ord">
          <ac:chgData name="Michael Olson2" userId="7fb21594-b682-4edc-9482-c69c6202f15f" providerId="ADAL" clId="{4CC5D962-8A2B-4FE4-AF95-08E7F08BA525}" dt="2022-11-16T19:32:51.137" v="58" actId="700"/>
          <ac:spMkLst>
            <pc:docMk/>
            <pc:sldMk cId="0" sldId="276"/>
            <ac:spMk id="28674" creationId="{43958038-FF4D-5DCA-082E-B5A157317684}"/>
          </ac:spMkLst>
        </pc:spChg>
        <pc:spChg chg="mod ord">
          <ac:chgData name="Michael Olson2" userId="7fb21594-b682-4edc-9482-c69c6202f15f" providerId="ADAL" clId="{4CC5D962-8A2B-4FE4-AF95-08E7F08BA525}" dt="2022-11-16T19:35:48.475" v="93" actId="255"/>
          <ac:spMkLst>
            <pc:docMk/>
            <pc:sldMk cId="0" sldId="276"/>
            <ac:spMk id="28675" creationId="{9E703665-A171-22A0-0A96-28B483DB4E4F}"/>
          </ac:spMkLst>
        </pc:spChg>
      </pc:sldChg>
      <pc:sldChg chg="modSp mod chgLayout">
        <pc:chgData name="Michael Olson2" userId="7fb21594-b682-4edc-9482-c69c6202f15f" providerId="ADAL" clId="{4CC5D962-8A2B-4FE4-AF95-08E7F08BA525}" dt="2022-11-16T19:32:51.137" v="58" actId="700"/>
        <pc:sldMkLst>
          <pc:docMk/>
          <pc:sldMk cId="0" sldId="277"/>
        </pc:sldMkLst>
        <pc:spChg chg="mod ord">
          <ac:chgData name="Michael Olson2" userId="7fb21594-b682-4edc-9482-c69c6202f15f" providerId="ADAL" clId="{4CC5D962-8A2B-4FE4-AF95-08E7F08BA525}" dt="2022-11-16T19:32:51.137" v="58" actId="700"/>
          <ac:spMkLst>
            <pc:docMk/>
            <pc:sldMk cId="0" sldId="277"/>
            <ac:spMk id="30722" creationId="{E4D8C8ED-6300-13D3-1C14-A51C12933E1B}"/>
          </ac:spMkLst>
        </pc:spChg>
        <pc:spChg chg="mod ord">
          <ac:chgData name="Michael Olson2" userId="7fb21594-b682-4edc-9482-c69c6202f15f" providerId="ADAL" clId="{4CC5D962-8A2B-4FE4-AF95-08E7F08BA525}" dt="2022-11-16T19:32:51.137" v="58" actId="700"/>
          <ac:spMkLst>
            <pc:docMk/>
            <pc:sldMk cId="0" sldId="277"/>
            <ac:spMk id="30723" creationId="{DC01524D-77D3-7BFA-F23A-0D32203B13AA}"/>
          </ac:spMkLst>
        </pc:spChg>
      </pc:sldChg>
      <pc:sldChg chg="modSp mod chgLayout">
        <pc:chgData name="Michael Olson2" userId="7fb21594-b682-4edc-9482-c69c6202f15f" providerId="ADAL" clId="{4CC5D962-8A2B-4FE4-AF95-08E7F08BA525}" dt="2022-11-16T19:32:51.137" v="58" actId="700"/>
        <pc:sldMkLst>
          <pc:docMk/>
          <pc:sldMk cId="0" sldId="278"/>
        </pc:sldMkLst>
        <pc:spChg chg="mod ord">
          <ac:chgData name="Michael Olson2" userId="7fb21594-b682-4edc-9482-c69c6202f15f" providerId="ADAL" clId="{4CC5D962-8A2B-4FE4-AF95-08E7F08BA525}" dt="2022-11-16T19:32:51.137" v="58" actId="700"/>
          <ac:spMkLst>
            <pc:docMk/>
            <pc:sldMk cId="0" sldId="278"/>
            <ac:spMk id="32770" creationId="{0BE2668B-0A57-9E79-DA5D-043BB9413635}"/>
          </ac:spMkLst>
        </pc:spChg>
        <pc:spChg chg="mod ord">
          <ac:chgData name="Michael Olson2" userId="7fb21594-b682-4edc-9482-c69c6202f15f" providerId="ADAL" clId="{4CC5D962-8A2B-4FE4-AF95-08E7F08BA525}" dt="2022-11-16T19:32:51.137" v="58" actId="700"/>
          <ac:spMkLst>
            <pc:docMk/>
            <pc:sldMk cId="0" sldId="278"/>
            <ac:spMk id="32771" creationId="{DE3EF106-1F26-9EF6-05C2-C7635ADAF3ED}"/>
          </ac:spMkLst>
        </pc:spChg>
      </pc:sldChg>
      <pc:sldChg chg="addSp modSp mod chgLayout">
        <pc:chgData name="Michael Olson2" userId="7fb21594-b682-4edc-9482-c69c6202f15f" providerId="ADAL" clId="{4CC5D962-8A2B-4FE4-AF95-08E7F08BA525}" dt="2022-11-16T20:15:53.481" v="282" actId="6549"/>
        <pc:sldMkLst>
          <pc:docMk/>
          <pc:sldMk cId="0" sldId="279"/>
        </pc:sldMkLst>
        <pc:spChg chg="add mod">
          <ac:chgData name="Michael Olson2" userId="7fb21594-b682-4edc-9482-c69c6202f15f" providerId="ADAL" clId="{4CC5D962-8A2B-4FE4-AF95-08E7F08BA525}" dt="2022-11-16T20:15:53.481" v="282" actId="6549"/>
          <ac:spMkLst>
            <pc:docMk/>
            <pc:sldMk cId="0" sldId="279"/>
            <ac:spMk id="2" creationId="{D61133B6-AD08-8408-7603-2E06D8049283}"/>
          </ac:spMkLst>
        </pc:spChg>
        <pc:spChg chg="mod ord">
          <ac:chgData name="Michael Olson2" userId="7fb21594-b682-4edc-9482-c69c6202f15f" providerId="ADAL" clId="{4CC5D962-8A2B-4FE4-AF95-08E7F08BA525}" dt="2022-11-16T19:32:51.137" v="58" actId="700"/>
          <ac:spMkLst>
            <pc:docMk/>
            <pc:sldMk cId="0" sldId="279"/>
            <ac:spMk id="34818" creationId="{17898EEA-5C05-4B78-4BE7-E0E3F78662E2}"/>
          </ac:spMkLst>
        </pc:spChg>
        <pc:spChg chg="mod ord">
          <ac:chgData name="Michael Olson2" userId="7fb21594-b682-4edc-9482-c69c6202f15f" providerId="ADAL" clId="{4CC5D962-8A2B-4FE4-AF95-08E7F08BA525}" dt="2022-11-16T19:32:51.137" v="58" actId="700"/>
          <ac:spMkLst>
            <pc:docMk/>
            <pc:sldMk cId="0" sldId="279"/>
            <ac:spMk id="34819" creationId="{F61D4C06-8C8D-E319-4912-90A4F78285FF}"/>
          </ac:spMkLst>
        </pc:spChg>
      </pc:sldChg>
      <pc:sldChg chg="addSp modSp del mod modClrScheme chgLayout">
        <pc:chgData name="Michael Olson2" userId="7fb21594-b682-4edc-9482-c69c6202f15f" providerId="ADAL" clId="{4CC5D962-8A2B-4FE4-AF95-08E7F08BA525}" dt="2022-11-16T20:15:56.195" v="283" actId="47"/>
        <pc:sldMkLst>
          <pc:docMk/>
          <pc:sldMk cId="0" sldId="280"/>
        </pc:sldMkLst>
        <pc:spChg chg="add mod ord">
          <ac:chgData name="Michael Olson2" userId="7fb21594-b682-4edc-9482-c69c6202f15f" providerId="ADAL" clId="{4CC5D962-8A2B-4FE4-AF95-08E7F08BA525}" dt="2022-11-16T19:32:51.137" v="58" actId="700"/>
          <ac:spMkLst>
            <pc:docMk/>
            <pc:sldMk cId="0" sldId="280"/>
            <ac:spMk id="2" creationId="{6D38EF0F-470F-AA6F-149B-0ACCE26DBEB2}"/>
          </ac:spMkLst>
        </pc:spChg>
        <pc:spChg chg="mod ord">
          <ac:chgData name="Michael Olson2" userId="7fb21594-b682-4edc-9482-c69c6202f15f" providerId="ADAL" clId="{4CC5D962-8A2B-4FE4-AF95-08E7F08BA525}" dt="2022-11-16T19:32:51.137" v="58" actId="700"/>
          <ac:spMkLst>
            <pc:docMk/>
            <pc:sldMk cId="0" sldId="280"/>
            <ac:spMk id="36866" creationId="{50CE09D8-55AC-BFBD-585E-25D967671068}"/>
          </ac:spMkLst>
        </pc:spChg>
      </pc:sldChg>
      <pc:sldChg chg="modSp mod chgLayout">
        <pc:chgData name="Michael Olson2" userId="7fb21594-b682-4edc-9482-c69c6202f15f" providerId="ADAL" clId="{4CC5D962-8A2B-4FE4-AF95-08E7F08BA525}" dt="2022-11-16T19:36:13.722" v="95" actId="12"/>
        <pc:sldMkLst>
          <pc:docMk/>
          <pc:sldMk cId="0" sldId="281"/>
        </pc:sldMkLst>
        <pc:spChg chg="mod ord">
          <ac:chgData name="Michael Olson2" userId="7fb21594-b682-4edc-9482-c69c6202f15f" providerId="ADAL" clId="{4CC5D962-8A2B-4FE4-AF95-08E7F08BA525}" dt="2022-11-16T19:32:51.137" v="58" actId="700"/>
          <ac:spMkLst>
            <pc:docMk/>
            <pc:sldMk cId="0" sldId="281"/>
            <ac:spMk id="37890" creationId="{7C6AC3B3-BC11-C44A-62D9-DC0C9B36796F}"/>
          </ac:spMkLst>
        </pc:spChg>
        <pc:spChg chg="mod ord">
          <ac:chgData name="Michael Olson2" userId="7fb21594-b682-4edc-9482-c69c6202f15f" providerId="ADAL" clId="{4CC5D962-8A2B-4FE4-AF95-08E7F08BA525}" dt="2022-11-16T19:36:13.722" v="95" actId="12"/>
          <ac:spMkLst>
            <pc:docMk/>
            <pc:sldMk cId="0" sldId="281"/>
            <ac:spMk id="37891" creationId="{14BA616E-BF19-944F-5121-382F8E70AA7C}"/>
          </ac:spMkLst>
        </pc:spChg>
      </pc:sldChg>
      <pc:sldChg chg="modSp mod chgLayout">
        <pc:chgData name="Michael Olson2" userId="7fb21594-b682-4edc-9482-c69c6202f15f" providerId="ADAL" clId="{4CC5D962-8A2B-4FE4-AF95-08E7F08BA525}" dt="2022-11-16T19:36:26.106" v="97" actId="12"/>
        <pc:sldMkLst>
          <pc:docMk/>
          <pc:sldMk cId="0" sldId="282"/>
        </pc:sldMkLst>
        <pc:spChg chg="mod ord">
          <ac:chgData name="Michael Olson2" userId="7fb21594-b682-4edc-9482-c69c6202f15f" providerId="ADAL" clId="{4CC5D962-8A2B-4FE4-AF95-08E7F08BA525}" dt="2022-11-16T19:32:51.137" v="58" actId="700"/>
          <ac:spMkLst>
            <pc:docMk/>
            <pc:sldMk cId="0" sldId="282"/>
            <ac:spMk id="39938" creationId="{86F1B5BB-5CC0-CF4F-BD05-DBF5FEC658B7}"/>
          </ac:spMkLst>
        </pc:spChg>
        <pc:spChg chg="mod ord">
          <ac:chgData name="Michael Olson2" userId="7fb21594-b682-4edc-9482-c69c6202f15f" providerId="ADAL" clId="{4CC5D962-8A2B-4FE4-AF95-08E7F08BA525}" dt="2022-11-16T19:36:26.106" v="97" actId="12"/>
          <ac:spMkLst>
            <pc:docMk/>
            <pc:sldMk cId="0" sldId="282"/>
            <ac:spMk id="39939" creationId="{766D997D-97BC-A75B-AC1D-AC3BBA2C1BD9}"/>
          </ac:spMkLst>
        </pc:spChg>
      </pc:sldChg>
      <pc:sldChg chg="modSp mod chgLayout">
        <pc:chgData name="Michael Olson2" userId="7fb21594-b682-4edc-9482-c69c6202f15f" providerId="ADAL" clId="{4CC5D962-8A2B-4FE4-AF95-08E7F08BA525}" dt="2022-11-16T19:32:51.137" v="58" actId="700"/>
        <pc:sldMkLst>
          <pc:docMk/>
          <pc:sldMk cId="0" sldId="283"/>
        </pc:sldMkLst>
        <pc:spChg chg="mod ord">
          <ac:chgData name="Michael Olson2" userId="7fb21594-b682-4edc-9482-c69c6202f15f" providerId="ADAL" clId="{4CC5D962-8A2B-4FE4-AF95-08E7F08BA525}" dt="2022-11-16T19:32:51.137" v="58" actId="700"/>
          <ac:spMkLst>
            <pc:docMk/>
            <pc:sldMk cId="0" sldId="283"/>
            <ac:spMk id="41986" creationId="{2C40F7F8-912D-A24F-24F5-B6C3DFE2591C}"/>
          </ac:spMkLst>
        </pc:spChg>
        <pc:spChg chg="mod ord">
          <ac:chgData name="Michael Olson2" userId="7fb21594-b682-4edc-9482-c69c6202f15f" providerId="ADAL" clId="{4CC5D962-8A2B-4FE4-AF95-08E7F08BA525}" dt="2022-11-16T19:32:51.137" v="58" actId="700"/>
          <ac:spMkLst>
            <pc:docMk/>
            <pc:sldMk cId="0" sldId="283"/>
            <ac:spMk id="41987" creationId="{C31C51EF-35B4-E354-9797-B4ABB8A55072}"/>
          </ac:spMkLst>
        </pc:spChg>
      </pc:sldChg>
      <pc:sldChg chg="addSp modSp mod chgLayout">
        <pc:chgData name="Michael Olson2" userId="7fb21594-b682-4edc-9482-c69c6202f15f" providerId="ADAL" clId="{4CC5D962-8A2B-4FE4-AF95-08E7F08BA525}" dt="2022-11-16T20:17:06.071" v="288" actId="20577"/>
        <pc:sldMkLst>
          <pc:docMk/>
          <pc:sldMk cId="0" sldId="284"/>
        </pc:sldMkLst>
        <pc:spChg chg="add mod">
          <ac:chgData name="Michael Olson2" userId="7fb21594-b682-4edc-9482-c69c6202f15f" providerId="ADAL" clId="{4CC5D962-8A2B-4FE4-AF95-08E7F08BA525}" dt="2022-11-16T20:17:06.071" v="288" actId="20577"/>
          <ac:spMkLst>
            <pc:docMk/>
            <pc:sldMk cId="0" sldId="284"/>
            <ac:spMk id="2" creationId="{2CCB57B2-1726-F743-375D-4F7312A19BC8}"/>
          </ac:spMkLst>
        </pc:spChg>
        <pc:spChg chg="mod ord">
          <ac:chgData name="Michael Olson2" userId="7fb21594-b682-4edc-9482-c69c6202f15f" providerId="ADAL" clId="{4CC5D962-8A2B-4FE4-AF95-08E7F08BA525}" dt="2022-11-16T19:32:51.137" v="58" actId="700"/>
          <ac:spMkLst>
            <pc:docMk/>
            <pc:sldMk cId="0" sldId="284"/>
            <ac:spMk id="44034" creationId="{A180513A-2D8C-A2FD-F6E1-5BA4072828FE}"/>
          </ac:spMkLst>
        </pc:spChg>
        <pc:spChg chg="mod ord">
          <ac:chgData name="Michael Olson2" userId="7fb21594-b682-4edc-9482-c69c6202f15f" providerId="ADAL" clId="{4CC5D962-8A2B-4FE4-AF95-08E7F08BA525}" dt="2022-11-16T19:36:46.748" v="99" actId="20577"/>
          <ac:spMkLst>
            <pc:docMk/>
            <pc:sldMk cId="0" sldId="284"/>
            <ac:spMk id="44035" creationId="{25D7EF91-EB6D-F9DE-45F2-4E46F1E0F9C1}"/>
          </ac:spMkLst>
        </pc:spChg>
      </pc:sldChg>
      <pc:sldChg chg="addSp modSp del mod modClrScheme chgLayout">
        <pc:chgData name="Michael Olson2" userId="7fb21594-b682-4edc-9482-c69c6202f15f" providerId="ADAL" clId="{4CC5D962-8A2B-4FE4-AF95-08E7F08BA525}" dt="2022-11-16T20:17:09.492" v="289" actId="47"/>
        <pc:sldMkLst>
          <pc:docMk/>
          <pc:sldMk cId="0" sldId="285"/>
        </pc:sldMkLst>
        <pc:spChg chg="add mod ord">
          <ac:chgData name="Michael Olson2" userId="7fb21594-b682-4edc-9482-c69c6202f15f" providerId="ADAL" clId="{4CC5D962-8A2B-4FE4-AF95-08E7F08BA525}" dt="2022-11-16T19:32:51.137" v="58" actId="700"/>
          <ac:spMkLst>
            <pc:docMk/>
            <pc:sldMk cId="0" sldId="285"/>
            <ac:spMk id="2" creationId="{89D5C558-8C81-5276-B20D-92961E3FB71F}"/>
          </ac:spMkLst>
        </pc:spChg>
        <pc:spChg chg="mod ord">
          <ac:chgData name="Michael Olson2" userId="7fb21594-b682-4edc-9482-c69c6202f15f" providerId="ADAL" clId="{4CC5D962-8A2B-4FE4-AF95-08E7F08BA525}" dt="2022-11-16T19:32:51.137" v="58" actId="700"/>
          <ac:spMkLst>
            <pc:docMk/>
            <pc:sldMk cId="0" sldId="285"/>
            <ac:spMk id="46082" creationId="{9C19013A-7873-E11F-FF4C-93AEF38C3E04}"/>
          </ac:spMkLst>
        </pc:spChg>
      </pc:sldChg>
      <pc:sldChg chg="modSp mod">
        <pc:chgData name="Michael Olson2" userId="7fb21594-b682-4edc-9482-c69c6202f15f" providerId="ADAL" clId="{4CC5D962-8A2B-4FE4-AF95-08E7F08BA525}" dt="2022-11-16T19:37:01.867" v="101" actId="12"/>
        <pc:sldMkLst>
          <pc:docMk/>
          <pc:sldMk cId="0" sldId="286"/>
        </pc:sldMkLst>
        <pc:spChg chg="mod">
          <ac:chgData name="Michael Olson2" userId="7fb21594-b682-4edc-9482-c69c6202f15f" providerId="ADAL" clId="{4CC5D962-8A2B-4FE4-AF95-08E7F08BA525}" dt="2022-11-16T19:30:27.223" v="0"/>
          <ac:spMkLst>
            <pc:docMk/>
            <pc:sldMk cId="0" sldId="286"/>
            <ac:spMk id="47106" creationId="{85DA164B-F695-288B-569B-D8B3E4F3CD17}"/>
          </ac:spMkLst>
        </pc:spChg>
        <pc:spChg chg="mod">
          <ac:chgData name="Michael Olson2" userId="7fb21594-b682-4edc-9482-c69c6202f15f" providerId="ADAL" clId="{4CC5D962-8A2B-4FE4-AF95-08E7F08BA525}" dt="2022-11-16T19:37:01.867" v="101" actId="12"/>
          <ac:spMkLst>
            <pc:docMk/>
            <pc:sldMk cId="0" sldId="286"/>
            <ac:spMk id="47107" creationId="{AFE68159-8D76-7504-1FAA-0CCEAEB31EC8}"/>
          </ac:spMkLst>
        </pc:spChg>
      </pc:sldChg>
      <pc:sldChg chg="modSp">
        <pc:chgData name="Michael Olson2" userId="7fb21594-b682-4edc-9482-c69c6202f15f" providerId="ADAL" clId="{4CC5D962-8A2B-4FE4-AF95-08E7F08BA525}" dt="2022-11-16T19:30:27.223" v="0"/>
        <pc:sldMkLst>
          <pc:docMk/>
          <pc:sldMk cId="0" sldId="287"/>
        </pc:sldMkLst>
        <pc:spChg chg="mod">
          <ac:chgData name="Michael Olson2" userId="7fb21594-b682-4edc-9482-c69c6202f15f" providerId="ADAL" clId="{4CC5D962-8A2B-4FE4-AF95-08E7F08BA525}" dt="2022-11-16T19:30:27.223" v="0"/>
          <ac:spMkLst>
            <pc:docMk/>
            <pc:sldMk cId="0" sldId="287"/>
            <ac:spMk id="49154" creationId="{3E36F1B8-4C30-381B-CCCC-DC2D6582166F}"/>
          </ac:spMkLst>
        </pc:spChg>
        <pc:spChg chg="mod">
          <ac:chgData name="Michael Olson2" userId="7fb21594-b682-4edc-9482-c69c6202f15f" providerId="ADAL" clId="{4CC5D962-8A2B-4FE4-AF95-08E7F08BA525}" dt="2022-11-16T19:30:27.223" v="0"/>
          <ac:spMkLst>
            <pc:docMk/>
            <pc:sldMk cId="0" sldId="287"/>
            <ac:spMk id="49155" creationId="{2E5A1A05-ACA5-35E8-7BF4-93003160611A}"/>
          </ac:spMkLst>
        </pc:spChg>
      </pc:sldChg>
      <pc:sldChg chg="modSp mod">
        <pc:chgData name="Michael Olson2" userId="7fb21594-b682-4edc-9482-c69c6202f15f" providerId="ADAL" clId="{4CC5D962-8A2B-4FE4-AF95-08E7F08BA525}" dt="2022-11-16T19:37:09.542" v="103" actId="12"/>
        <pc:sldMkLst>
          <pc:docMk/>
          <pc:sldMk cId="0" sldId="288"/>
        </pc:sldMkLst>
        <pc:spChg chg="mod">
          <ac:chgData name="Michael Olson2" userId="7fb21594-b682-4edc-9482-c69c6202f15f" providerId="ADAL" clId="{4CC5D962-8A2B-4FE4-AF95-08E7F08BA525}" dt="2022-11-16T19:30:27.223" v="0"/>
          <ac:spMkLst>
            <pc:docMk/>
            <pc:sldMk cId="0" sldId="288"/>
            <ac:spMk id="50178" creationId="{49A18F19-7DD5-97EC-10EC-0FD9F9EF65F8}"/>
          </ac:spMkLst>
        </pc:spChg>
        <pc:spChg chg="mod">
          <ac:chgData name="Michael Olson2" userId="7fb21594-b682-4edc-9482-c69c6202f15f" providerId="ADAL" clId="{4CC5D962-8A2B-4FE4-AF95-08E7F08BA525}" dt="2022-11-16T19:37:09.542" v="103" actId="12"/>
          <ac:spMkLst>
            <pc:docMk/>
            <pc:sldMk cId="0" sldId="288"/>
            <ac:spMk id="50179" creationId="{16C2E071-C7BB-EAC7-934C-41B94CC98750}"/>
          </ac:spMkLst>
        </pc:spChg>
      </pc:sldChg>
      <pc:sldChg chg="modSp add mod">
        <pc:chgData name="Michael Olson2" userId="7fb21594-b682-4edc-9482-c69c6202f15f" providerId="ADAL" clId="{4CC5D962-8A2B-4FE4-AF95-08E7F08BA525}" dt="2022-11-16T19:30:55.217" v="27" actId="20577"/>
        <pc:sldMkLst>
          <pc:docMk/>
          <pc:sldMk cId="0" sldId="354"/>
        </pc:sldMkLst>
        <pc:spChg chg="mod">
          <ac:chgData name="Michael Olson2" userId="7fb21594-b682-4edc-9482-c69c6202f15f" providerId="ADAL" clId="{4CC5D962-8A2B-4FE4-AF95-08E7F08BA525}" dt="2022-11-16T19:30:55.217" v="27" actId="20577"/>
          <ac:spMkLst>
            <pc:docMk/>
            <pc:sldMk cId="0" sldId="354"/>
            <ac:spMk id="4" creationId="{035FDE51-1EAF-41A2-EF4F-4093CE7D5F9B}"/>
          </ac:spMkLst>
        </pc:spChg>
      </pc:sldChg>
      <pc:sldMasterChg chg="addSp delSp mod">
        <pc:chgData name="Michael Olson2" userId="7fb21594-b682-4edc-9482-c69c6202f15f" providerId="ADAL" clId="{4CC5D962-8A2B-4FE4-AF95-08E7F08BA525}" dt="2022-11-16T19:46:42.603" v="139" actId="478"/>
        <pc:sldMasterMkLst>
          <pc:docMk/>
          <pc:sldMasterMk cId="1548210971" sldId="2147483852"/>
        </pc:sldMasterMkLst>
        <pc:spChg chg="add del">
          <ac:chgData name="Michael Olson2" userId="7fb21594-b682-4edc-9482-c69c6202f15f" providerId="ADAL" clId="{4CC5D962-8A2B-4FE4-AF95-08E7F08BA525}" dt="2022-11-16T19:46:42.603" v="139" actId="478"/>
          <ac:spMkLst>
            <pc:docMk/>
            <pc:sldMasterMk cId="1548210971" sldId="2147483852"/>
            <ac:spMk id="12" creationId="{868AB4F5-CA1D-DA8D-6632-B4479C6B6A0C}"/>
          </ac:spMkLst>
        </pc:spChg>
        <pc:picChg chg="add">
          <ac:chgData name="Michael Olson2" userId="7fb21594-b682-4edc-9482-c69c6202f15f" providerId="ADAL" clId="{4CC5D962-8A2B-4FE4-AF95-08E7F08BA525}" dt="2022-11-16T19:30:27.223" v="0"/>
          <ac:picMkLst>
            <pc:docMk/>
            <pc:sldMasterMk cId="1548210971" sldId="2147483852"/>
            <ac:picMk id="13" creationId="{4BBB8541-49C0-A492-5943-C77A9ADAEE3B}"/>
          </ac:picMkLst>
        </pc:pic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908C746-E8A1-7D48-55D2-42227D79BF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167299-C20C-E3A1-248F-478D269F691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1C202FB7-298B-4458-B669-0062965018C6}" type="datetimeFigureOut">
              <a:rPr lang="en-US"/>
              <a:pPr>
                <a:defRPr/>
              </a:pPr>
              <a:t>11/16/2022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712617-B33B-AD59-312B-BD1C4966DC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E30789-A8D2-BB00-569F-5D4217F49F7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BB13B77-309B-4972-9AE0-B178464DD3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947ECDC-BAEA-6461-50E5-DFA865EF007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FB2D12-BF37-AD21-1294-EE855F01FF6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D23BF164-ED6A-49D7-8EE8-3CBA62D1F69C}" type="datetimeFigureOut">
              <a:rPr lang="en-US"/>
              <a:pPr>
                <a:defRPr/>
              </a:pPr>
              <a:t>11/16/2022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CE86B0D-28B8-8D1A-EDD1-7B596704A4F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8B4EC9D-18A0-3587-F8D2-26271D47F8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F968F-C94A-4C41-EBC1-AB75ACD3C19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6D98D-003D-505A-A3F9-451B7AB614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A13DE43-C8B8-4E13-8C49-6BC563C288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64A4CC8B-F250-EC17-3C9C-F7A1E052E0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1B64FAF-7340-4566-901E-0BA702F8BAB0}" type="slidenum">
              <a:rPr lang="en-CA" altLang="en-US" smtClean="0"/>
              <a:pPr/>
              <a:t>3</a:t>
            </a:fld>
            <a:endParaRPr lang="en-CA" altLang="en-US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51FCA60C-B9E0-BF1D-15F8-38C96E7EA16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49A57BDC-E888-FE75-F63E-6FD456C295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3311D385-023C-A61B-87DA-D80F526B9F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6572BFA-22FA-4718-B194-0CE67F5979F6}" type="slidenum">
              <a:rPr lang="en-CA" altLang="en-US" smtClean="0"/>
              <a:pPr/>
              <a:t>17</a:t>
            </a:fld>
            <a:endParaRPr lang="en-CA" altLang="en-US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32DE7D0C-A9BD-CBF3-5BD0-F4246F095E2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660E852C-28EB-E364-026B-E15440A5A9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5A7AA095-D5E0-855E-F06D-23EC7D2105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6396EE7-09DC-44F7-882D-2F68B7496BCE}" type="slidenum">
              <a:rPr lang="en-CA" altLang="en-US" smtClean="0"/>
              <a:pPr/>
              <a:t>18</a:t>
            </a:fld>
            <a:endParaRPr lang="en-CA" altLang="en-US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B93E3EF2-0F96-2FB6-E12A-54C1251A18A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AAA8B6A3-BD54-9FCE-95C0-E3EB5D9DE0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20E864A6-B8B1-347D-407F-FBDFB09E71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508A498-E05E-47C1-8BB3-97F6A1F2CA93}" type="slidenum">
              <a:rPr lang="en-CA" altLang="en-US" smtClean="0"/>
              <a:pPr/>
              <a:t>19</a:t>
            </a:fld>
            <a:endParaRPr lang="en-CA" altLang="en-US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B1A75233-4E09-781D-93F2-ED1B63DC7A9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F35592AB-F88C-FFB0-DD1E-AFD64F1AEB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1BBFE6FA-2F61-4B66-F515-7CA57306F9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0887C68-CD50-467F-8FC1-6B002A48CC39}" type="slidenum">
              <a:rPr lang="en-CA" altLang="en-US" smtClean="0"/>
              <a:pPr/>
              <a:t>20</a:t>
            </a:fld>
            <a:endParaRPr lang="en-CA" altLang="en-US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C2309FAD-3CBD-D9E6-821E-0818F6DEF4D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B4856F89-D863-DE55-5144-08CFEA5581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CF802EB5-A61F-1DE8-0AEF-6CAAF9DC3F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7709D6B-714B-4829-867F-D946C8FF4B57}" type="slidenum">
              <a:rPr lang="en-CA" altLang="en-US" smtClean="0"/>
              <a:pPr/>
              <a:t>21</a:t>
            </a:fld>
            <a:endParaRPr lang="en-CA" altLang="en-US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2A317A3F-6758-FEA3-0D72-A2C73B2AFD0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F15E93D8-B845-9469-BB74-166794F1A4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B78CF3C1-FCCB-A157-C6AB-8B501AADE1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88465DD-C263-4149-B22B-437919CC9687}" type="slidenum">
              <a:rPr lang="en-CA" altLang="en-US" smtClean="0"/>
              <a:pPr/>
              <a:t>22</a:t>
            </a:fld>
            <a:endParaRPr lang="en-CA" altLang="en-US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A545860F-1000-FAB6-D7FB-8FF925BBD88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9DA49B9F-B343-ED35-2C27-40C518418A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ED2A2AF3-5BD5-D8DE-4D24-664D288BD3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0E1D135-D3E9-4BC1-83F0-F8F8D1109192}" type="slidenum">
              <a:rPr lang="en-CA" altLang="en-US" smtClean="0"/>
              <a:pPr/>
              <a:t>23</a:t>
            </a:fld>
            <a:endParaRPr lang="en-CA" altLang="en-US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191213F2-4173-AE49-708E-A4576781DE3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4655FE61-60CB-051F-248D-4C2009E0FE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E5794B63-5EFC-9643-09AA-BD43C777E9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5F19D98-D69E-4EF8-8008-D03066C660EE}" type="slidenum">
              <a:rPr lang="en-CA" altLang="en-US" smtClean="0"/>
              <a:pPr/>
              <a:t>24</a:t>
            </a:fld>
            <a:endParaRPr lang="en-CA" altLang="en-US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4A1F4EB8-CDE3-E7B9-16D6-9F15BF70260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AB5AF47A-54CE-6656-4188-B6626C9442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8C924F9F-B756-7832-459C-751927E084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8DEB099-E565-4CF5-8080-A2BB003C5626}" type="slidenum">
              <a:rPr lang="en-CA" altLang="en-US" smtClean="0"/>
              <a:pPr/>
              <a:t>26</a:t>
            </a:fld>
            <a:endParaRPr lang="en-CA" altLang="en-US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E715F460-5619-32B2-3B0C-5DF812A419E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129E3EE9-ABB1-DFE7-7D3D-15FFA91F31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9B2DB73D-DD56-42B3-C018-AA646C2316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AC13D92-56EB-453D-9624-77D4614032E4}" type="slidenum">
              <a:rPr lang="en-CA" altLang="en-US" smtClean="0"/>
              <a:pPr/>
              <a:t>5</a:t>
            </a:fld>
            <a:endParaRPr lang="en-CA" altLang="en-US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3D4AEF12-7998-1782-658D-21E201DE21A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32E8B2AC-C2DB-2298-4F45-882801D2AC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63FCAF3B-0639-7126-2DBC-0278A2FD42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D24ED38-F393-4808-A347-C6B648FCB303}" type="slidenum">
              <a:rPr lang="en-CA" altLang="en-US" smtClean="0"/>
              <a:pPr/>
              <a:t>6</a:t>
            </a:fld>
            <a:endParaRPr lang="en-CA" altLang="en-US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2E2E5A7B-5E69-50E2-0939-ED79BF73EC5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F1F8EDD3-0EC3-5D2C-CE2F-B161959340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D16188B6-B6D0-9A4D-F29F-6BCD26B335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9CBF637-06EB-4A46-BD0B-C884ED61FA3B}" type="slidenum">
              <a:rPr lang="en-CA" altLang="en-US" smtClean="0"/>
              <a:pPr/>
              <a:t>8</a:t>
            </a:fld>
            <a:endParaRPr lang="en-CA" altLang="en-US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D00335C9-B1DF-C173-F355-00B58C76991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6D777ADE-DC63-4742-AB3F-F7B060CDD9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0A72AC4B-F6D2-0B3E-8E41-9BA640CA40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34AD01E-63E6-4011-B23A-03850E26B9E5}" type="slidenum">
              <a:rPr lang="en-CA" altLang="en-US" smtClean="0"/>
              <a:pPr/>
              <a:t>9</a:t>
            </a:fld>
            <a:endParaRPr lang="en-CA" altLang="en-US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93DE0EEF-9FBC-0399-252C-AE02074819A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11FA00AC-FDDF-8C51-4B81-0875C79124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9F5D3EAB-8CE0-9DC1-7AF2-2796A1A247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936E641-6428-493D-B45F-75446AAF0F31}" type="slidenum">
              <a:rPr lang="en-CA" altLang="en-US" smtClean="0"/>
              <a:pPr/>
              <a:t>10</a:t>
            </a:fld>
            <a:endParaRPr lang="en-CA" altLang="en-US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4C2E081F-4EBD-4F4A-860E-66FB653873E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7DE72BF4-7901-4922-7AB8-6746FCA50C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60C9AC3B-AA02-4902-E77C-417F488684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580070C-5D6C-429C-BAFD-B179C0E54227}" type="slidenum">
              <a:rPr lang="en-CA" altLang="en-US" smtClean="0"/>
              <a:pPr/>
              <a:t>13</a:t>
            </a:fld>
            <a:endParaRPr lang="en-CA" altLang="en-US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E6E19DF9-8B76-40C3-E376-0E290601476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FC6FBC73-5977-BDBB-87FA-EFFB4CB672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FC314D1A-56D9-C664-6DC8-F505F6BC29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76AC1C8-FF13-4C6E-8062-FBCB6EB5E3BB}" type="slidenum">
              <a:rPr lang="en-CA" altLang="en-US" smtClean="0"/>
              <a:pPr/>
              <a:t>15</a:t>
            </a:fld>
            <a:endParaRPr lang="en-CA" altLang="en-US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8CB7C057-A6BE-9C5F-2102-C1B97676771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F3F0E9FE-4FFD-B616-149C-5EFD35734E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C17455F4-DD75-D184-C845-1A217D3D71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C13D79B-0DA5-48BD-A4A6-D53842CCF066}" type="slidenum">
              <a:rPr lang="en-CA" altLang="en-US" smtClean="0"/>
              <a:pPr/>
              <a:t>16</a:t>
            </a:fld>
            <a:endParaRPr lang="en-CA" altLang="en-US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980C29C7-2FAE-0020-AC1A-E451CA2E861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E418385B-8FEE-8A30-A91A-01178B0A63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B61706-B454-47D0-BC8A-FB39F8499C0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92433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C6FC4B-AE7E-4960-8C09-6F471FA330D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1855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398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1B36D4-743C-4B6D-86CE-007C93AC001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2942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8D29-1ECB-41DF-951B-2A23F95AD026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4365BD-BD3D-4260-8A16-508014DD54A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819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946CE1-88CC-46A7-838B-31CC2F540D6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60729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418D3A-4FA4-4426-8A51-32676F99778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9317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1E009A-D23B-47D9-8688-EE48E435E2F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0719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80EA74-C5DF-49F1-A04E-E23E2A2909F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1930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11/16/2022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2DFC40-86AF-432C-88A5-AD608628CA4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3520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066524E-0E0F-4725-853E-CA0777F2A88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3666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E92C96-90D4-428E-8799-11DF3944EE4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0989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C034F5E-337C-45EC-B54B-602802CE0A2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14">
            <a:extLst>
              <a:ext uri="{FF2B5EF4-FFF2-40B4-BE49-F238E27FC236}">
                <a16:creationId xmlns:a16="http://schemas.microsoft.com/office/drawing/2014/main" id="{5EB77E44-3DC2-8632-E77A-BF83CE44F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0313" y="6423025"/>
            <a:ext cx="5551487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 dirty="0">
                <a:latin typeface="Times New Roman" pitchFamily="18" charset="0"/>
              </a:rPr>
              <a:t>Copyright © 2021, 2018, 2015, 2012, 2009 Pearson Education, Inc. All rights reserved.</a:t>
            </a:r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69FA368E-8556-1994-9ADE-AB552975B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394450"/>
            <a:ext cx="998538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4BBB8541-49C0-A492-5943-C77A9ADAEE3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394450"/>
            <a:ext cx="998538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8210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5FDE51-1EAF-41A2-EF4F-4093CE7D5F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200" dirty="0"/>
              <a:t>Chapter 8</a:t>
            </a:r>
            <a:br>
              <a:rPr lang="en-US" sz="5200" dirty="0"/>
            </a:br>
            <a:r>
              <a:rPr lang="en-US" sz="5200" dirty="0"/>
              <a:t>Searching and Sorting Arrays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2DD4312-61CA-0E60-2777-1ED305CD5B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/>
              <a:t>Starting Out with C++ from Control Structures through Objects, Tony Gaddis, 9</a:t>
            </a:r>
            <a:r>
              <a:rPr lang="en-US" sz="1600" baseline="30000"/>
              <a:t>th</a:t>
            </a:r>
            <a:r>
              <a:rPr lang="en-US" sz="1600"/>
              <a:t> Edition</a:t>
            </a:r>
          </a:p>
          <a:p>
            <a:r>
              <a:rPr lang="en-US" sz="1600"/>
              <a:t>ENGR 1400 – Dr. Michael E. Olson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DB73037E-0562-A0C8-DB08-1522113F66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Search - Example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889C32E9-8D16-F385-59B7-34182D2BC8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Array </a:t>
            </a:r>
            <a:r>
              <a:rPr lang="en-US" altLang="en-US" dirty="0">
                <a:latin typeface="Courier New" panose="02070309020205020404" pitchFamily="49" charset="0"/>
              </a:rPr>
              <a:t>numlist2</a:t>
            </a:r>
            <a:r>
              <a:rPr lang="en-US" altLang="en-US" dirty="0"/>
              <a:t> contains: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Searching for the value </a:t>
            </a:r>
            <a:r>
              <a:rPr lang="en-US" altLang="en-US" dirty="0">
                <a:latin typeface="Courier New" panose="02070309020205020404" pitchFamily="49" charset="0"/>
              </a:rPr>
              <a:t>11</a:t>
            </a:r>
            <a:r>
              <a:rPr lang="en-US" altLang="en-US" dirty="0"/>
              <a:t>, binary search examines </a:t>
            </a:r>
            <a:r>
              <a:rPr lang="en-US" altLang="en-US" dirty="0">
                <a:latin typeface="Courier New" panose="02070309020205020404" pitchFamily="49" charset="0"/>
              </a:rPr>
              <a:t>11</a:t>
            </a:r>
            <a:r>
              <a:rPr lang="en-US" altLang="en-US" dirty="0"/>
              <a:t> and stops</a:t>
            </a:r>
          </a:p>
          <a:p>
            <a:r>
              <a:rPr lang="en-US" altLang="en-US" dirty="0"/>
              <a:t>Searching for the value </a:t>
            </a:r>
            <a:r>
              <a:rPr lang="en-US" altLang="en-US" dirty="0">
                <a:latin typeface="Courier New" panose="02070309020205020404" pitchFamily="49" charset="0"/>
              </a:rPr>
              <a:t>7</a:t>
            </a:r>
            <a:r>
              <a:rPr lang="en-US" altLang="en-US" dirty="0"/>
              <a:t>, linear search examines </a:t>
            </a:r>
            <a:r>
              <a:rPr lang="en-US" altLang="en-US" dirty="0">
                <a:latin typeface="Courier New" panose="02070309020205020404" pitchFamily="49" charset="0"/>
              </a:rPr>
              <a:t>11, 3, 5,</a:t>
            </a:r>
            <a:r>
              <a:rPr lang="en-US" altLang="en-US" dirty="0"/>
              <a:t> and stops</a:t>
            </a:r>
            <a:endParaRPr lang="en-US" altLang="en-US" dirty="0">
              <a:latin typeface="Courier New" panose="02070309020205020404" pitchFamily="49" charset="0"/>
            </a:endParaRPr>
          </a:p>
        </p:txBody>
      </p:sp>
      <p:graphicFrame>
        <p:nvGraphicFramePr>
          <p:cNvPr id="736260" name="Group 4">
            <a:extLst>
              <a:ext uri="{FF2B5EF4-FFF2-40B4-BE49-F238E27FC236}">
                <a16:creationId xmlns:a16="http://schemas.microsoft.com/office/drawing/2014/main" id="{FB8DBC20-7630-237A-C29C-FAAAF10C85CC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2514600"/>
          <a:ext cx="6096000" cy="762000"/>
        </p:xfrm>
        <a:graphic>
          <a:graphicData uri="http://schemas.openxmlformats.org/drawingml/2006/table">
            <a:tbl>
              <a:tblPr/>
              <a:tblGrid>
                <a:gridCol w="871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15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15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23476980-2EB2-85D3-2D75-00E88F4F55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Search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A9B4AB6-CFE0-E177-865C-720876A57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78866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 dirty="0">
                <a:latin typeface="Times New Roman" panose="02020603050405020304" pitchFamily="18" charset="0"/>
              </a:rPr>
              <a:t>Set first to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 dirty="0">
                <a:latin typeface="Times New Roman" panose="02020603050405020304" pitchFamily="18" charset="0"/>
              </a:rPr>
              <a:t>Set last to the last subscript in the array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 dirty="0">
                <a:latin typeface="Times New Roman" panose="02020603050405020304" pitchFamily="18" charset="0"/>
              </a:rPr>
              <a:t>Set found to false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 dirty="0">
                <a:latin typeface="Times New Roman" panose="02020603050405020304" pitchFamily="18" charset="0"/>
              </a:rPr>
              <a:t>Set position to -1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 dirty="0">
                <a:latin typeface="Times New Roman" panose="02020603050405020304" pitchFamily="18" charset="0"/>
              </a:rPr>
              <a:t>While found is not true and first is less than or equal to last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 dirty="0">
                <a:latin typeface="Times New Roman" panose="02020603050405020304" pitchFamily="18" charset="0"/>
              </a:rPr>
              <a:t>     Set middle to the subscript half-way between array[first] and array[last].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 dirty="0">
                <a:latin typeface="Times New Roman" panose="02020603050405020304" pitchFamily="18" charset="0"/>
              </a:rPr>
              <a:t>     If array[middle] equals the desired value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 dirty="0">
                <a:latin typeface="Times New Roman" panose="02020603050405020304" pitchFamily="18" charset="0"/>
              </a:rPr>
              <a:t>          Set found to true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 dirty="0">
                <a:latin typeface="Times New Roman" panose="02020603050405020304" pitchFamily="18" charset="0"/>
              </a:rPr>
              <a:t>          Set position to middle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 dirty="0">
                <a:latin typeface="Times New Roman" panose="02020603050405020304" pitchFamily="18" charset="0"/>
              </a:rPr>
              <a:t>     Else If array[middle] is greater than the desired value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 dirty="0">
                <a:latin typeface="Times New Roman" panose="02020603050405020304" pitchFamily="18" charset="0"/>
              </a:rPr>
              <a:t>          Set last to middle - 1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 dirty="0">
                <a:latin typeface="Times New Roman" panose="02020603050405020304" pitchFamily="18" charset="0"/>
              </a:rPr>
              <a:t>     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 dirty="0">
                <a:latin typeface="Times New Roman" panose="02020603050405020304" pitchFamily="18" charset="0"/>
              </a:rPr>
              <a:t>          Set first to middle + 1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 dirty="0">
                <a:latin typeface="Times New Roman" panose="02020603050405020304" pitchFamily="18" charset="0"/>
              </a:rPr>
              <a:t>     End If.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 dirty="0">
                <a:latin typeface="Times New Roman" panose="02020603050405020304" pitchFamily="18" charset="0"/>
              </a:rPr>
              <a:t>End While.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 dirty="0">
                <a:latin typeface="Times New Roman" panose="02020603050405020304" pitchFamily="18" charset="0"/>
              </a:rPr>
              <a:t>Return position.</a:t>
            </a:r>
            <a:endParaRPr lang="en-US" altLang="en-US" sz="20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AF9DF024-475C-CA73-46DA-9B5306E761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Binary Search Function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964E987-4E0F-30F3-239F-342E28255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845734"/>
            <a:ext cx="8686799" cy="4402666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dirty="0">
                <a:latin typeface="Courier New" panose="02070309020205020404" pitchFamily="49" charset="0"/>
              </a:rPr>
              <a:t>int </a:t>
            </a:r>
            <a:r>
              <a:rPr lang="en-US" altLang="en-US" dirty="0" err="1">
                <a:latin typeface="Courier New" panose="02070309020205020404" pitchFamily="49" charset="0"/>
              </a:rPr>
              <a:t>binarySearch</a:t>
            </a:r>
            <a:r>
              <a:rPr lang="en-US" altLang="en-US" dirty="0">
                <a:latin typeface="Courier New" panose="02070309020205020404" pitchFamily="49" charset="0"/>
              </a:rPr>
              <a:t>(int array[], int size, int value)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{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   int first = 0,			// First array element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   last = size - 1,			// Last array element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   middle,				// Mid point of search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   position = -1;			// Position of search value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   bool found = false;		// Flag</a:t>
            </a:r>
            <a:br>
              <a:rPr lang="en-US" altLang="en-US" dirty="0">
                <a:latin typeface="Courier New" panose="02070309020205020404" pitchFamily="49" charset="0"/>
              </a:rPr>
            </a:b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   while (!found &amp;&amp; first &lt;= last)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   {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      middle = (first + last) / 2;	// Calculate mid point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      if (array[middle] == value)	// If value is found at mid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      {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         found = true;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         position = middle;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      }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      else if (array[middle] &gt; value)// If value is in lower half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         last = middle - 1;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      else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         first = middle + 1;		// If value is in upper half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   }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   return position;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} 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930F5C3D-B8E8-C181-4ED9-C0F8667369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Search - Tradeoffs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89F74455-A9C9-3F35-2008-E4920951D3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Benefits:</a:t>
            </a:r>
          </a:p>
          <a:p>
            <a:pPr lvl="1"/>
            <a:r>
              <a:rPr lang="en-US" altLang="en-US" dirty="0"/>
              <a:t>Much more efficient than linear search.  For array of N elements, performs at most </a:t>
            </a:r>
            <a:r>
              <a:rPr lang="en-US" altLang="en-US" b="1" i="1" dirty="0">
                <a:latin typeface="Times New Roman" panose="02020603050405020304" pitchFamily="18" charset="0"/>
              </a:rPr>
              <a:t>log</a:t>
            </a:r>
            <a:r>
              <a:rPr lang="en-US" altLang="en-US" b="1" i="1" baseline="-25000" dirty="0">
                <a:latin typeface="Times New Roman" panose="02020603050405020304" pitchFamily="18" charset="0"/>
              </a:rPr>
              <a:t>2</a:t>
            </a:r>
            <a:r>
              <a:rPr lang="en-US" altLang="en-US" b="1" i="1" dirty="0">
                <a:latin typeface="Times New Roman" panose="02020603050405020304" pitchFamily="18" charset="0"/>
              </a:rPr>
              <a:t>N</a:t>
            </a:r>
            <a:r>
              <a:rPr lang="en-US" altLang="en-US" dirty="0"/>
              <a:t> comparisons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Disadvantages:</a:t>
            </a:r>
          </a:p>
          <a:p>
            <a:pPr lvl="1"/>
            <a:r>
              <a:rPr lang="en-US" altLang="en-US" dirty="0"/>
              <a:t>Requires that array elements be sorted</a:t>
            </a:r>
          </a:p>
        </p:txBody>
      </p:sp>
      <p:graphicFrame>
        <p:nvGraphicFramePr>
          <p:cNvPr id="23556" name="Object 2">
            <a:extLst>
              <a:ext uri="{FF2B5EF4-FFF2-40B4-BE49-F238E27FC236}">
                <a16:creationId xmlns:a16="http://schemas.microsoft.com/office/drawing/2014/main" id="{62B5FA4B-0CEA-6F68-38B0-6BF38059BA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4151" imgH="215619" progId="Equation.3">
                  <p:embed/>
                </p:oleObj>
              </mc:Choice>
              <mc:Fallback>
                <p:oleObj name="Equation" r:id="rId3" imgW="114151" imgH="215619" progId="Equation.3">
                  <p:embed/>
                  <p:pic>
                    <p:nvPicPr>
                      <p:cNvPr id="23556" name="Object 2">
                        <a:extLst>
                          <a:ext uri="{FF2B5EF4-FFF2-40B4-BE49-F238E27FC236}">
                            <a16:creationId xmlns:a16="http://schemas.microsoft.com/office/drawing/2014/main" id="{62B5FA4B-0CEA-6F68-38B0-6BF38059BA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499409E7-1E03-1748-E1B8-6BE865FC42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8.3</a:t>
            </a:r>
          </a:p>
        </p:txBody>
      </p:sp>
      <p:sp>
        <p:nvSpPr>
          <p:cNvPr id="25603" name="Subtitle 2">
            <a:extLst>
              <a:ext uri="{FF2B5EF4-FFF2-40B4-BE49-F238E27FC236}">
                <a16:creationId xmlns:a16="http://schemas.microsoft.com/office/drawing/2014/main" id="{E702A001-C379-3CA1-84CE-D5D9EF7350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Introduction to Sorting Algorithms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54115110-F2D2-B533-4207-E44E49A766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Introduction to Sorting Algorithms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E915BF0A-A8D7-6756-9F4A-3076714C9E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 dirty="0"/>
              <a:t>Sort</a:t>
            </a:r>
            <a:r>
              <a:rPr lang="en-US" altLang="en-US" dirty="0"/>
              <a:t>: arrange values into an order:</a:t>
            </a:r>
          </a:p>
          <a:p>
            <a:pPr lvl="1"/>
            <a:r>
              <a:rPr lang="en-US" altLang="en-US" dirty="0"/>
              <a:t>Alphabetical</a:t>
            </a:r>
          </a:p>
          <a:p>
            <a:pPr lvl="1"/>
            <a:r>
              <a:rPr lang="en-US" altLang="en-US" dirty="0"/>
              <a:t>Ascending numeric</a:t>
            </a:r>
          </a:p>
          <a:p>
            <a:pPr lvl="1"/>
            <a:r>
              <a:rPr lang="en-US" altLang="en-US" dirty="0"/>
              <a:t>Descending numeric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Two algorithms considered here:</a:t>
            </a:r>
          </a:p>
          <a:p>
            <a:pPr lvl="1"/>
            <a:r>
              <a:rPr lang="en-US" altLang="en-US" dirty="0"/>
              <a:t>Bubble sort</a:t>
            </a:r>
          </a:p>
          <a:p>
            <a:pPr lvl="1"/>
            <a:r>
              <a:rPr lang="en-US" altLang="en-US" dirty="0"/>
              <a:t>Selection sort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43958038-FF4D-5DCA-082E-B5A1573176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Bubble Sort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9E703665-A171-22A0-0A96-28B483DB4E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Times" panose="02020603050405020304" pitchFamily="18" charset="0"/>
              <a:buNone/>
            </a:pPr>
            <a:r>
              <a:rPr lang="en-US" altLang="en-US" dirty="0"/>
              <a:t>Concept: </a:t>
            </a:r>
          </a:p>
          <a:p>
            <a:pPr lvl="1"/>
            <a:r>
              <a:rPr lang="en-US" altLang="en-US" sz="2000" dirty="0"/>
              <a:t>Compare 1</a:t>
            </a:r>
            <a:r>
              <a:rPr lang="en-US" altLang="en-US" sz="2000" baseline="30000" dirty="0"/>
              <a:t>st</a:t>
            </a:r>
            <a:r>
              <a:rPr lang="en-US" altLang="en-US" sz="2000" dirty="0"/>
              <a:t> two elements</a:t>
            </a:r>
          </a:p>
          <a:p>
            <a:pPr lvl="2">
              <a:buFontTx/>
              <a:buChar char="•"/>
            </a:pPr>
            <a:r>
              <a:rPr lang="en-US" altLang="en-US" sz="2000" dirty="0"/>
              <a:t>If out of order, exchange them to put in order</a:t>
            </a:r>
          </a:p>
          <a:p>
            <a:pPr lvl="1"/>
            <a:r>
              <a:rPr lang="en-US" altLang="en-US" sz="2000" dirty="0"/>
              <a:t>Move down one element, compare 2</a:t>
            </a:r>
            <a:r>
              <a:rPr lang="en-US" altLang="en-US" sz="2000" baseline="30000" dirty="0"/>
              <a:t>nd</a:t>
            </a:r>
            <a:r>
              <a:rPr lang="en-US" altLang="en-US" sz="2000" dirty="0"/>
              <a:t> and 3</a:t>
            </a:r>
            <a:r>
              <a:rPr lang="en-US" altLang="en-US" sz="2000" baseline="30000" dirty="0"/>
              <a:t>rd </a:t>
            </a:r>
            <a:r>
              <a:rPr lang="en-US" altLang="en-US" sz="2000" dirty="0"/>
              <a:t>elements, exchange if necessary.  Continue until end of array.</a:t>
            </a:r>
          </a:p>
          <a:p>
            <a:pPr lvl="1"/>
            <a:r>
              <a:rPr lang="en-US" altLang="en-US" sz="2000" dirty="0"/>
              <a:t>Pass through array again, exchanging as necessary</a:t>
            </a:r>
          </a:p>
          <a:p>
            <a:pPr lvl="1"/>
            <a:r>
              <a:rPr lang="en-US" altLang="en-US" sz="2000" dirty="0"/>
              <a:t>Repeat until pass made with no exchanges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E4D8C8ED-6300-13D3-1C14-A51C12933E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– First Pass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DC01524D-77D3-7BFA-F23A-0D32203B13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Times" panose="02020603050405020304" pitchFamily="18" charset="0"/>
              <a:buNone/>
            </a:pPr>
            <a:r>
              <a:rPr lang="en-US" altLang="en-US"/>
              <a:t>Array </a:t>
            </a:r>
            <a:r>
              <a:rPr lang="en-US" altLang="en-US">
                <a:latin typeface="Courier New" panose="02070309020205020404" pitchFamily="49" charset="0"/>
              </a:rPr>
              <a:t>numlist3</a:t>
            </a:r>
            <a:r>
              <a:rPr lang="en-US" altLang="en-US"/>
              <a:t> contains:</a:t>
            </a:r>
          </a:p>
        </p:txBody>
      </p:sp>
      <p:graphicFrame>
        <p:nvGraphicFramePr>
          <p:cNvPr id="746500" name="Group 4">
            <a:extLst>
              <a:ext uri="{FF2B5EF4-FFF2-40B4-BE49-F238E27FC236}">
                <a16:creationId xmlns:a16="http://schemas.microsoft.com/office/drawing/2014/main" id="{52CD092D-B327-E3EE-F9B2-13BB07C98209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2667000"/>
          <a:ext cx="3482975" cy="685800"/>
        </p:xfrm>
        <a:graphic>
          <a:graphicData uri="http://schemas.openxmlformats.org/drawingml/2006/table">
            <a:tbl>
              <a:tblPr/>
              <a:tblGrid>
                <a:gridCol w="871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17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46512" name="Text Box 16">
            <a:extLst>
              <a:ext uri="{FF2B5EF4-FFF2-40B4-BE49-F238E27FC236}">
                <a16:creationId xmlns:a16="http://schemas.microsoft.com/office/drawing/2014/main" id="{A098F444-06DA-A58D-49B8-840EFD1AA5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114800"/>
            <a:ext cx="271145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/>
              <a:t>compare values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17</a:t>
            </a:r>
            <a:r>
              <a:rPr lang="en-US" altLang="en-US" sz="2000"/>
              <a:t> and </a:t>
            </a:r>
            <a:r>
              <a:rPr lang="en-US" altLang="en-US" sz="2000">
                <a:latin typeface="Courier New" panose="02070309020205020404" pitchFamily="49" charset="0"/>
              </a:rPr>
              <a:t>23</a:t>
            </a:r>
            <a:r>
              <a:rPr lang="en-US" altLang="en-US" sz="2000"/>
              <a:t> – in correct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/>
              <a:t>order, so no exchange</a:t>
            </a:r>
          </a:p>
        </p:txBody>
      </p:sp>
      <p:sp>
        <p:nvSpPr>
          <p:cNvPr id="746513" name="AutoShape 17">
            <a:extLst>
              <a:ext uri="{FF2B5EF4-FFF2-40B4-BE49-F238E27FC236}">
                <a16:creationId xmlns:a16="http://schemas.microsoft.com/office/drawing/2014/main" id="{72E43A85-E161-B879-43F3-6AFA9EE2BB5F}"/>
              </a:ext>
            </a:extLst>
          </p:cNvPr>
          <p:cNvSpPr>
            <a:spLocks/>
          </p:cNvSpPr>
          <p:nvPr/>
        </p:nvSpPr>
        <p:spPr bwMode="auto">
          <a:xfrm rot="5400000">
            <a:off x="2286000" y="2819400"/>
            <a:ext cx="76200" cy="1600200"/>
          </a:xfrm>
          <a:prstGeom prst="rightBrace">
            <a:avLst>
              <a:gd name="adj1" fmla="val 1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46514" name="Line 18">
            <a:extLst>
              <a:ext uri="{FF2B5EF4-FFF2-40B4-BE49-F238E27FC236}">
                <a16:creationId xmlns:a16="http://schemas.microsoft.com/office/drawing/2014/main" id="{7DF45B84-06BD-06EC-DCC0-F80478FF41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24000" y="36576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6515" name="Text Box 19">
            <a:extLst>
              <a:ext uri="{FF2B5EF4-FFF2-40B4-BE49-F238E27FC236}">
                <a16:creationId xmlns:a16="http://schemas.microsoft.com/office/drawing/2014/main" id="{FEC9A4AA-F41E-4BCE-C3DB-B18C40027F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968875"/>
            <a:ext cx="289242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/>
              <a:t>compare values </a:t>
            </a:r>
            <a:r>
              <a:rPr lang="en-US" altLang="en-US" sz="2000">
                <a:latin typeface="Courier New" panose="02070309020205020404" pitchFamily="49" charset="0"/>
              </a:rPr>
              <a:t>23</a:t>
            </a:r>
            <a:r>
              <a:rPr lang="en-US" altLang="en-US" sz="2000"/>
              <a:t> and</a:t>
            </a:r>
            <a:endParaRPr lang="en-US" altLang="en-US" sz="200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5</a:t>
            </a:r>
            <a:r>
              <a:rPr lang="en-US" altLang="en-US" sz="2000"/>
              <a:t> – not in correct order,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/>
              <a:t>so exchange them</a:t>
            </a:r>
          </a:p>
        </p:txBody>
      </p:sp>
      <p:sp>
        <p:nvSpPr>
          <p:cNvPr id="746516" name="AutoShape 20">
            <a:extLst>
              <a:ext uri="{FF2B5EF4-FFF2-40B4-BE49-F238E27FC236}">
                <a16:creationId xmlns:a16="http://schemas.microsoft.com/office/drawing/2014/main" id="{1220F5F1-99D2-C27B-103B-14A71969BB56}"/>
              </a:ext>
            </a:extLst>
          </p:cNvPr>
          <p:cNvSpPr>
            <a:spLocks/>
          </p:cNvSpPr>
          <p:nvPr/>
        </p:nvSpPr>
        <p:spPr bwMode="auto">
          <a:xfrm rot="5400000">
            <a:off x="3200400" y="2971800"/>
            <a:ext cx="76200" cy="1600200"/>
          </a:xfrm>
          <a:prstGeom prst="rightBrace">
            <a:avLst>
              <a:gd name="adj1" fmla="val 1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46517" name="Line 21">
            <a:extLst>
              <a:ext uri="{FF2B5EF4-FFF2-40B4-BE49-F238E27FC236}">
                <a16:creationId xmlns:a16="http://schemas.microsoft.com/office/drawing/2014/main" id="{ADDAEF51-A469-6331-075E-3CCCB80ACF2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00400" y="3810000"/>
            <a:ext cx="228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6518" name="AutoShape 22">
            <a:extLst>
              <a:ext uri="{FF2B5EF4-FFF2-40B4-BE49-F238E27FC236}">
                <a16:creationId xmlns:a16="http://schemas.microsoft.com/office/drawing/2014/main" id="{9878ED62-5EBD-8A92-239A-F663303F36B9}"/>
              </a:ext>
            </a:extLst>
          </p:cNvPr>
          <p:cNvSpPr>
            <a:spLocks/>
          </p:cNvSpPr>
          <p:nvPr/>
        </p:nvSpPr>
        <p:spPr bwMode="auto">
          <a:xfrm rot="5400000">
            <a:off x="4114800" y="2819400"/>
            <a:ext cx="76200" cy="1600200"/>
          </a:xfrm>
          <a:prstGeom prst="rightBrace">
            <a:avLst>
              <a:gd name="adj1" fmla="val 1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46519" name="Text Box 23">
            <a:extLst>
              <a:ext uri="{FF2B5EF4-FFF2-40B4-BE49-F238E27FC236}">
                <a16:creationId xmlns:a16="http://schemas.microsoft.com/office/drawing/2014/main" id="{D1F46BDA-EE8A-D928-1992-2037F3022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1525" y="4267200"/>
            <a:ext cx="297338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/>
              <a:t>compare values </a:t>
            </a:r>
            <a:r>
              <a:rPr lang="en-US" altLang="en-US" sz="2000">
                <a:latin typeface="Courier New" panose="02070309020205020404" pitchFamily="49" charset="0"/>
              </a:rPr>
              <a:t>23</a:t>
            </a:r>
            <a:r>
              <a:rPr lang="en-US" altLang="en-US" sz="2000"/>
              <a:t> and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11</a:t>
            </a:r>
            <a:r>
              <a:rPr lang="en-US" altLang="en-US" sz="2000"/>
              <a:t> – not in correct order,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/>
              <a:t>so exchange them</a:t>
            </a:r>
          </a:p>
        </p:txBody>
      </p:sp>
      <p:sp>
        <p:nvSpPr>
          <p:cNvPr id="746520" name="Line 24">
            <a:extLst>
              <a:ext uri="{FF2B5EF4-FFF2-40B4-BE49-F238E27FC236}">
                <a16:creationId xmlns:a16="http://schemas.microsoft.com/office/drawing/2014/main" id="{6E8CEC25-B6C5-D3F3-731D-601E3ED7C4E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91000" y="3657600"/>
            <a:ext cx="3124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6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6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6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6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6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6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6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6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6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6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6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6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6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6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6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6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6512" grpId="0" autoUpdateAnimBg="0"/>
      <p:bldP spid="746513" grpId="0" animBg="1"/>
      <p:bldP spid="746515" grpId="0" autoUpdateAnimBg="0"/>
      <p:bldP spid="746516" grpId="0" animBg="1"/>
      <p:bldP spid="746518" grpId="0" animBg="1"/>
      <p:bldP spid="746519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0BE2668B-0A57-9E79-DA5D-043BB94136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– Second Pass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DE3EF106-1F26-9EF6-05C2-C7635ADAF3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Times" panose="02020603050405020304" pitchFamily="18" charset="0"/>
              <a:buNone/>
            </a:pPr>
            <a:r>
              <a:rPr lang="en-US" altLang="en-US"/>
              <a:t>After first pass, array </a:t>
            </a:r>
            <a:r>
              <a:rPr lang="en-US" altLang="en-US">
                <a:latin typeface="Courier New" panose="02070309020205020404" pitchFamily="49" charset="0"/>
              </a:rPr>
              <a:t>numlist3</a:t>
            </a:r>
            <a:r>
              <a:rPr lang="en-US" altLang="en-US"/>
              <a:t> contains:</a:t>
            </a:r>
          </a:p>
        </p:txBody>
      </p:sp>
      <p:graphicFrame>
        <p:nvGraphicFramePr>
          <p:cNvPr id="748548" name="Group 4">
            <a:extLst>
              <a:ext uri="{FF2B5EF4-FFF2-40B4-BE49-F238E27FC236}">
                <a16:creationId xmlns:a16="http://schemas.microsoft.com/office/drawing/2014/main" id="{98E9767A-A27A-CF47-51C7-1FB9EC4BD577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2667000"/>
          <a:ext cx="3482975" cy="685800"/>
        </p:xfrm>
        <a:graphic>
          <a:graphicData uri="http://schemas.openxmlformats.org/drawingml/2006/table">
            <a:tbl>
              <a:tblPr/>
              <a:tblGrid>
                <a:gridCol w="871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17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48560" name="Text Box 16">
            <a:extLst>
              <a:ext uri="{FF2B5EF4-FFF2-40B4-BE49-F238E27FC236}">
                <a16:creationId xmlns:a16="http://schemas.microsoft.com/office/drawing/2014/main" id="{7042252A-1B5D-D566-2BE9-E5EAC54E9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130675"/>
            <a:ext cx="291782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/>
              <a:t>compare values </a:t>
            </a:r>
            <a:r>
              <a:rPr lang="en-US" altLang="en-US" sz="2000">
                <a:latin typeface="Courier New" panose="02070309020205020404" pitchFamily="49" charset="0"/>
              </a:rPr>
              <a:t>17</a:t>
            </a:r>
            <a:r>
              <a:rPr lang="en-US" altLang="en-US" sz="2000"/>
              <a:t> and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5</a:t>
            </a:r>
            <a:r>
              <a:rPr lang="en-US" altLang="en-US" sz="2000"/>
              <a:t> – not in correct order,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/>
              <a:t>so exchange them</a:t>
            </a:r>
          </a:p>
        </p:txBody>
      </p:sp>
      <p:sp>
        <p:nvSpPr>
          <p:cNvPr id="748561" name="AutoShape 17">
            <a:extLst>
              <a:ext uri="{FF2B5EF4-FFF2-40B4-BE49-F238E27FC236}">
                <a16:creationId xmlns:a16="http://schemas.microsoft.com/office/drawing/2014/main" id="{9992E2BB-40C9-FAA4-3FDD-4303BFF2750B}"/>
              </a:ext>
            </a:extLst>
          </p:cNvPr>
          <p:cNvSpPr>
            <a:spLocks/>
          </p:cNvSpPr>
          <p:nvPr/>
        </p:nvSpPr>
        <p:spPr bwMode="auto">
          <a:xfrm rot="5400000">
            <a:off x="2286000" y="2819400"/>
            <a:ext cx="76200" cy="1600200"/>
          </a:xfrm>
          <a:prstGeom prst="rightBrace">
            <a:avLst>
              <a:gd name="adj1" fmla="val 1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48562" name="Line 18">
            <a:extLst>
              <a:ext uri="{FF2B5EF4-FFF2-40B4-BE49-F238E27FC236}">
                <a16:creationId xmlns:a16="http://schemas.microsoft.com/office/drawing/2014/main" id="{D7920EBE-E786-145D-E37B-52DE1953E9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24000" y="36576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8563" name="Text Box 19">
            <a:extLst>
              <a:ext uri="{FF2B5EF4-FFF2-40B4-BE49-F238E27FC236}">
                <a16:creationId xmlns:a16="http://schemas.microsoft.com/office/drawing/2014/main" id="{73C52760-7885-0BA2-BF16-B8308A78A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968875"/>
            <a:ext cx="304482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/>
              <a:t>compare values </a:t>
            </a:r>
            <a:r>
              <a:rPr lang="en-US" altLang="en-US" sz="2000">
                <a:latin typeface="Courier New" panose="02070309020205020404" pitchFamily="49" charset="0"/>
              </a:rPr>
              <a:t>17</a:t>
            </a:r>
            <a:r>
              <a:rPr lang="en-US" altLang="en-US" sz="2000"/>
              <a:t> and</a:t>
            </a:r>
            <a:endParaRPr lang="en-US" altLang="en-US" sz="200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11</a:t>
            </a:r>
            <a:r>
              <a:rPr lang="en-US" altLang="en-US" sz="2000"/>
              <a:t> – not in correct order,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/>
              <a:t>so exchange them</a:t>
            </a:r>
          </a:p>
        </p:txBody>
      </p:sp>
      <p:sp>
        <p:nvSpPr>
          <p:cNvPr id="748564" name="AutoShape 20">
            <a:extLst>
              <a:ext uri="{FF2B5EF4-FFF2-40B4-BE49-F238E27FC236}">
                <a16:creationId xmlns:a16="http://schemas.microsoft.com/office/drawing/2014/main" id="{51607553-C5A5-9048-00B8-FCB9A219557E}"/>
              </a:ext>
            </a:extLst>
          </p:cNvPr>
          <p:cNvSpPr>
            <a:spLocks/>
          </p:cNvSpPr>
          <p:nvPr/>
        </p:nvSpPr>
        <p:spPr bwMode="auto">
          <a:xfrm rot="5400000">
            <a:off x="3200400" y="2971800"/>
            <a:ext cx="76200" cy="1600200"/>
          </a:xfrm>
          <a:prstGeom prst="rightBrace">
            <a:avLst>
              <a:gd name="adj1" fmla="val 1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48565" name="Line 21">
            <a:extLst>
              <a:ext uri="{FF2B5EF4-FFF2-40B4-BE49-F238E27FC236}">
                <a16:creationId xmlns:a16="http://schemas.microsoft.com/office/drawing/2014/main" id="{6E860E4C-8847-4251-95FD-A556E1E60E2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00400" y="3810000"/>
            <a:ext cx="228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8566" name="AutoShape 22">
            <a:extLst>
              <a:ext uri="{FF2B5EF4-FFF2-40B4-BE49-F238E27FC236}">
                <a16:creationId xmlns:a16="http://schemas.microsoft.com/office/drawing/2014/main" id="{46F2B488-6FAE-ABA4-8CE7-0DD8D326CFAB}"/>
              </a:ext>
            </a:extLst>
          </p:cNvPr>
          <p:cNvSpPr>
            <a:spLocks/>
          </p:cNvSpPr>
          <p:nvPr/>
        </p:nvSpPr>
        <p:spPr bwMode="auto">
          <a:xfrm rot="5400000">
            <a:off x="4114800" y="2819400"/>
            <a:ext cx="76200" cy="1600200"/>
          </a:xfrm>
          <a:prstGeom prst="rightBrace">
            <a:avLst>
              <a:gd name="adj1" fmla="val 1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48567" name="Text Box 23">
            <a:extLst>
              <a:ext uri="{FF2B5EF4-FFF2-40B4-BE49-F238E27FC236}">
                <a16:creationId xmlns:a16="http://schemas.microsoft.com/office/drawing/2014/main" id="{D8D5BE88-C072-933A-3329-004B9CE7D5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1525" y="4267200"/>
            <a:ext cx="284638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/>
              <a:t>compare values </a:t>
            </a:r>
            <a:r>
              <a:rPr lang="en-US" altLang="en-US" sz="2000">
                <a:latin typeface="Courier New" panose="02070309020205020404" pitchFamily="49" charset="0"/>
              </a:rPr>
              <a:t>17</a:t>
            </a:r>
            <a:r>
              <a:rPr lang="en-US" altLang="en-US" sz="2000"/>
              <a:t> and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23</a:t>
            </a:r>
            <a:r>
              <a:rPr lang="en-US" altLang="en-US" sz="2000"/>
              <a:t> – in correct order,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/>
              <a:t>so no exchange </a:t>
            </a:r>
          </a:p>
        </p:txBody>
      </p:sp>
      <p:sp>
        <p:nvSpPr>
          <p:cNvPr id="748568" name="Line 24">
            <a:extLst>
              <a:ext uri="{FF2B5EF4-FFF2-40B4-BE49-F238E27FC236}">
                <a16:creationId xmlns:a16="http://schemas.microsoft.com/office/drawing/2014/main" id="{7AB66653-594C-5F23-19DA-A39AEC29531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91000" y="3657600"/>
            <a:ext cx="3124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8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8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8560" grpId="0" autoUpdateAnimBg="0"/>
      <p:bldP spid="748561" grpId="0" animBg="1"/>
      <p:bldP spid="748563" grpId="0" autoUpdateAnimBg="0"/>
      <p:bldP spid="748564" grpId="0" animBg="1"/>
      <p:bldP spid="748566" grpId="0" animBg="1"/>
      <p:bldP spid="748567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17898EEA-5C05-4B78-4BE7-E0E3F78662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– Third Pass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F61D4C06-8C8D-E319-4912-90A4F78285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Times" panose="02020603050405020304" pitchFamily="18" charset="0"/>
              <a:buNone/>
            </a:pPr>
            <a:r>
              <a:rPr lang="en-US" altLang="en-US"/>
              <a:t>After second pass, array </a:t>
            </a:r>
            <a:r>
              <a:rPr lang="en-US" altLang="en-US">
                <a:latin typeface="Courier New" panose="02070309020205020404" pitchFamily="49" charset="0"/>
              </a:rPr>
              <a:t>numlist3</a:t>
            </a:r>
            <a:r>
              <a:rPr lang="en-US" altLang="en-US"/>
              <a:t> contains:</a:t>
            </a:r>
          </a:p>
        </p:txBody>
      </p:sp>
      <p:graphicFrame>
        <p:nvGraphicFramePr>
          <p:cNvPr id="750596" name="Group 4">
            <a:extLst>
              <a:ext uri="{FF2B5EF4-FFF2-40B4-BE49-F238E27FC236}">
                <a16:creationId xmlns:a16="http://schemas.microsoft.com/office/drawing/2014/main" id="{4CAD69B9-F6FB-CB3F-A8F6-8EB5EB29D752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2667000"/>
          <a:ext cx="3482975" cy="685800"/>
        </p:xfrm>
        <a:graphic>
          <a:graphicData uri="http://schemas.openxmlformats.org/drawingml/2006/table">
            <a:tbl>
              <a:tblPr/>
              <a:tblGrid>
                <a:gridCol w="871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50608" name="Text Box 16">
            <a:extLst>
              <a:ext uri="{FF2B5EF4-FFF2-40B4-BE49-F238E27FC236}">
                <a16:creationId xmlns:a16="http://schemas.microsoft.com/office/drawing/2014/main" id="{926D418D-0925-BE77-C43E-50589E538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130675"/>
            <a:ext cx="276542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/>
              <a:t>compare values </a:t>
            </a:r>
            <a:r>
              <a:rPr lang="en-US" altLang="en-US" sz="2000">
                <a:latin typeface="Courier New" panose="02070309020205020404" pitchFamily="49" charset="0"/>
              </a:rPr>
              <a:t>5</a:t>
            </a:r>
            <a:r>
              <a:rPr lang="en-US" altLang="en-US" sz="2000"/>
              <a:t> and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11</a:t>
            </a:r>
            <a:r>
              <a:rPr lang="en-US" altLang="en-US" sz="2000"/>
              <a:t> –  in correct order,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/>
              <a:t>so no exchange</a:t>
            </a:r>
          </a:p>
        </p:txBody>
      </p:sp>
      <p:sp>
        <p:nvSpPr>
          <p:cNvPr id="750609" name="AutoShape 17">
            <a:extLst>
              <a:ext uri="{FF2B5EF4-FFF2-40B4-BE49-F238E27FC236}">
                <a16:creationId xmlns:a16="http://schemas.microsoft.com/office/drawing/2014/main" id="{83AC89AF-5DA8-B663-BD2F-EDE797B24609}"/>
              </a:ext>
            </a:extLst>
          </p:cNvPr>
          <p:cNvSpPr>
            <a:spLocks/>
          </p:cNvSpPr>
          <p:nvPr/>
        </p:nvSpPr>
        <p:spPr bwMode="auto">
          <a:xfrm rot="5400000">
            <a:off x="2286000" y="2819400"/>
            <a:ext cx="76200" cy="1600200"/>
          </a:xfrm>
          <a:prstGeom prst="rightBrace">
            <a:avLst>
              <a:gd name="adj1" fmla="val 1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50610" name="Line 18">
            <a:extLst>
              <a:ext uri="{FF2B5EF4-FFF2-40B4-BE49-F238E27FC236}">
                <a16:creationId xmlns:a16="http://schemas.microsoft.com/office/drawing/2014/main" id="{ABC9E88C-613A-1860-6F3C-0FF942CFAE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24000" y="36576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0611" name="Text Box 19">
            <a:extLst>
              <a:ext uri="{FF2B5EF4-FFF2-40B4-BE49-F238E27FC236}">
                <a16:creationId xmlns:a16="http://schemas.microsoft.com/office/drawing/2014/main" id="{77C262AA-AC49-5F3D-797F-FF29B96E4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968875"/>
            <a:ext cx="284638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/>
              <a:t>compare values </a:t>
            </a:r>
            <a:r>
              <a:rPr lang="en-US" altLang="en-US" sz="2000">
                <a:latin typeface="Courier New" panose="02070309020205020404" pitchFamily="49" charset="0"/>
              </a:rPr>
              <a:t>11</a:t>
            </a:r>
            <a:r>
              <a:rPr lang="en-US" altLang="en-US" sz="2000"/>
              <a:t> and</a:t>
            </a:r>
            <a:endParaRPr lang="en-US" altLang="en-US" sz="200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17</a:t>
            </a:r>
            <a:r>
              <a:rPr lang="en-US" altLang="en-US" sz="2000"/>
              <a:t> – in correct order,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/>
              <a:t>so no exchange</a:t>
            </a:r>
          </a:p>
        </p:txBody>
      </p:sp>
      <p:sp>
        <p:nvSpPr>
          <p:cNvPr id="750612" name="AutoShape 20">
            <a:extLst>
              <a:ext uri="{FF2B5EF4-FFF2-40B4-BE49-F238E27FC236}">
                <a16:creationId xmlns:a16="http://schemas.microsoft.com/office/drawing/2014/main" id="{971FBF22-E3EB-F25C-7AA4-9CDF4B25DD6E}"/>
              </a:ext>
            </a:extLst>
          </p:cNvPr>
          <p:cNvSpPr>
            <a:spLocks/>
          </p:cNvSpPr>
          <p:nvPr/>
        </p:nvSpPr>
        <p:spPr bwMode="auto">
          <a:xfrm rot="5400000">
            <a:off x="3200400" y="2971800"/>
            <a:ext cx="76200" cy="1600200"/>
          </a:xfrm>
          <a:prstGeom prst="rightBrace">
            <a:avLst>
              <a:gd name="adj1" fmla="val 1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50613" name="Line 21">
            <a:extLst>
              <a:ext uri="{FF2B5EF4-FFF2-40B4-BE49-F238E27FC236}">
                <a16:creationId xmlns:a16="http://schemas.microsoft.com/office/drawing/2014/main" id="{AABFC942-1A68-F091-AFB3-A7B1105B017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00400" y="3810000"/>
            <a:ext cx="228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0614" name="AutoShape 22">
            <a:extLst>
              <a:ext uri="{FF2B5EF4-FFF2-40B4-BE49-F238E27FC236}">
                <a16:creationId xmlns:a16="http://schemas.microsoft.com/office/drawing/2014/main" id="{EBF1B381-556F-905C-3004-C3CA6E353709}"/>
              </a:ext>
            </a:extLst>
          </p:cNvPr>
          <p:cNvSpPr>
            <a:spLocks/>
          </p:cNvSpPr>
          <p:nvPr/>
        </p:nvSpPr>
        <p:spPr bwMode="auto">
          <a:xfrm rot="5400000">
            <a:off x="4114800" y="2819400"/>
            <a:ext cx="76200" cy="1600200"/>
          </a:xfrm>
          <a:prstGeom prst="rightBrace">
            <a:avLst>
              <a:gd name="adj1" fmla="val 1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50615" name="Text Box 23">
            <a:extLst>
              <a:ext uri="{FF2B5EF4-FFF2-40B4-BE49-F238E27FC236}">
                <a16:creationId xmlns:a16="http://schemas.microsoft.com/office/drawing/2014/main" id="{1D299728-DE54-9E01-7106-FE668BCB8A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1525" y="4267200"/>
            <a:ext cx="284638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/>
              <a:t>compare values </a:t>
            </a:r>
            <a:r>
              <a:rPr lang="en-US" altLang="en-US" sz="2000">
                <a:latin typeface="Courier New" panose="02070309020205020404" pitchFamily="49" charset="0"/>
              </a:rPr>
              <a:t>17</a:t>
            </a:r>
            <a:r>
              <a:rPr lang="en-US" altLang="en-US" sz="2000"/>
              <a:t> and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23</a:t>
            </a:r>
            <a:r>
              <a:rPr lang="en-US" altLang="en-US" sz="2000"/>
              <a:t> – in correct order,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/>
              <a:t>so no exchange </a:t>
            </a:r>
          </a:p>
        </p:txBody>
      </p:sp>
      <p:sp>
        <p:nvSpPr>
          <p:cNvPr id="750616" name="Line 24">
            <a:extLst>
              <a:ext uri="{FF2B5EF4-FFF2-40B4-BE49-F238E27FC236}">
                <a16:creationId xmlns:a16="http://schemas.microsoft.com/office/drawing/2014/main" id="{9B56650A-6830-D01E-6C6D-17BBFF4A734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91000" y="3657600"/>
            <a:ext cx="3124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0617" name="Text Box 25">
            <a:extLst>
              <a:ext uri="{FF2B5EF4-FFF2-40B4-BE49-F238E27FC236}">
                <a16:creationId xmlns:a16="http://schemas.microsoft.com/office/drawing/2014/main" id="{1AC54B8E-59E9-3F0A-51A7-41A612E4B8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5334000"/>
            <a:ext cx="27082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No exchanges, so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array is in order</a:t>
            </a:r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D61133B6-AD08-8408-7603-2E06D8049283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Pr8-4.cpp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0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0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0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0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0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0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0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0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0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0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0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0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0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0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0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0608" grpId="0" autoUpdateAnimBg="0"/>
      <p:bldP spid="750609" grpId="0" animBg="1"/>
      <p:bldP spid="750611" grpId="0" autoUpdateAnimBg="0"/>
      <p:bldP spid="750612" grpId="0" animBg="1"/>
      <p:bldP spid="750614" grpId="0" animBg="1"/>
      <p:bldP spid="750615" grpId="0" autoUpdateAnimBg="0"/>
      <p:bldP spid="75061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>
            <a:extLst>
              <a:ext uri="{FF2B5EF4-FFF2-40B4-BE49-F238E27FC236}">
                <a16:creationId xmlns:a16="http://schemas.microsoft.com/office/drawing/2014/main" id="{4D4E58CE-B3FF-C134-D3AC-263E8C891D0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8.1</a:t>
            </a:r>
          </a:p>
        </p:txBody>
      </p:sp>
      <p:sp>
        <p:nvSpPr>
          <p:cNvPr id="6147" name="Rectangle 5">
            <a:extLst>
              <a:ext uri="{FF2B5EF4-FFF2-40B4-BE49-F238E27FC236}">
                <a16:creationId xmlns:a16="http://schemas.microsoft.com/office/drawing/2014/main" id="{2C756B1D-6238-8AB9-5448-347D87E3DF0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Introduction to Search Algorithms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7C6AC3B3-BC11-C44A-62D9-DC0C9B3679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Bubble Sort - Tradeoffs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14BA616E-BF19-944F-5121-382F8E70AA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Benefit:</a:t>
            </a:r>
          </a:p>
          <a:p>
            <a:pPr lvl="1"/>
            <a:r>
              <a:rPr lang="en-US" altLang="en-US" dirty="0"/>
              <a:t>Easy to understand and implement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Disadvantage:</a:t>
            </a:r>
          </a:p>
          <a:p>
            <a:pPr lvl="1"/>
            <a:r>
              <a:rPr lang="en-US" altLang="en-US" dirty="0"/>
              <a:t>Inefficient: slow for large arrays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86F1B5BB-5CC0-CF4F-BD05-DBF5FEC658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Selection Sort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766D997D-97BC-A75B-AC1D-AC3BBA2C1B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Concept for sort in ascending order:</a:t>
            </a:r>
          </a:p>
          <a:p>
            <a:pPr lvl="1"/>
            <a:r>
              <a:rPr lang="en-US" altLang="en-US" dirty="0"/>
              <a:t>Locate smallest element in array.  Exchange it with element in position 0</a:t>
            </a:r>
          </a:p>
          <a:p>
            <a:pPr lvl="1"/>
            <a:r>
              <a:rPr lang="en-US" altLang="en-US" dirty="0"/>
              <a:t>Locate next smallest element in array.  Exchange it with element in position 1.</a:t>
            </a:r>
          </a:p>
          <a:p>
            <a:pPr lvl="1"/>
            <a:r>
              <a:rPr lang="en-US" altLang="en-US" dirty="0"/>
              <a:t>Continue until all elements are arranged in order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2C40F7F8-912D-A24F-24F5-B6C3DFE259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Selection Sort - Example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C31C51EF-35B4-E354-9797-B4ABB8A550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 typeface="Times" panose="02020603050405020304" pitchFamily="18" charset="0"/>
              <a:buNone/>
            </a:pPr>
            <a:r>
              <a:rPr lang="en-US" altLang="en-US"/>
              <a:t>	Array </a:t>
            </a:r>
            <a:r>
              <a:rPr lang="en-US" altLang="en-US">
                <a:latin typeface="Courier New" panose="02070309020205020404" pitchFamily="49" charset="0"/>
              </a:rPr>
              <a:t>numlist</a:t>
            </a:r>
            <a:r>
              <a:rPr lang="en-US" altLang="en-US"/>
              <a:t> contains:</a:t>
            </a:r>
            <a:br>
              <a:rPr lang="en-US" altLang="en-US"/>
            </a:br>
            <a:endParaRPr lang="en-US" altLang="en-US"/>
          </a:p>
          <a:p>
            <a:pPr marL="609600" indent="-609600">
              <a:buFontTx/>
              <a:buChar char="•"/>
            </a:pPr>
            <a:endParaRPr lang="en-US" altLang="en-US"/>
          </a:p>
          <a:p>
            <a:pPr marL="609600" indent="-609600">
              <a:buFontTx/>
              <a:buChar char="•"/>
            </a:pPr>
            <a:endParaRPr lang="en-US" altLang="en-US"/>
          </a:p>
          <a:p>
            <a:pPr marL="609600" indent="-609600">
              <a:buClr>
                <a:schemeClr val="tx1"/>
              </a:buClr>
              <a:buFontTx/>
              <a:buAutoNum type="arabicPeriod"/>
            </a:pPr>
            <a:r>
              <a:rPr lang="en-US" altLang="en-US"/>
              <a:t>Smallest element is </a:t>
            </a:r>
            <a:r>
              <a:rPr lang="en-US" altLang="en-US">
                <a:latin typeface="Courier New" panose="02070309020205020404" pitchFamily="49" charset="0"/>
              </a:rPr>
              <a:t>2</a:t>
            </a:r>
            <a:r>
              <a:rPr lang="en-US" altLang="en-US"/>
              <a:t>.  Exchange </a:t>
            </a:r>
            <a:r>
              <a:rPr lang="en-US" altLang="en-US">
                <a:latin typeface="Courier New" panose="02070309020205020404" pitchFamily="49" charset="0"/>
              </a:rPr>
              <a:t>2</a:t>
            </a:r>
            <a:r>
              <a:rPr lang="en-US" altLang="en-US"/>
              <a:t> with element in 1</a:t>
            </a:r>
            <a:r>
              <a:rPr lang="en-US" altLang="en-US" baseline="30000"/>
              <a:t>st</a:t>
            </a:r>
            <a:r>
              <a:rPr lang="en-US" altLang="en-US"/>
              <a:t> position in array:</a:t>
            </a:r>
          </a:p>
        </p:txBody>
      </p:sp>
      <p:graphicFrame>
        <p:nvGraphicFramePr>
          <p:cNvPr id="757764" name="Group 4">
            <a:extLst>
              <a:ext uri="{FF2B5EF4-FFF2-40B4-BE49-F238E27FC236}">
                <a16:creationId xmlns:a16="http://schemas.microsoft.com/office/drawing/2014/main" id="{F823542D-D932-E995-98A8-3935DDD1A490}"/>
              </a:ext>
            </a:extLst>
          </p:cNvPr>
          <p:cNvGraphicFramePr>
            <a:graphicFrameLocks noGrp="1"/>
          </p:cNvGraphicFramePr>
          <p:nvPr/>
        </p:nvGraphicFramePr>
        <p:xfrm>
          <a:off x="1828800" y="2362200"/>
          <a:ext cx="3657600" cy="838200"/>
        </p:xfrm>
        <a:graphic>
          <a:graphicData uri="http://schemas.openxmlformats.org/drawingml/2006/table">
            <a:tbl>
              <a:tblPr/>
              <a:tblGrid>
                <a:gridCol w="912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5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2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57776" name="Group 16">
            <a:extLst>
              <a:ext uri="{FF2B5EF4-FFF2-40B4-BE49-F238E27FC236}">
                <a16:creationId xmlns:a16="http://schemas.microsoft.com/office/drawing/2014/main" id="{F990BF1E-A56B-3C78-EC64-34464750A7AC}"/>
              </a:ext>
            </a:extLst>
          </p:cNvPr>
          <p:cNvGraphicFramePr>
            <a:graphicFrameLocks noGrp="1"/>
          </p:cNvGraphicFramePr>
          <p:nvPr/>
        </p:nvGraphicFramePr>
        <p:xfrm>
          <a:off x="1752600" y="4953000"/>
          <a:ext cx="3733800" cy="838200"/>
        </p:xfrm>
        <a:graphic>
          <a:graphicData uri="http://schemas.openxmlformats.org/drawingml/2006/table">
            <a:tbl>
              <a:tblPr/>
              <a:tblGrid>
                <a:gridCol w="931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1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5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A180513A-2D8C-A2FD-F6E1-5BA4072828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(Continued)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25D7EF91-EB6D-F9DE-45F2-4E46F1E0F9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>
              <a:buClr>
                <a:schemeClr val="tx1"/>
              </a:buClr>
              <a:buFontTx/>
              <a:buAutoNum type="arabicPeriod" startAt="2"/>
            </a:pPr>
            <a:r>
              <a:rPr lang="en-US" altLang="en-US" dirty="0"/>
              <a:t>Next smallest element is </a:t>
            </a:r>
            <a:r>
              <a:rPr lang="en-US" altLang="en-US" dirty="0">
                <a:latin typeface="Courier New" panose="02070309020205020404" pitchFamily="49" charset="0"/>
              </a:rPr>
              <a:t>3</a:t>
            </a:r>
            <a:r>
              <a:rPr lang="en-US" altLang="en-US" dirty="0"/>
              <a:t>.  Exchange </a:t>
            </a:r>
            <a:r>
              <a:rPr lang="en-US" altLang="en-US" dirty="0">
                <a:latin typeface="Courier New" panose="02070309020205020404" pitchFamily="49" charset="0"/>
              </a:rPr>
              <a:t>3</a:t>
            </a:r>
            <a:r>
              <a:rPr lang="en-US" altLang="en-US" dirty="0"/>
              <a:t> with element in 2</a:t>
            </a:r>
            <a:r>
              <a:rPr lang="en-US" altLang="en-US" baseline="30000" dirty="0"/>
              <a:t>nd</a:t>
            </a:r>
            <a:r>
              <a:rPr lang="en-US" altLang="en-US" dirty="0"/>
              <a:t> position in array:</a:t>
            </a:r>
          </a:p>
          <a:p>
            <a:pPr marL="609600" indent="-609600">
              <a:buFontTx/>
              <a:buChar char="•"/>
            </a:pPr>
            <a:endParaRPr lang="en-US" altLang="en-US" dirty="0"/>
          </a:p>
          <a:p>
            <a:pPr marL="609600" indent="-609600">
              <a:buFontTx/>
              <a:buChar char="•"/>
            </a:pPr>
            <a:endParaRPr lang="en-US" altLang="en-US" dirty="0"/>
          </a:p>
          <a:p>
            <a:pPr marL="609600" indent="-609600">
              <a:spcBef>
                <a:spcPct val="50000"/>
              </a:spcBef>
              <a:buClr>
                <a:schemeClr val="tx1"/>
              </a:buClr>
              <a:buFontTx/>
              <a:buAutoNum type="arabicPeriod" startAt="3"/>
            </a:pPr>
            <a:endParaRPr lang="en-US" altLang="en-US" dirty="0"/>
          </a:p>
          <a:p>
            <a:pPr marL="609600" indent="-609600">
              <a:spcBef>
                <a:spcPct val="50000"/>
              </a:spcBef>
              <a:buClr>
                <a:schemeClr val="tx1"/>
              </a:buClr>
              <a:buFontTx/>
              <a:buAutoNum type="arabicPeriod" startAt="3"/>
            </a:pPr>
            <a:r>
              <a:rPr lang="en-US" altLang="en-US" dirty="0"/>
              <a:t>Next smallest element is </a:t>
            </a:r>
            <a:r>
              <a:rPr lang="en-US" altLang="en-US" dirty="0">
                <a:latin typeface="Courier New" panose="02070309020205020404" pitchFamily="49" charset="0"/>
              </a:rPr>
              <a:t>11</a:t>
            </a:r>
            <a:r>
              <a:rPr lang="en-US" altLang="en-US" dirty="0"/>
              <a:t>.  Exchange </a:t>
            </a:r>
            <a:r>
              <a:rPr lang="en-US" altLang="en-US" dirty="0">
                <a:latin typeface="Courier New" panose="02070309020205020404" pitchFamily="49" charset="0"/>
              </a:rPr>
              <a:t>11</a:t>
            </a:r>
            <a:r>
              <a:rPr lang="en-US" altLang="en-US" dirty="0"/>
              <a:t> with element in 3</a:t>
            </a:r>
            <a:r>
              <a:rPr lang="en-US" altLang="en-US" baseline="30000" dirty="0"/>
              <a:t>rd</a:t>
            </a:r>
            <a:r>
              <a:rPr lang="en-US" altLang="en-US" dirty="0"/>
              <a:t> position in array:</a:t>
            </a:r>
          </a:p>
        </p:txBody>
      </p:sp>
      <p:graphicFrame>
        <p:nvGraphicFramePr>
          <p:cNvPr id="759812" name="Group 4">
            <a:extLst>
              <a:ext uri="{FF2B5EF4-FFF2-40B4-BE49-F238E27FC236}">
                <a16:creationId xmlns:a16="http://schemas.microsoft.com/office/drawing/2014/main" id="{4CBC5291-A06D-FDDA-89C0-56E08C534B77}"/>
              </a:ext>
            </a:extLst>
          </p:cNvPr>
          <p:cNvGraphicFramePr>
            <a:graphicFrameLocks noGrp="1"/>
          </p:cNvGraphicFramePr>
          <p:nvPr/>
        </p:nvGraphicFramePr>
        <p:xfrm>
          <a:off x="1828800" y="2819400"/>
          <a:ext cx="3657600" cy="762000"/>
        </p:xfrm>
        <a:graphic>
          <a:graphicData uri="http://schemas.openxmlformats.org/drawingml/2006/table">
            <a:tbl>
              <a:tblPr/>
              <a:tblGrid>
                <a:gridCol w="912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5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2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59824" name="Group 16">
            <a:extLst>
              <a:ext uri="{FF2B5EF4-FFF2-40B4-BE49-F238E27FC236}">
                <a16:creationId xmlns:a16="http://schemas.microsoft.com/office/drawing/2014/main" id="{3653E391-08FC-2E82-F994-11C0FF6BF27F}"/>
              </a:ext>
            </a:extLst>
          </p:cNvPr>
          <p:cNvGraphicFramePr>
            <a:graphicFrameLocks noGrp="1"/>
          </p:cNvGraphicFramePr>
          <p:nvPr/>
        </p:nvGraphicFramePr>
        <p:xfrm>
          <a:off x="1752600" y="5181600"/>
          <a:ext cx="3733800" cy="838200"/>
        </p:xfrm>
        <a:graphic>
          <a:graphicData uri="http://schemas.openxmlformats.org/drawingml/2006/table">
            <a:tbl>
              <a:tblPr/>
              <a:tblGrid>
                <a:gridCol w="931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1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5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2CCB57B2-1726-F743-375D-4F7312A19BC8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Pr8-5.cpp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85DA164B-F695-288B-569B-D8B3E4F3C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Selection Sort - Tradeoffs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AFE68159-8D76-7504-1FAA-0CCEAEB31E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Benefit:</a:t>
            </a:r>
          </a:p>
          <a:p>
            <a:pPr lvl="1"/>
            <a:r>
              <a:rPr lang="en-US" altLang="en-US" dirty="0"/>
              <a:t>More efficient than Bubble Sort, since fewer exchanges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Disadvantage:</a:t>
            </a:r>
          </a:p>
          <a:p>
            <a:pPr lvl="1"/>
            <a:r>
              <a:rPr lang="en-US" altLang="en-US" dirty="0"/>
              <a:t>May not be as easy as Bubble Sort to understand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3E36F1B8-4C30-381B-CCCC-DC2D6582166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8.5</a:t>
            </a:r>
          </a:p>
        </p:txBody>
      </p:sp>
      <p:sp>
        <p:nvSpPr>
          <p:cNvPr id="49155" name="Subtitle 2">
            <a:extLst>
              <a:ext uri="{FF2B5EF4-FFF2-40B4-BE49-F238E27FC236}">
                <a16:creationId xmlns:a16="http://schemas.microsoft.com/office/drawing/2014/main" id="{2E5A1A05-ACA5-35E8-7BF4-93003160611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Sorting and Searching Vectors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49A18F19-7DD5-97EC-10EC-0FD9F9EF65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Sorting and Searching Vectors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16C2E071-C7BB-EAC7-934C-41B94CC987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Sorting and searching algorithms can be applied to vectors as well as arrays</a:t>
            </a:r>
          </a:p>
          <a:p>
            <a:r>
              <a:rPr lang="en-US" altLang="en-US" dirty="0"/>
              <a:t>Need slight modifications to functions to use vector arguments:</a:t>
            </a:r>
          </a:p>
          <a:p>
            <a:pPr lvl="1"/>
            <a:r>
              <a:rPr lang="en-US" altLang="en-US" dirty="0">
                <a:latin typeface="Courier New" panose="02070309020205020404" pitchFamily="49" charset="0"/>
              </a:rPr>
              <a:t>vector &lt;type&gt; &amp;</a:t>
            </a:r>
            <a:r>
              <a:rPr lang="en-US" altLang="en-US" dirty="0"/>
              <a:t>  used in prototype</a:t>
            </a:r>
          </a:p>
          <a:p>
            <a:pPr lvl="1"/>
            <a:r>
              <a:rPr lang="en-US" altLang="en-US" dirty="0"/>
              <a:t>No need to indicate vector size – functions can use </a:t>
            </a:r>
            <a:r>
              <a:rPr lang="en-US" altLang="en-US" dirty="0">
                <a:latin typeface="Courier New" panose="02070309020205020404" pitchFamily="49" charset="0"/>
              </a:rPr>
              <a:t>size</a:t>
            </a:r>
            <a:r>
              <a:rPr lang="en-US" altLang="en-US" dirty="0"/>
              <a:t> member function to calculate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0710E153-B576-4DBA-5DE0-2BDD2137C4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Introduction to Search Algorithms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85FB0333-5921-D91E-92A1-92E1810587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 dirty="0"/>
              <a:t>Search</a:t>
            </a:r>
            <a:r>
              <a:rPr lang="en-US" altLang="en-US" dirty="0"/>
              <a:t>: locate an item in a list of information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Two algorithms we will examine:</a:t>
            </a:r>
          </a:p>
          <a:p>
            <a:pPr lvl="1"/>
            <a:r>
              <a:rPr lang="en-US" altLang="en-US" dirty="0"/>
              <a:t>Linear search</a:t>
            </a:r>
          </a:p>
          <a:p>
            <a:pPr lvl="1"/>
            <a:r>
              <a:rPr lang="en-US" altLang="en-US" dirty="0"/>
              <a:t>Binary search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F8BBB232-CC3D-78B5-883E-960A42C692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Linear Search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5D45CFAE-2F54-E002-71F4-819110A923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Also called the sequential search</a:t>
            </a:r>
          </a:p>
          <a:p>
            <a:r>
              <a:rPr lang="en-US" altLang="en-US" dirty="0"/>
              <a:t>Starting at the first element, this algorithm sequentially steps through an array examining each element until it locates the value it is searching for.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F0634E6B-9C47-C80D-4A6F-61D49DAEC5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Linear Search - Example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CDF985B6-1429-DF11-9965-F6398873E2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Array </a:t>
            </a:r>
            <a:r>
              <a:rPr lang="en-US" altLang="en-US" dirty="0" err="1">
                <a:latin typeface="Courier New" panose="02070309020205020404" pitchFamily="49" charset="0"/>
              </a:rPr>
              <a:t>numlist</a:t>
            </a:r>
            <a:r>
              <a:rPr lang="en-US" altLang="en-US" dirty="0"/>
              <a:t> contains:</a:t>
            </a:r>
          </a:p>
          <a:p>
            <a:endParaRPr lang="en-US" altLang="en-US" dirty="0"/>
          </a:p>
          <a:p>
            <a:endParaRPr lang="en-US" altLang="en-US" dirty="0"/>
          </a:p>
          <a:p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Searching for the value </a:t>
            </a:r>
            <a:r>
              <a:rPr lang="en-US" altLang="en-US" dirty="0">
                <a:latin typeface="Courier New" panose="02070309020205020404" pitchFamily="49" charset="0"/>
              </a:rPr>
              <a:t>11</a:t>
            </a:r>
            <a:r>
              <a:rPr lang="en-US" altLang="en-US" dirty="0"/>
              <a:t>, linear search examines </a:t>
            </a:r>
            <a:r>
              <a:rPr lang="en-US" altLang="en-US" dirty="0">
                <a:latin typeface="Courier New" panose="02070309020205020404" pitchFamily="49" charset="0"/>
              </a:rPr>
              <a:t>17, 23, 5,</a:t>
            </a:r>
            <a:r>
              <a:rPr lang="en-US" altLang="en-US" dirty="0"/>
              <a:t> and </a:t>
            </a:r>
            <a:r>
              <a:rPr lang="en-US" altLang="en-US" dirty="0">
                <a:latin typeface="Courier New" panose="02070309020205020404" pitchFamily="49" charset="0"/>
              </a:rPr>
              <a:t>11</a:t>
            </a:r>
          </a:p>
          <a:p>
            <a:r>
              <a:rPr lang="en-US" altLang="en-US" dirty="0"/>
              <a:t>Searching for the value </a:t>
            </a:r>
            <a:r>
              <a:rPr lang="en-US" altLang="en-US" dirty="0">
                <a:latin typeface="Courier New" panose="02070309020205020404" pitchFamily="49" charset="0"/>
              </a:rPr>
              <a:t>7</a:t>
            </a:r>
            <a:r>
              <a:rPr lang="en-US" altLang="en-US" dirty="0"/>
              <a:t>, linear search examines </a:t>
            </a:r>
            <a:r>
              <a:rPr lang="en-US" altLang="en-US" dirty="0">
                <a:latin typeface="Courier New" panose="02070309020205020404" pitchFamily="49" charset="0"/>
              </a:rPr>
              <a:t>17, 23, 5, 11, 2, 29,</a:t>
            </a:r>
            <a:r>
              <a:rPr lang="en-US" altLang="en-US" dirty="0"/>
              <a:t> and </a:t>
            </a:r>
            <a:r>
              <a:rPr lang="en-US" altLang="en-US" dirty="0">
                <a:latin typeface="Courier New" panose="02070309020205020404" pitchFamily="49" charset="0"/>
              </a:rPr>
              <a:t>3</a:t>
            </a:r>
          </a:p>
        </p:txBody>
      </p:sp>
      <p:graphicFrame>
        <p:nvGraphicFramePr>
          <p:cNvPr id="727044" name="Group 4">
            <a:extLst>
              <a:ext uri="{FF2B5EF4-FFF2-40B4-BE49-F238E27FC236}">
                <a16:creationId xmlns:a16="http://schemas.microsoft.com/office/drawing/2014/main" id="{5108CA96-4C4A-81A2-DB4A-E832BDAD0574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2667000"/>
          <a:ext cx="6096000" cy="762000"/>
        </p:xfrm>
        <a:graphic>
          <a:graphicData uri="http://schemas.openxmlformats.org/drawingml/2006/table">
            <a:tbl>
              <a:tblPr/>
              <a:tblGrid>
                <a:gridCol w="871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15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15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17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B6212234-DF76-A03D-C8BF-EC1975E655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Linear Search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745E5EDE-DCE1-09C7-A268-28F73DE9E5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Algorithm: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dirty="0"/>
              <a:t>	</a:t>
            </a:r>
            <a:r>
              <a:rPr lang="en-US" altLang="en-US" sz="2000" i="1" dirty="0"/>
              <a:t>set found to false; set position to –1; set index to 0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i="1" dirty="0"/>
              <a:t>	while index &lt; (number of elements) and found is false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i="1" dirty="0"/>
              <a:t>		  if list[index] is equal to search value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i="1" dirty="0"/>
              <a:t>   		          found = true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i="1" dirty="0"/>
              <a:t>		          position = index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i="1" dirty="0"/>
              <a:t>		  end if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i="1" dirty="0"/>
              <a:t>		  add 1 to index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i="1" dirty="0"/>
              <a:t>	end while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i="1" dirty="0"/>
              <a:t>	return position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FD289B3B-5950-CA96-B0E0-C9AB209746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Linear Search Function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A88661-BF75-5714-952A-98E59962A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845734"/>
            <a:ext cx="8610599" cy="4478866"/>
          </a:xfrm>
        </p:spPr>
        <p:txBody>
          <a:bodyPr>
            <a:normAutofit/>
          </a:bodyPr>
          <a:lstStyle/>
          <a:p>
            <a:r>
              <a:rPr lang="en-US" altLang="en-US" sz="1600" dirty="0">
                <a:latin typeface="Courier New" panose="02070309020205020404" pitchFamily="49" charset="0"/>
              </a:rPr>
              <a:t>int </a:t>
            </a:r>
            <a:r>
              <a:rPr lang="en-US" altLang="en-US" sz="1600" dirty="0" err="1">
                <a:latin typeface="Courier New" panose="02070309020205020404" pitchFamily="49" charset="0"/>
              </a:rPr>
              <a:t>linearSearch</a:t>
            </a:r>
            <a:r>
              <a:rPr lang="en-US" altLang="en-US" sz="1600" dirty="0">
                <a:latin typeface="Courier New" panose="02070309020205020404" pitchFamily="49" charset="0"/>
              </a:rPr>
              <a:t>(int </a:t>
            </a:r>
            <a:r>
              <a:rPr lang="en-US" altLang="en-US" sz="1600" dirty="0" err="1">
                <a:latin typeface="Courier New" panose="02070309020205020404" pitchFamily="49" charset="0"/>
              </a:rPr>
              <a:t>arr</a:t>
            </a:r>
            <a:r>
              <a:rPr lang="en-US" altLang="en-US" sz="1600" dirty="0">
                <a:latin typeface="Courier New" panose="02070309020205020404" pitchFamily="49" charset="0"/>
              </a:rPr>
              <a:t>[], int size, int value)</a:t>
            </a:r>
            <a:br>
              <a:rPr lang="en-US" altLang="en-US" sz="1600" dirty="0">
                <a:latin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</a:rPr>
              <a:t>{</a:t>
            </a:r>
            <a:br>
              <a:rPr lang="en-US" altLang="en-US" sz="1600" dirty="0">
                <a:latin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</a:rPr>
              <a:t>   int index = 0;      // Used as a subscript to search the array</a:t>
            </a:r>
            <a:br>
              <a:rPr lang="en-US" altLang="en-US" sz="1600" dirty="0">
                <a:latin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</a:rPr>
              <a:t>   int position = -1;  // To record the position of search value</a:t>
            </a:r>
            <a:br>
              <a:rPr lang="en-US" altLang="en-US" sz="1600" dirty="0">
                <a:latin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</a:rPr>
              <a:t>   bool found = false; // Flag to indicate if value was found</a:t>
            </a:r>
            <a:br>
              <a:rPr lang="en-US" altLang="en-US" sz="1600" dirty="0">
                <a:latin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</a:rPr>
              <a:t>   while (index &lt; size &amp;&amp; !found)</a:t>
            </a:r>
            <a:br>
              <a:rPr lang="en-US" altLang="en-US" sz="1600" dirty="0">
                <a:latin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</a:rPr>
              <a:t>   {</a:t>
            </a:r>
            <a:br>
              <a:rPr lang="en-US" altLang="en-US" sz="1600" dirty="0">
                <a:latin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</a:rPr>
              <a:t>      if (</a:t>
            </a:r>
            <a:r>
              <a:rPr lang="en-US" altLang="en-US" sz="1600" dirty="0" err="1">
                <a:latin typeface="Courier New" panose="02070309020205020404" pitchFamily="49" charset="0"/>
              </a:rPr>
              <a:t>arr</a:t>
            </a:r>
            <a:r>
              <a:rPr lang="en-US" altLang="en-US" sz="1600" dirty="0">
                <a:latin typeface="Courier New" panose="02070309020205020404" pitchFamily="49" charset="0"/>
              </a:rPr>
              <a:t>[index] == value) 	// If the value is found </a:t>
            </a:r>
            <a:br>
              <a:rPr lang="en-US" altLang="en-US" sz="1600" dirty="0">
                <a:latin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</a:rPr>
              <a:t>      { </a:t>
            </a:r>
            <a:br>
              <a:rPr lang="en-US" altLang="en-US" sz="1600" dirty="0">
                <a:latin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</a:rPr>
              <a:t>         found = true; 		// Set the flag </a:t>
            </a:r>
            <a:br>
              <a:rPr lang="en-US" altLang="en-US" sz="1600" dirty="0">
                <a:latin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</a:rPr>
              <a:t>         position = index; 		// Record the value's subscript</a:t>
            </a:r>
            <a:br>
              <a:rPr lang="en-US" altLang="en-US" sz="1600" dirty="0">
                <a:latin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</a:rPr>
              <a:t>      }</a:t>
            </a:r>
            <a:br>
              <a:rPr lang="en-US" altLang="en-US" sz="1600" dirty="0">
                <a:latin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</a:rPr>
              <a:t>      index++; 			// Go to the next element</a:t>
            </a:r>
            <a:br>
              <a:rPr lang="en-US" altLang="en-US" sz="1600" dirty="0">
                <a:latin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</a:rPr>
              <a:t>   }</a:t>
            </a:r>
            <a:br>
              <a:rPr lang="en-US" altLang="en-US" sz="1600" dirty="0">
                <a:latin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</a:rPr>
              <a:t>   return position; 			// Return the position, or -1</a:t>
            </a:r>
            <a:br>
              <a:rPr lang="en-US" altLang="en-US" sz="1600" dirty="0">
                <a:latin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</a:rPr>
              <a:t>}</a:t>
            </a:r>
          </a:p>
          <a:p>
            <a:endParaRPr lang="en-US" sz="1600"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C06D7DA3-7EA9-3C21-325B-FE27E9F21B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Linear Search - Tradeoffs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8FF592AA-3353-8F55-F826-F5C0E686B4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Benefits:</a:t>
            </a:r>
          </a:p>
          <a:p>
            <a:pPr lvl="1"/>
            <a:r>
              <a:rPr lang="en-US" altLang="en-US" dirty="0"/>
              <a:t>Easy algorithm to understand</a:t>
            </a:r>
          </a:p>
          <a:p>
            <a:pPr lvl="1"/>
            <a:r>
              <a:rPr lang="en-US" altLang="en-US" dirty="0"/>
              <a:t>Array can be in any order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Disadvantages:</a:t>
            </a:r>
          </a:p>
          <a:p>
            <a:pPr lvl="1"/>
            <a:r>
              <a:rPr lang="en-US" altLang="en-US" dirty="0"/>
              <a:t>Inefficient (slow): for array of N elements, examines N/2 elements on average for value in array, N elements for value not in array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C4E0ED71-4257-11BB-69AA-2E66BFCB08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Search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F309FBC2-30C9-72CC-56CC-83DE22DA1F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 dirty="0"/>
              <a:t>Requires array elements to be in order</a:t>
            </a:r>
          </a:p>
          <a:p>
            <a:pPr marL="457200" indent="-457200">
              <a:lnSpc>
                <a:spcPct val="90000"/>
              </a:lnSpc>
              <a:buClr>
                <a:schemeClr val="tx1"/>
              </a:buClr>
              <a:buFontTx/>
              <a:buAutoNum type="arabicPeriod"/>
            </a:pPr>
            <a:r>
              <a:rPr lang="en-US" altLang="en-US" dirty="0"/>
              <a:t>Divides the array into three sections:</a:t>
            </a:r>
          </a:p>
          <a:p>
            <a:pPr marL="914400" lvl="1" indent="-342900">
              <a:lnSpc>
                <a:spcPct val="90000"/>
              </a:lnSpc>
            </a:pPr>
            <a:r>
              <a:rPr lang="en-US" altLang="en-US" sz="2000" dirty="0"/>
              <a:t>middle element</a:t>
            </a:r>
          </a:p>
          <a:p>
            <a:pPr marL="914400" lvl="1" indent="-342900">
              <a:lnSpc>
                <a:spcPct val="90000"/>
              </a:lnSpc>
            </a:pPr>
            <a:r>
              <a:rPr lang="en-US" altLang="en-US" sz="2000" dirty="0"/>
              <a:t>elements on one side of the middle element</a:t>
            </a:r>
          </a:p>
          <a:p>
            <a:pPr marL="914400" lvl="1" indent="-342900">
              <a:lnSpc>
                <a:spcPct val="90000"/>
              </a:lnSpc>
            </a:pPr>
            <a:r>
              <a:rPr lang="en-US" altLang="en-US" sz="2000" dirty="0"/>
              <a:t>elements on the other side of the middle element</a:t>
            </a:r>
          </a:p>
          <a:p>
            <a:pPr marL="457200" indent="-457200">
              <a:lnSpc>
                <a:spcPct val="90000"/>
              </a:lnSpc>
              <a:buClr>
                <a:schemeClr val="tx1"/>
              </a:buClr>
              <a:buFontTx/>
              <a:buAutoNum type="arabicPeriod" startAt="2"/>
            </a:pPr>
            <a:r>
              <a:rPr lang="en-US" altLang="en-US" dirty="0"/>
              <a:t>If the middle element is the correct value, done.  Otherwise, go to step 1, using only the half of the array that may contain the correct value.  </a:t>
            </a:r>
          </a:p>
          <a:p>
            <a:pPr marL="457200" indent="-457200">
              <a:lnSpc>
                <a:spcPct val="90000"/>
              </a:lnSpc>
              <a:buClr>
                <a:schemeClr val="tx1"/>
              </a:buClr>
              <a:buFontTx/>
              <a:buAutoNum type="arabicPeriod" startAt="2"/>
            </a:pPr>
            <a:r>
              <a:rPr lang="en-US" altLang="en-US" dirty="0"/>
              <a:t>Continue steps 1. and 2. until either the value is found or there are no more elements to examine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BrownGrey-ENGR1400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ownGrey-ENGR1400" id="{199556E3-E213-475B-96D9-0399347FB09B}" vid="{A2B44B86-ED6D-42DF-8B19-EB8429A694A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BrownGrey-ENGR1400</Template>
  <TotalTime>747</TotalTime>
  <Words>1437</Words>
  <Application>Microsoft Office PowerPoint</Application>
  <PresentationFormat>On-screen Show (4:3)</PresentationFormat>
  <Paragraphs>225</Paragraphs>
  <Slides>26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Times New Roman</vt:lpstr>
      <vt:lpstr>Courier New</vt:lpstr>
      <vt:lpstr>Times</vt:lpstr>
      <vt:lpstr>ヒラギノ角ゴ Pro W3</vt:lpstr>
      <vt:lpstr>BrownGrey-ENGR1400</vt:lpstr>
      <vt:lpstr>Microsoft Equation 3.0</vt:lpstr>
      <vt:lpstr>Chapter 8 Searching and Sorting Arrays</vt:lpstr>
      <vt:lpstr>8.1</vt:lpstr>
      <vt:lpstr>Introduction to Search Algorithms</vt:lpstr>
      <vt:lpstr>Linear Search</vt:lpstr>
      <vt:lpstr>Linear Search - Example</vt:lpstr>
      <vt:lpstr>Linear Search</vt:lpstr>
      <vt:lpstr>A Linear Search Function</vt:lpstr>
      <vt:lpstr>Linear Search - Tradeoffs</vt:lpstr>
      <vt:lpstr>Binary Search</vt:lpstr>
      <vt:lpstr>Binary Search - Example</vt:lpstr>
      <vt:lpstr>Binary Search</vt:lpstr>
      <vt:lpstr>A Binary Search Function</vt:lpstr>
      <vt:lpstr>Binary Search - Tradeoffs</vt:lpstr>
      <vt:lpstr>8.3</vt:lpstr>
      <vt:lpstr>Introduction to Sorting Algorithms</vt:lpstr>
      <vt:lpstr>Bubble Sort</vt:lpstr>
      <vt:lpstr>Example – First Pass</vt:lpstr>
      <vt:lpstr>Example – Second Pass</vt:lpstr>
      <vt:lpstr>Example – Third Pass</vt:lpstr>
      <vt:lpstr>Bubble Sort - Tradeoffs</vt:lpstr>
      <vt:lpstr>Selection Sort</vt:lpstr>
      <vt:lpstr>Selection Sort - Example</vt:lpstr>
      <vt:lpstr>Example (Continued)</vt:lpstr>
      <vt:lpstr>Selection Sort - Tradeoffs</vt:lpstr>
      <vt:lpstr>8.5</vt:lpstr>
      <vt:lpstr>Sorting and Searching Vectors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subject>Introduction to C++</dc:subject>
  <dc:creator>Tony Gaddis</dc:creator>
  <cp:lastModifiedBy>Michael Olson2</cp:lastModifiedBy>
  <cp:revision>108</cp:revision>
  <dcterms:created xsi:type="dcterms:W3CDTF">2011-02-16T20:47:20Z</dcterms:created>
  <dcterms:modified xsi:type="dcterms:W3CDTF">2022-11-16T20:17:10Z</dcterms:modified>
</cp:coreProperties>
</file>