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1"/>
  </p:notesMasterIdLst>
  <p:handoutMasterIdLst>
    <p:handoutMasterId r:id="rId52"/>
  </p:handoutMasterIdLst>
  <p:sldIdLst>
    <p:sldId id="354" r:id="rId2"/>
    <p:sldId id="262" r:id="rId3"/>
    <p:sldId id="355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16" r:id="rId15"/>
    <p:sldId id="274" r:id="rId16"/>
    <p:sldId id="277" r:id="rId17"/>
    <p:sldId id="278" r:id="rId18"/>
    <p:sldId id="279" r:id="rId19"/>
    <p:sldId id="281" r:id="rId20"/>
    <p:sldId id="282" r:id="rId21"/>
    <p:sldId id="283" r:id="rId22"/>
    <p:sldId id="285" r:id="rId23"/>
    <p:sldId id="286" r:id="rId24"/>
    <p:sldId id="288" r:id="rId25"/>
    <p:sldId id="289" r:id="rId26"/>
    <p:sldId id="290" r:id="rId27"/>
    <p:sldId id="356" r:id="rId28"/>
    <p:sldId id="291" r:id="rId29"/>
    <p:sldId id="292" r:id="rId30"/>
    <p:sldId id="293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57" r:id="rId44"/>
    <p:sldId id="313" r:id="rId45"/>
    <p:sldId id="314" r:id="rId46"/>
    <p:sldId id="317" r:id="rId47"/>
    <p:sldId id="318" r:id="rId48"/>
    <p:sldId id="319" r:id="rId49"/>
    <p:sldId id="35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BDEEC-E4CA-4723-9303-FF02053DBCD4}" v="73" dt="2022-11-30T21:24:35.1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46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8B2BDEEC-E4CA-4723-9303-FF02053DBCD4}"/>
    <pc:docChg chg="undo custSel addSld delSld modSld sldOrd modMainMaster">
      <pc:chgData name="Michael Olson2" userId="7fb21594-b682-4edc-9482-c69c6202f15f" providerId="ADAL" clId="{8B2BDEEC-E4CA-4723-9303-FF02053DBCD4}" dt="2022-12-02T22:37:39.382" v="2030" actId="20577"/>
      <pc:docMkLst>
        <pc:docMk/>
      </pc:docMkLst>
      <pc:sldChg chg="del">
        <pc:chgData name="Michael Olson2" userId="7fb21594-b682-4edc-9482-c69c6202f15f" providerId="ADAL" clId="{8B2BDEEC-E4CA-4723-9303-FF02053DBCD4}" dt="2022-11-21T20:07:41.982" v="123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62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62"/>
            <ac:spMk id="6146" creationId="{E97BE5DE-0545-65D5-FAB2-38B0A77DBE0E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62"/>
            <ac:spMk id="6147" creationId="{71842836-EF12-A454-AE77-5F514D20B41D}"/>
          </ac:spMkLst>
        </pc:spChg>
      </pc:sldChg>
      <pc:sldChg chg="addSp modSp mod">
        <pc:chgData name="Michael Olson2" userId="7fb21594-b682-4edc-9482-c69c6202f15f" providerId="ADAL" clId="{8B2BDEEC-E4CA-4723-9303-FF02053DBCD4}" dt="2022-11-21T20:17:48.702" v="323"/>
        <pc:sldMkLst>
          <pc:docMk/>
          <pc:sldMk cId="0" sldId="263"/>
        </pc:sldMkLst>
        <pc:spChg chg="add mod">
          <ac:chgData name="Michael Olson2" userId="7fb21594-b682-4edc-9482-c69c6202f15f" providerId="ADAL" clId="{8B2BDEEC-E4CA-4723-9303-FF02053DBCD4}" dt="2022-11-21T20:17:48.702" v="323"/>
          <ac:spMkLst>
            <pc:docMk/>
            <pc:sldMk cId="0" sldId="263"/>
            <ac:spMk id="2" creationId="{815D9B1B-6EE3-CEA9-B532-8497A35DC252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63"/>
            <ac:spMk id="7170" creationId="{762D235F-1C1F-8E5E-DA60-F77CC504192A}"/>
          </ac:spMkLst>
        </pc:spChg>
        <pc:spChg chg="mod">
          <ac:chgData name="Michael Olson2" userId="7fb21594-b682-4edc-9482-c69c6202f15f" providerId="ADAL" clId="{8B2BDEEC-E4CA-4723-9303-FF02053DBCD4}" dt="2022-11-21T19:59:02.815" v="19" actId="12"/>
          <ac:spMkLst>
            <pc:docMk/>
            <pc:sldMk cId="0" sldId="263"/>
            <ac:spMk id="7171" creationId="{D008CB0F-EC6F-F1AD-AA57-81B7A0AB9DA2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64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64"/>
            <ac:spMk id="9218" creationId="{58FAFF26-C6EF-2A41-75A6-2AA5DC944F13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64"/>
            <ac:spMk id="9219" creationId="{A8CD9ECC-211E-E51B-3EA3-5ECBECD0F36C}"/>
          </ac:spMkLst>
        </pc:spChg>
      </pc:sldChg>
      <pc:sldChg chg="modSp mod chgLayout">
        <pc:chgData name="Michael Olson2" userId="7fb21594-b682-4edc-9482-c69c6202f15f" providerId="ADAL" clId="{8B2BDEEC-E4CA-4723-9303-FF02053DBCD4}" dt="2022-11-21T20:23:27.789" v="434" actId="6549"/>
        <pc:sldMkLst>
          <pc:docMk/>
          <pc:sldMk cId="0" sldId="265"/>
        </pc:sldMkLst>
        <pc:spChg chg="mod ord">
          <ac:chgData name="Michael Olson2" userId="7fb21594-b682-4edc-9482-c69c6202f15f" providerId="ADAL" clId="{8B2BDEEC-E4CA-4723-9303-FF02053DBCD4}" dt="2022-11-21T19:59:09.883" v="20" actId="700"/>
          <ac:spMkLst>
            <pc:docMk/>
            <pc:sldMk cId="0" sldId="265"/>
            <ac:spMk id="10242" creationId="{81588DA3-D2D2-C339-8716-4E71E9AF8469}"/>
          </ac:spMkLst>
        </pc:spChg>
        <pc:spChg chg="mod ord">
          <ac:chgData name="Michael Olson2" userId="7fb21594-b682-4edc-9482-c69c6202f15f" providerId="ADAL" clId="{8B2BDEEC-E4CA-4723-9303-FF02053DBCD4}" dt="2022-11-21T20:23:27.789" v="434" actId="6549"/>
          <ac:spMkLst>
            <pc:docMk/>
            <pc:sldMk cId="0" sldId="265"/>
            <ac:spMk id="10243" creationId="{D866CFB5-CD67-8D80-C3F2-8E2FAC5F17D0}"/>
          </ac:spMkLst>
        </pc:spChg>
      </pc:sldChg>
      <pc:sldChg chg="modSp mod chgLayout">
        <pc:chgData name="Michael Olson2" userId="7fb21594-b682-4edc-9482-c69c6202f15f" providerId="ADAL" clId="{8B2BDEEC-E4CA-4723-9303-FF02053DBCD4}" dt="2022-11-21T20:26:20.924" v="439" actId="20577"/>
        <pc:sldMkLst>
          <pc:docMk/>
          <pc:sldMk cId="0" sldId="266"/>
        </pc:sldMkLst>
        <pc:spChg chg="mod ord">
          <ac:chgData name="Michael Olson2" userId="7fb21594-b682-4edc-9482-c69c6202f15f" providerId="ADAL" clId="{8B2BDEEC-E4CA-4723-9303-FF02053DBCD4}" dt="2022-11-21T20:26:20.924" v="439" actId="20577"/>
          <ac:spMkLst>
            <pc:docMk/>
            <pc:sldMk cId="0" sldId="266"/>
            <ac:spMk id="12290" creationId="{D4B56EDD-9517-2C8A-9DDB-272C093D3CA5}"/>
          </ac:spMkLst>
        </pc:spChg>
        <pc:spChg chg="mod ord">
          <ac:chgData name="Michael Olson2" userId="7fb21594-b682-4edc-9482-c69c6202f15f" providerId="ADAL" clId="{8B2BDEEC-E4CA-4723-9303-FF02053DBCD4}" dt="2022-11-21T19:59:25.804" v="26" actId="12"/>
          <ac:spMkLst>
            <pc:docMk/>
            <pc:sldMk cId="0" sldId="266"/>
            <ac:spMk id="12291" creationId="{83FD267F-1A07-0B1C-45A9-EC1BEA037A46}"/>
          </ac:spMkLst>
        </pc:spChg>
      </pc:sldChg>
      <pc:sldChg chg="modSp mod">
        <pc:chgData name="Michael Olson2" userId="7fb21594-b682-4edc-9482-c69c6202f15f" providerId="ADAL" clId="{8B2BDEEC-E4CA-4723-9303-FF02053DBCD4}" dt="2022-11-21T20:26:18.656" v="438" actId="20577"/>
        <pc:sldMkLst>
          <pc:docMk/>
          <pc:sldMk cId="0" sldId="267"/>
        </pc:sldMkLst>
        <pc:spChg chg="mod">
          <ac:chgData name="Michael Olson2" userId="7fb21594-b682-4edc-9482-c69c6202f15f" providerId="ADAL" clId="{8B2BDEEC-E4CA-4723-9303-FF02053DBCD4}" dt="2022-11-21T20:26:18.656" v="438" actId="20577"/>
          <ac:spMkLst>
            <pc:docMk/>
            <pc:sldMk cId="0" sldId="267"/>
            <ac:spMk id="13315" creationId="{7E8580A5-B739-82E5-F0E4-45EA1DF07EFC}"/>
          </ac:spMkLst>
        </pc:spChg>
      </pc:sldChg>
      <pc:sldChg chg="modSp mod chgLayout">
        <pc:chgData name="Michael Olson2" userId="7fb21594-b682-4edc-9482-c69c6202f15f" providerId="ADAL" clId="{8B2BDEEC-E4CA-4723-9303-FF02053DBCD4}" dt="2022-11-21T20:21:26.827" v="396" actId="6549"/>
        <pc:sldMkLst>
          <pc:docMk/>
          <pc:sldMk cId="0" sldId="268"/>
        </pc:sldMkLst>
        <pc:spChg chg="mod ord">
          <ac:chgData name="Michael Olson2" userId="7fb21594-b682-4edc-9482-c69c6202f15f" providerId="ADAL" clId="{8B2BDEEC-E4CA-4723-9303-FF02053DBCD4}" dt="2022-11-21T20:21:26.827" v="396" actId="6549"/>
          <ac:spMkLst>
            <pc:docMk/>
            <pc:sldMk cId="0" sldId="268"/>
            <ac:spMk id="14338" creationId="{1D4AA1D1-C935-D7DD-B1C5-83A093358C0E}"/>
          </ac:spMkLst>
        </pc:spChg>
        <pc:spChg chg="mod ord">
          <ac:chgData name="Michael Olson2" userId="7fb21594-b682-4edc-9482-c69c6202f15f" providerId="ADAL" clId="{8B2BDEEC-E4CA-4723-9303-FF02053DBCD4}" dt="2022-11-21T19:59:45.101" v="34" actId="12"/>
          <ac:spMkLst>
            <pc:docMk/>
            <pc:sldMk cId="0" sldId="268"/>
            <ac:spMk id="14339" creationId="{F0419ED8-0710-702B-2EBF-54CD8C73A938}"/>
          </ac:spMkLst>
        </pc:spChg>
      </pc:sldChg>
      <pc:sldChg chg="modSp mod">
        <pc:chgData name="Michael Olson2" userId="7fb21594-b682-4edc-9482-c69c6202f15f" providerId="ADAL" clId="{8B2BDEEC-E4CA-4723-9303-FF02053DBCD4}" dt="2022-11-21T20:21:43.885" v="412" actId="6549"/>
        <pc:sldMkLst>
          <pc:docMk/>
          <pc:sldMk cId="0" sldId="269"/>
        </pc:sldMkLst>
        <pc:spChg chg="mod">
          <ac:chgData name="Michael Olson2" userId="7fb21594-b682-4edc-9482-c69c6202f15f" providerId="ADAL" clId="{8B2BDEEC-E4CA-4723-9303-FF02053DBCD4}" dt="2022-11-21T20:21:43.885" v="412" actId="6549"/>
          <ac:spMkLst>
            <pc:docMk/>
            <pc:sldMk cId="0" sldId="269"/>
            <ac:spMk id="15362" creationId="{518752C4-4CF9-8345-9C87-5BF46BEAEEC7}"/>
          </ac:spMkLst>
        </pc:spChg>
      </pc:sldChg>
      <pc:sldChg chg="modSp mod">
        <pc:chgData name="Michael Olson2" userId="7fb21594-b682-4edc-9482-c69c6202f15f" providerId="ADAL" clId="{8B2BDEEC-E4CA-4723-9303-FF02053DBCD4}" dt="2022-11-21T20:00:40.126" v="39" actId="12"/>
        <pc:sldMkLst>
          <pc:docMk/>
          <pc:sldMk cId="0" sldId="27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0"/>
            <ac:spMk id="16386" creationId="{CE285D09-BD8F-7E0C-BFE9-48CF854E0CD2}"/>
          </ac:spMkLst>
        </pc:spChg>
        <pc:spChg chg="mod">
          <ac:chgData name="Michael Olson2" userId="7fb21594-b682-4edc-9482-c69c6202f15f" providerId="ADAL" clId="{8B2BDEEC-E4CA-4723-9303-FF02053DBCD4}" dt="2022-11-21T20:00:40.126" v="39" actId="12"/>
          <ac:spMkLst>
            <pc:docMk/>
            <pc:sldMk cId="0" sldId="270"/>
            <ac:spMk id="16387" creationId="{79DE4711-20B3-2828-3BD5-0ACDFBE3207A}"/>
          </ac:spMkLst>
        </pc:spChg>
      </pc:sldChg>
      <pc:sldChg chg="modSp mod">
        <pc:chgData name="Michael Olson2" userId="7fb21594-b682-4edc-9482-c69c6202f15f" providerId="ADAL" clId="{8B2BDEEC-E4CA-4723-9303-FF02053DBCD4}" dt="2022-11-21T20:31:38.156" v="440" actId="20577"/>
        <pc:sldMkLst>
          <pc:docMk/>
          <pc:sldMk cId="0" sldId="271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1"/>
            <ac:spMk id="18434" creationId="{FDABD805-B178-1C26-90D6-E7AAC1447DAB}"/>
          </ac:spMkLst>
        </pc:spChg>
        <pc:spChg chg="mod">
          <ac:chgData name="Michael Olson2" userId="7fb21594-b682-4edc-9482-c69c6202f15f" providerId="ADAL" clId="{8B2BDEEC-E4CA-4723-9303-FF02053DBCD4}" dt="2022-11-21T20:31:38.156" v="440" actId="20577"/>
          <ac:spMkLst>
            <pc:docMk/>
            <pc:sldMk cId="0" sldId="271"/>
            <ac:spMk id="18435" creationId="{2C38119F-4950-B04B-3E10-CBACE41E1C57}"/>
          </ac:spMkLst>
        </pc:spChg>
      </pc:sldChg>
      <pc:sldChg chg="modSp mod">
        <pc:chgData name="Michael Olson2" userId="7fb21594-b682-4edc-9482-c69c6202f15f" providerId="ADAL" clId="{8B2BDEEC-E4CA-4723-9303-FF02053DBCD4}" dt="2022-11-21T20:34:12.865" v="447" actId="1035"/>
        <pc:sldMkLst>
          <pc:docMk/>
          <pc:sldMk cId="0" sldId="272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2"/>
            <ac:spMk id="20482" creationId="{91D9AA54-EF16-73E5-58B4-A0A21CFF5E2F}"/>
          </ac:spMkLst>
        </pc:spChg>
        <pc:spChg chg="mod">
          <ac:chgData name="Michael Olson2" userId="7fb21594-b682-4edc-9482-c69c6202f15f" providerId="ADAL" clId="{8B2BDEEC-E4CA-4723-9303-FF02053DBCD4}" dt="2022-11-21T20:01:05.066" v="50" actId="12"/>
          <ac:spMkLst>
            <pc:docMk/>
            <pc:sldMk cId="0" sldId="272"/>
            <ac:spMk id="20483" creationId="{EA13484F-3183-286F-D937-2D97040E8A13}"/>
          </ac:spMkLst>
        </pc:spChg>
        <pc:spChg chg="mod">
          <ac:chgData name="Michael Olson2" userId="7fb21594-b682-4edc-9482-c69c6202f15f" providerId="ADAL" clId="{8B2BDEEC-E4CA-4723-9303-FF02053DBCD4}" dt="2022-11-21T20:34:12.865" v="447" actId="1035"/>
          <ac:spMkLst>
            <pc:docMk/>
            <pc:sldMk cId="0" sldId="272"/>
            <ac:spMk id="20491" creationId="{7C8324C0-0DBF-1AFC-A741-5EF17338C8B9}"/>
          </ac:spMkLst>
        </pc:spChg>
      </pc:sldChg>
      <pc:sldChg chg="modSp del">
        <pc:chgData name="Michael Olson2" userId="7fb21594-b682-4edc-9482-c69c6202f15f" providerId="ADAL" clId="{8B2BDEEC-E4CA-4723-9303-FF02053DBCD4}" dt="2022-11-21T20:01:34.532" v="58" actId="47"/>
        <pc:sldMkLst>
          <pc:docMk/>
          <pc:sldMk cId="0" sldId="273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3"/>
            <ac:spMk id="23554" creationId="{DE217C72-92A3-B4D2-A0F3-CA02A5598F6A}"/>
          </ac:spMkLst>
        </pc:spChg>
      </pc:sldChg>
      <pc:sldChg chg="addSp modSp mod">
        <pc:chgData name="Michael Olson2" userId="7fb21594-b682-4edc-9482-c69c6202f15f" providerId="ADAL" clId="{8B2BDEEC-E4CA-4723-9303-FF02053DBCD4}" dt="2022-11-21T20:02:25.970" v="68" actId="6549"/>
        <pc:sldMkLst>
          <pc:docMk/>
          <pc:sldMk cId="0" sldId="274"/>
        </pc:sldMkLst>
        <pc:spChg chg="add mod">
          <ac:chgData name="Michael Olson2" userId="7fb21594-b682-4edc-9482-c69c6202f15f" providerId="ADAL" clId="{8B2BDEEC-E4CA-4723-9303-FF02053DBCD4}" dt="2022-11-21T20:02:25.970" v="68" actId="6549"/>
          <ac:spMkLst>
            <pc:docMk/>
            <pc:sldMk cId="0" sldId="274"/>
            <ac:spMk id="2" creationId="{07142376-25DA-F63A-B7ED-2E378F92AC96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4"/>
            <ac:spMk id="24578" creationId="{2710B9AA-B2B1-29E2-6437-338EC570FBE3}"/>
          </ac:spMkLst>
        </pc:spChg>
        <pc:spChg chg="mod">
          <ac:chgData name="Michael Olson2" userId="7fb21594-b682-4edc-9482-c69c6202f15f" providerId="ADAL" clId="{8B2BDEEC-E4CA-4723-9303-FF02053DBCD4}" dt="2022-11-21T20:01:59.869" v="60" actId="12"/>
          <ac:spMkLst>
            <pc:docMk/>
            <pc:sldMk cId="0" sldId="274"/>
            <ac:spMk id="24579" creationId="{C921A87B-44B4-3A82-2415-CA48527F842F}"/>
          </ac:spMkLst>
        </pc:spChg>
        <pc:spChg chg="mod">
          <ac:chgData name="Michael Olson2" userId="7fb21594-b682-4edc-9482-c69c6202f15f" providerId="ADAL" clId="{8B2BDEEC-E4CA-4723-9303-FF02053DBCD4}" dt="2022-11-21T20:02:10.978" v="61" actId="1076"/>
          <ac:spMkLst>
            <pc:docMk/>
            <pc:sldMk cId="0" sldId="274"/>
            <ac:spMk id="24580" creationId="{040315B3-B328-5249-3717-39C5C7EF49A0}"/>
          </ac:spMkLst>
        </pc:spChg>
        <pc:spChg chg="mod">
          <ac:chgData name="Michael Olson2" userId="7fb21594-b682-4edc-9482-c69c6202f15f" providerId="ADAL" clId="{8B2BDEEC-E4CA-4723-9303-FF02053DBCD4}" dt="2022-11-21T20:02:10.978" v="61" actId="1076"/>
          <ac:spMkLst>
            <pc:docMk/>
            <pc:sldMk cId="0" sldId="274"/>
            <ac:spMk id="24581" creationId="{22B708C4-8C17-1477-311D-4037D41AD5ED}"/>
          </ac:spMkLst>
        </pc:spChg>
      </pc:sldChg>
      <pc:sldChg chg="modSp del">
        <pc:chgData name="Michael Olson2" userId="7fb21594-b682-4edc-9482-c69c6202f15f" providerId="ADAL" clId="{8B2BDEEC-E4CA-4723-9303-FF02053DBCD4}" dt="2022-11-21T20:02:31.555" v="69" actId="47"/>
        <pc:sldMkLst>
          <pc:docMk/>
          <pc:sldMk cId="0" sldId="275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5"/>
            <ac:spMk id="25602" creationId="{3D83544E-DE1B-841F-EE19-A87E556A56DF}"/>
          </ac:spMkLst>
        </pc:spChg>
      </pc:sldChg>
      <pc:sldChg chg="modSp del">
        <pc:chgData name="Michael Olson2" userId="7fb21594-b682-4edc-9482-c69c6202f15f" providerId="ADAL" clId="{8B2BDEEC-E4CA-4723-9303-FF02053DBCD4}" dt="2022-11-21T20:02:32.638" v="70" actId="47"/>
        <pc:sldMkLst>
          <pc:docMk/>
          <pc:sldMk cId="0" sldId="276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6"/>
            <ac:spMk id="26626" creationId="{18B5C3A0-075E-2D51-A3AA-FADB46EE90A3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77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7"/>
            <ac:spMk id="27650" creationId="{29DFC380-B814-C8E3-D0DB-3C6BA085C402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7"/>
            <ac:spMk id="27651" creationId="{9FDD4F8F-B440-C058-23E7-186C47B2DDF0}"/>
          </ac:spMkLst>
        </pc:spChg>
      </pc:sldChg>
      <pc:sldChg chg="modSp mod chgLayout">
        <pc:chgData name="Michael Olson2" userId="7fb21594-b682-4edc-9482-c69c6202f15f" providerId="ADAL" clId="{8B2BDEEC-E4CA-4723-9303-FF02053DBCD4}" dt="2022-12-02T22:37:39.382" v="2030" actId="20577"/>
        <pc:sldMkLst>
          <pc:docMk/>
          <pc:sldMk cId="0" sldId="278"/>
        </pc:sldMkLst>
        <pc:spChg chg="mod ord">
          <ac:chgData name="Michael Olson2" userId="7fb21594-b682-4edc-9482-c69c6202f15f" providerId="ADAL" clId="{8B2BDEEC-E4CA-4723-9303-FF02053DBCD4}" dt="2022-11-21T20:02:37.566" v="71" actId="700"/>
          <ac:spMkLst>
            <pc:docMk/>
            <pc:sldMk cId="0" sldId="278"/>
            <ac:spMk id="28674" creationId="{EDA9E647-2855-7FC4-780E-F7F4DD20D8A7}"/>
          </ac:spMkLst>
        </pc:spChg>
        <pc:spChg chg="mod ord">
          <ac:chgData name="Michael Olson2" userId="7fb21594-b682-4edc-9482-c69c6202f15f" providerId="ADAL" clId="{8B2BDEEC-E4CA-4723-9303-FF02053DBCD4}" dt="2022-12-02T22:37:39.382" v="2030" actId="20577"/>
          <ac:spMkLst>
            <pc:docMk/>
            <pc:sldMk cId="0" sldId="278"/>
            <ac:spMk id="28675" creationId="{5C77C26E-3255-1C07-92E6-67F258BA8015}"/>
          </ac:spMkLst>
        </pc:spChg>
        <pc:spChg chg="mod">
          <ac:chgData name="Michael Olson2" userId="7fb21594-b682-4edc-9482-c69c6202f15f" providerId="ADAL" clId="{8B2BDEEC-E4CA-4723-9303-FF02053DBCD4}" dt="2022-11-21T20:03:10.817" v="92" actId="1076"/>
          <ac:spMkLst>
            <pc:docMk/>
            <pc:sldMk cId="0" sldId="278"/>
            <ac:spMk id="28686" creationId="{43CA39BA-A0D0-EA45-255E-5EA4CEF7B5F1}"/>
          </ac:spMkLst>
        </pc:spChg>
      </pc:sldChg>
      <pc:sldChg chg="addSp modSp mod">
        <pc:chgData name="Michael Olson2" userId="7fb21594-b682-4edc-9482-c69c6202f15f" providerId="ADAL" clId="{8B2BDEEC-E4CA-4723-9303-FF02053DBCD4}" dt="2022-11-21T20:39:22.844" v="448" actId="6549"/>
        <pc:sldMkLst>
          <pc:docMk/>
          <pc:sldMk cId="0" sldId="279"/>
        </pc:sldMkLst>
        <pc:spChg chg="add mod">
          <ac:chgData name="Michael Olson2" userId="7fb21594-b682-4edc-9482-c69c6202f15f" providerId="ADAL" clId="{8B2BDEEC-E4CA-4723-9303-FF02053DBCD4}" dt="2022-11-21T20:39:22.844" v="448" actId="6549"/>
          <ac:spMkLst>
            <pc:docMk/>
            <pc:sldMk cId="0" sldId="279"/>
            <ac:spMk id="2" creationId="{127065C9-6587-AB40-22E8-DDCCE2FF1074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79"/>
            <ac:spMk id="30722" creationId="{CEEFFF8C-218D-CFCC-0254-57886A9320A4}"/>
          </ac:spMkLst>
        </pc:spChg>
        <pc:spChg chg="mod">
          <ac:chgData name="Michael Olson2" userId="7fb21594-b682-4edc-9482-c69c6202f15f" providerId="ADAL" clId="{8B2BDEEC-E4CA-4723-9303-FF02053DBCD4}" dt="2022-11-21T20:03:32.697" v="96" actId="12"/>
          <ac:spMkLst>
            <pc:docMk/>
            <pc:sldMk cId="0" sldId="279"/>
            <ac:spMk id="30723" creationId="{854EBE7E-D047-2E93-2AA2-11B6A34D9E05}"/>
          </ac:spMkLst>
        </pc:spChg>
      </pc:sldChg>
      <pc:sldChg chg="modSp del">
        <pc:chgData name="Michael Olson2" userId="7fb21594-b682-4edc-9482-c69c6202f15f" providerId="ADAL" clId="{8B2BDEEC-E4CA-4723-9303-FF02053DBCD4}" dt="2022-11-21T20:03:51.630" v="101" actId="47"/>
        <pc:sldMkLst>
          <pc:docMk/>
          <pc:sldMk cId="0" sldId="28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0"/>
            <ac:spMk id="32770" creationId="{41D0DF60-1159-A8ED-6DF3-BE7417AE1F92}"/>
          </ac:spMkLst>
        </pc:spChg>
      </pc:sldChg>
      <pc:sldChg chg="addSp modSp mod chgLayout">
        <pc:chgData name="Michael Olson2" userId="7fb21594-b682-4edc-9482-c69c6202f15f" providerId="ADAL" clId="{8B2BDEEC-E4CA-4723-9303-FF02053DBCD4}" dt="2022-11-21T20:46:11.499" v="562" actId="1035"/>
        <pc:sldMkLst>
          <pc:docMk/>
          <pc:sldMk cId="0" sldId="281"/>
        </pc:sldMkLst>
        <pc:spChg chg="mod ord">
          <ac:chgData name="Michael Olson2" userId="7fb21594-b682-4edc-9482-c69c6202f15f" providerId="ADAL" clId="{8B2BDEEC-E4CA-4723-9303-FF02053DBCD4}" dt="2022-11-21T20:04:13.118" v="104" actId="700"/>
          <ac:spMkLst>
            <pc:docMk/>
            <pc:sldMk cId="0" sldId="281"/>
            <ac:spMk id="33794" creationId="{BDEABD49-1294-62D0-2BCD-9628F29FF15A}"/>
          </ac:spMkLst>
        </pc:spChg>
        <pc:spChg chg="mod ord">
          <ac:chgData name="Michael Olson2" userId="7fb21594-b682-4edc-9482-c69c6202f15f" providerId="ADAL" clId="{8B2BDEEC-E4CA-4723-9303-FF02053DBCD4}" dt="2022-11-21T20:46:06.026" v="549" actId="27636"/>
          <ac:spMkLst>
            <pc:docMk/>
            <pc:sldMk cId="0" sldId="281"/>
            <ac:spMk id="33795" creationId="{690BDFD7-82D5-D6FA-2387-8066888765F6}"/>
          </ac:spMkLst>
        </pc:spChg>
        <pc:graphicFrameChg chg="add mod modGraphic">
          <ac:chgData name="Michael Olson2" userId="7fb21594-b682-4edc-9482-c69c6202f15f" providerId="ADAL" clId="{8B2BDEEC-E4CA-4723-9303-FF02053DBCD4}" dt="2022-11-21T20:46:11.499" v="562" actId="1035"/>
          <ac:graphicFrameMkLst>
            <pc:docMk/>
            <pc:sldMk cId="0" sldId="281"/>
            <ac:graphicFrameMk id="2" creationId="{84FF4B8F-FA1D-64DC-DF44-DD9418D83639}"/>
          </ac:graphicFrameMkLst>
        </pc:graphicFrameChg>
      </pc:sldChg>
      <pc:sldChg chg="modSp mod chgLayout">
        <pc:chgData name="Michael Olson2" userId="7fb21594-b682-4edc-9482-c69c6202f15f" providerId="ADAL" clId="{8B2BDEEC-E4CA-4723-9303-FF02053DBCD4}" dt="2022-11-21T20:06:06.737" v="115" actId="255"/>
        <pc:sldMkLst>
          <pc:docMk/>
          <pc:sldMk cId="0" sldId="282"/>
        </pc:sldMkLst>
        <pc:spChg chg="mod ord">
          <ac:chgData name="Michael Olson2" userId="7fb21594-b682-4edc-9482-c69c6202f15f" providerId="ADAL" clId="{8B2BDEEC-E4CA-4723-9303-FF02053DBCD4}" dt="2022-11-21T20:05:56.188" v="112" actId="700"/>
          <ac:spMkLst>
            <pc:docMk/>
            <pc:sldMk cId="0" sldId="282"/>
            <ac:spMk id="35842" creationId="{B8648FF6-859F-2723-7AB9-4433EB8AA7CC}"/>
          </ac:spMkLst>
        </pc:spChg>
        <pc:spChg chg="mod ord">
          <ac:chgData name="Michael Olson2" userId="7fb21594-b682-4edc-9482-c69c6202f15f" providerId="ADAL" clId="{8B2BDEEC-E4CA-4723-9303-FF02053DBCD4}" dt="2022-11-21T20:06:06.737" v="115" actId="255"/>
          <ac:spMkLst>
            <pc:docMk/>
            <pc:sldMk cId="0" sldId="282"/>
            <ac:spMk id="35843" creationId="{F367062D-E61C-7423-998F-66358F812CDF}"/>
          </ac:spMkLst>
        </pc:spChg>
      </pc:sldChg>
      <pc:sldChg chg="addSp modSp mod chgLayout">
        <pc:chgData name="Michael Olson2" userId="7fb21594-b682-4edc-9482-c69c6202f15f" providerId="ADAL" clId="{8B2BDEEC-E4CA-4723-9303-FF02053DBCD4}" dt="2022-11-21T20:58:39.113" v="582" actId="6549"/>
        <pc:sldMkLst>
          <pc:docMk/>
          <pc:sldMk cId="0" sldId="283"/>
        </pc:sldMkLst>
        <pc:spChg chg="add mod">
          <ac:chgData name="Michael Olson2" userId="7fb21594-b682-4edc-9482-c69c6202f15f" providerId="ADAL" clId="{8B2BDEEC-E4CA-4723-9303-FF02053DBCD4}" dt="2022-11-21T20:58:39.113" v="582" actId="6549"/>
          <ac:spMkLst>
            <pc:docMk/>
            <pc:sldMk cId="0" sldId="283"/>
            <ac:spMk id="2" creationId="{B7D981CB-8B69-39CD-B418-535B43136393}"/>
          </ac:spMkLst>
        </pc:spChg>
        <pc:spChg chg="add mod">
          <ac:chgData name="Michael Olson2" userId="7fb21594-b682-4edc-9482-c69c6202f15f" providerId="ADAL" clId="{8B2BDEEC-E4CA-4723-9303-FF02053DBCD4}" dt="2022-11-21T20:58:31.727" v="564" actId="1076"/>
          <ac:spMkLst>
            <pc:docMk/>
            <pc:sldMk cId="0" sldId="283"/>
            <ac:spMk id="3" creationId="{93D33FC9-B8E3-89EF-9A90-5EB55F52089C}"/>
          </ac:spMkLst>
        </pc:spChg>
        <pc:spChg chg="mod ord">
          <ac:chgData name="Michael Olson2" userId="7fb21594-b682-4edc-9482-c69c6202f15f" providerId="ADAL" clId="{8B2BDEEC-E4CA-4723-9303-FF02053DBCD4}" dt="2022-11-21T20:06:12.197" v="116" actId="700"/>
          <ac:spMkLst>
            <pc:docMk/>
            <pc:sldMk cId="0" sldId="283"/>
            <ac:spMk id="37890" creationId="{F5A6608F-C3AB-BB27-2499-9B033E614D2F}"/>
          </ac:spMkLst>
        </pc:spChg>
        <pc:spChg chg="mod ord">
          <ac:chgData name="Michael Olson2" userId="7fb21594-b682-4edc-9482-c69c6202f15f" providerId="ADAL" clId="{8B2BDEEC-E4CA-4723-9303-FF02053DBCD4}" dt="2022-11-21T20:06:15.261" v="118" actId="12"/>
          <ac:spMkLst>
            <pc:docMk/>
            <pc:sldMk cId="0" sldId="283"/>
            <ac:spMk id="37891" creationId="{ABA35F60-1D7A-9A38-8ECC-F3FFB8174C81}"/>
          </ac:spMkLst>
        </pc:spChg>
      </pc:sldChg>
      <pc:sldChg chg="del">
        <pc:chgData name="Michael Olson2" userId="7fb21594-b682-4edc-9482-c69c6202f15f" providerId="ADAL" clId="{8B2BDEEC-E4CA-4723-9303-FF02053DBCD4}" dt="2022-11-21T20:06:27.187" v="122" actId="47"/>
        <pc:sldMkLst>
          <pc:docMk/>
          <pc:sldMk cId="0" sldId="284"/>
        </pc:sldMkLst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85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5"/>
            <ac:spMk id="40962" creationId="{F328A9BA-CBA0-F884-32FB-6A4AF4658437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5"/>
            <ac:spMk id="40963" creationId="{C119B82C-1B32-25BE-E91F-7B2B1693F6ED}"/>
          </ac:spMkLst>
        </pc:spChg>
      </pc:sldChg>
      <pc:sldChg chg="addSp modSp mod chgLayout">
        <pc:chgData name="Michael Olson2" userId="7fb21594-b682-4edc-9482-c69c6202f15f" providerId="ADAL" clId="{8B2BDEEC-E4CA-4723-9303-FF02053DBCD4}" dt="2022-11-28T20:15:34.769" v="600" actId="6549"/>
        <pc:sldMkLst>
          <pc:docMk/>
          <pc:sldMk cId="0" sldId="286"/>
        </pc:sldMkLst>
        <pc:spChg chg="add mod">
          <ac:chgData name="Michael Olson2" userId="7fb21594-b682-4edc-9482-c69c6202f15f" providerId="ADAL" clId="{8B2BDEEC-E4CA-4723-9303-FF02053DBCD4}" dt="2022-11-28T20:15:34.769" v="600" actId="6549"/>
          <ac:spMkLst>
            <pc:docMk/>
            <pc:sldMk cId="0" sldId="286"/>
            <ac:spMk id="2" creationId="{2469EA14-1848-E25B-57C7-138F545A2548}"/>
          </ac:spMkLst>
        </pc:spChg>
        <pc:spChg chg="mod ord">
          <ac:chgData name="Michael Olson2" userId="7fb21594-b682-4edc-9482-c69c6202f15f" providerId="ADAL" clId="{8B2BDEEC-E4CA-4723-9303-FF02053DBCD4}" dt="2022-11-28T20:13:21.558" v="583" actId="700"/>
          <ac:spMkLst>
            <pc:docMk/>
            <pc:sldMk cId="0" sldId="286"/>
            <ac:spMk id="41986" creationId="{F1AFF3DD-5176-CF02-28DD-EF49743862A6}"/>
          </ac:spMkLst>
        </pc:spChg>
        <pc:spChg chg="mod ord">
          <ac:chgData name="Michael Olson2" userId="7fb21594-b682-4edc-9482-c69c6202f15f" providerId="ADAL" clId="{8B2BDEEC-E4CA-4723-9303-FF02053DBCD4}" dt="2022-11-28T20:13:43.970" v="588" actId="12"/>
          <ac:spMkLst>
            <pc:docMk/>
            <pc:sldMk cId="0" sldId="286"/>
            <ac:spMk id="41987" creationId="{22E45A9F-9087-0060-2949-B84110484616}"/>
          </ac:spMkLst>
        </pc:spChg>
        <pc:graphicFrameChg chg="mod modGraphic">
          <ac:chgData name="Michael Olson2" userId="7fb21594-b682-4edc-9482-c69c6202f15f" providerId="ADAL" clId="{8B2BDEEC-E4CA-4723-9303-FF02053DBCD4}" dt="2022-11-28T20:14:51.222" v="597" actId="6549"/>
          <ac:graphicFrameMkLst>
            <pc:docMk/>
            <pc:sldMk cId="0" sldId="286"/>
            <ac:graphicFrameMk id="754692" creationId="{54F21A33-677F-40E1-02E4-65889432E14D}"/>
          </ac:graphicFrameMkLst>
        </pc:graphicFrameChg>
      </pc:sldChg>
      <pc:sldChg chg="modSp del">
        <pc:chgData name="Michael Olson2" userId="7fb21594-b682-4edc-9482-c69c6202f15f" providerId="ADAL" clId="{8B2BDEEC-E4CA-4723-9303-FF02053DBCD4}" dt="2022-11-28T20:15:42.033" v="601" actId="47"/>
        <pc:sldMkLst>
          <pc:docMk/>
          <pc:sldMk cId="0" sldId="287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7"/>
            <ac:spMk id="44034" creationId="{D7B9161A-FA7F-0DB6-3954-9B5E0362EEB8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88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8"/>
            <ac:spMk id="45058" creationId="{E4AAC4A2-6721-C7C5-13EF-7FAE4D29A6CB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88"/>
            <ac:spMk id="45059" creationId="{6D9D6602-61AD-2DA9-7D39-67BFD45010C6}"/>
          </ac:spMkLst>
        </pc:spChg>
      </pc:sldChg>
      <pc:sldChg chg="modSp mod chgLayout modNotesTx">
        <pc:chgData name="Michael Olson2" userId="7fb21594-b682-4edc-9482-c69c6202f15f" providerId="ADAL" clId="{8B2BDEEC-E4CA-4723-9303-FF02053DBCD4}" dt="2022-11-28T21:44:24.561" v="1220" actId="20577"/>
        <pc:sldMkLst>
          <pc:docMk/>
          <pc:sldMk cId="0" sldId="289"/>
        </pc:sldMkLst>
        <pc:spChg chg="mod ord">
          <ac:chgData name="Michael Olson2" userId="7fb21594-b682-4edc-9482-c69c6202f15f" providerId="ADAL" clId="{8B2BDEEC-E4CA-4723-9303-FF02053DBCD4}" dt="2022-11-28T20:15:47.525" v="602" actId="700"/>
          <ac:spMkLst>
            <pc:docMk/>
            <pc:sldMk cId="0" sldId="289"/>
            <ac:spMk id="46082" creationId="{DE99C7AD-AA23-668C-194E-678B846B4EF7}"/>
          </ac:spMkLst>
        </pc:spChg>
        <pc:spChg chg="mod ord">
          <ac:chgData name="Michael Olson2" userId="7fb21594-b682-4edc-9482-c69c6202f15f" providerId="ADAL" clId="{8B2BDEEC-E4CA-4723-9303-FF02053DBCD4}" dt="2022-11-28T21:44:24.561" v="1220" actId="20577"/>
          <ac:spMkLst>
            <pc:docMk/>
            <pc:sldMk cId="0" sldId="289"/>
            <ac:spMk id="46083" creationId="{0C9E2450-0039-47CD-7C39-6D3EEB48066D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9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0"/>
            <ac:spMk id="48130" creationId="{BE7ED353-9469-DCAA-E07B-1D2F5833DFB0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0"/>
            <ac:spMk id="48131" creationId="{3E0474B3-2E62-BF3D-83FB-8BB63C1C6C5C}"/>
          </ac:spMkLst>
        </pc:spChg>
      </pc:sldChg>
      <pc:sldChg chg="modSp mod modNotesTx">
        <pc:chgData name="Michael Olson2" userId="7fb21594-b682-4edc-9482-c69c6202f15f" providerId="ADAL" clId="{8B2BDEEC-E4CA-4723-9303-FF02053DBCD4}" dt="2022-11-28T20:34:14.503" v="1033" actId="20577"/>
        <pc:sldMkLst>
          <pc:docMk/>
          <pc:sldMk cId="0" sldId="291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1"/>
            <ac:spMk id="49154" creationId="{3A0B6093-6F14-E1C5-80D1-7ED4FA53F08C}"/>
          </ac:spMkLst>
        </pc:spChg>
        <pc:spChg chg="mod">
          <ac:chgData name="Michael Olson2" userId="7fb21594-b682-4edc-9482-c69c6202f15f" providerId="ADAL" clId="{8B2BDEEC-E4CA-4723-9303-FF02053DBCD4}" dt="2022-11-28T20:16:43.935" v="617" actId="6549"/>
          <ac:spMkLst>
            <pc:docMk/>
            <pc:sldMk cId="0" sldId="291"/>
            <ac:spMk id="49155" creationId="{20BD2775-587C-66D8-BD88-380354734C48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292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2"/>
            <ac:spMk id="51202" creationId="{7B51038E-888B-D95C-30F1-644226745709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2"/>
            <ac:spMk id="51203" creationId="{F0FBC011-6128-FC9E-FB0E-EF75683B853C}"/>
          </ac:spMkLst>
        </pc:spChg>
      </pc:sldChg>
      <pc:sldChg chg="modSp mod chgLayout modNotesTx">
        <pc:chgData name="Michael Olson2" userId="7fb21594-b682-4edc-9482-c69c6202f15f" providerId="ADAL" clId="{8B2BDEEC-E4CA-4723-9303-FF02053DBCD4}" dt="2022-11-28T20:41:58.431" v="1137" actId="20577"/>
        <pc:sldMkLst>
          <pc:docMk/>
          <pc:sldMk cId="0" sldId="293"/>
        </pc:sldMkLst>
        <pc:spChg chg="mod ord">
          <ac:chgData name="Michael Olson2" userId="7fb21594-b682-4edc-9482-c69c6202f15f" providerId="ADAL" clId="{8B2BDEEC-E4CA-4723-9303-FF02053DBCD4}" dt="2022-11-28T20:17:02.388" v="618" actId="700"/>
          <ac:spMkLst>
            <pc:docMk/>
            <pc:sldMk cId="0" sldId="293"/>
            <ac:spMk id="52226" creationId="{98591230-C76E-30BC-EA54-2D67EA432209}"/>
          </ac:spMkLst>
        </pc:spChg>
        <pc:spChg chg="mod ord">
          <ac:chgData name="Michael Olson2" userId="7fb21594-b682-4edc-9482-c69c6202f15f" providerId="ADAL" clId="{8B2BDEEC-E4CA-4723-9303-FF02053DBCD4}" dt="2022-11-28T20:18:01.700" v="637" actId="20577"/>
          <ac:spMkLst>
            <pc:docMk/>
            <pc:sldMk cId="0" sldId="293"/>
            <ac:spMk id="52227" creationId="{67F4ECF6-A381-8D3B-3DD9-4B366F339A7A}"/>
          </ac:spMkLst>
        </pc:spChg>
      </pc:sldChg>
      <pc:sldChg chg="addSp modSp mod">
        <pc:chgData name="Michael Olson2" userId="7fb21594-b682-4edc-9482-c69c6202f15f" providerId="ADAL" clId="{8B2BDEEC-E4CA-4723-9303-FF02053DBCD4}" dt="2022-11-28T20:44:38.637" v="1148" actId="6549"/>
        <pc:sldMkLst>
          <pc:docMk/>
          <pc:sldMk cId="0" sldId="294"/>
        </pc:sldMkLst>
        <pc:spChg chg="add mod">
          <ac:chgData name="Michael Olson2" userId="7fb21594-b682-4edc-9482-c69c6202f15f" providerId="ADAL" clId="{8B2BDEEC-E4CA-4723-9303-FF02053DBCD4}" dt="2022-11-28T20:18:41.268" v="645" actId="6549"/>
          <ac:spMkLst>
            <pc:docMk/>
            <pc:sldMk cId="0" sldId="294"/>
            <ac:spMk id="2" creationId="{DCC8E59D-BE1E-B4DC-FF15-1713725E7601}"/>
          </ac:spMkLst>
        </pc:spChg>
        <pc:spChg chg="add mod">
          <ac:chgData name="Michael Olson2" userId="7fb21594-b682-4edc-9482-c69c6202f15f" providerId="ADAL" clId="{8B2BDEEC-E4CA-4723-9303-FF02053DBCD4}" dt="2022-11-28T20:44:38.637" v="1148" actId="6549"/>
          <ac:spMkLst>
            <pc:docMk/>
            <pc:sldMk cId="0" sldId="294"/>
            <ac:spMk id="3" creationId="{ABD6438E-E88A-C1FA-E1C2-E4488B3546B6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4"/>
            <ac:spMk id="54274" creationId="{B9D9978E-26BB-D8C5-D9CC-F72D97ECFF6A}"/>
          </ac:spMkLst>
        </pc:spChg>
        <pc:spChg chg="mod">
          <ac:chgData name="Michael Olson2" userId="7fb21594-b682-4edc-9482-c69c6202f15f" providerId="ADAL" clId="{8B2BDEEC-E4CA-4723-9303-FF02053DBCD4}" dt="2022-11-28T20:18:22.576" v="641" actId="20577"/>
          <ac:spMkLst>
            <pc:docMk/>
            <pc:sldMk cId="0" sldId="294"/>
            <ac:spMk id="54275" creationId="{3A71BE84-E771-FEFA-2319-598730D9E131}"/>
          </ac:spMkLst>
        </pc:spChg>
      </pc:sldChg>
      <pc:sldChg chg="modSp del">
        <pc:chgData name="Michael Olson2" userId="7fb21594-b682-4edc-9482-c69c6202f15f" providerId="ADAL" clId="{8B2BDEEC-E4CA-4723-9303-FF02053DBCD4}" dt="2022-11-28T20:18:45.063" v="646" actId="47"/>
        <pc:sldMkLst>
          <pc:docMk/>
          <pc:sldMk cId="0" sldId="295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5"/>
            <ac:spMk id="56324" creationId="{99342AA4-F7F0-7822-3291-E3DCA07FD1C2}"/>
          </ac:spMkLst>
        </pc:spChg>
      </pc:sldChg>
      <pc:sldChg chg="del">
        <pc:chgData name="Michael Olson2" userId="7fb21594-b682-4edc-9482-c69c6202f15f" providerId="ADAL" clId="{8B2BDEEC-E4CA-4723-9303-FF02053DBCD4}" dt="2022-11-28T20:18:46.559" v="647" actId="47"/>
        <pc:sldMkLst>
          <pc:docMk/>
          <pc:sldMk cId="0" sldId="296"/>
        </pc:sldMkLst>
      </pc:sldChg>
      <pc:sldChg chg="modSp del mod chgLayout">
        <pc:chgData name="Michael Olson2" userId="7fb21594-b682-4edc-9482-c69c6202f15f" providerId="ADAL" clId="{8B2BDEEC-E4CA-4723-9303-FF02053DBCD4}" dt="2022-11-28T20:46:23.395" v="1152" actId="47"/>
        <pc:sldMkLst>
          <pc:docMk/>
          <pc:sldMk cId="0" sldId="297"/>
        </pc:sldMkLst>
        <pc:spChg chg="mod ord">
          <ac:chgData name="Michael Olson2" userId="7fb21594-b682-4edc-9482-c69c6202f15f" providerId="ADAL" clId="{8B2BDEEC-E4CA-4723-9303-FF02053DBCD4}" dt="2022-11-28T20:18:50.971" v="648" actId="700"/>
          <ac:spMkLst>
            <pc:docMk/>
            <pc:sldMk cId="0" sldId="297"/>
            <ac:spMk id="58370" creationId="{77D02C3F-2C83-0D7D-1FB1-EB8F67610BF5}"/>
          </ac:spMkLst>
        </pc:spChg>
        <pc:spChg chg="mod ord">
          <ac:chgData name="Michael Olson2" userId="7fb21594-b682-4edc-9482-c69c6202f15f" providerId="ADAL" clId="{8B2BDEEC-E4CA-4723-9303-FF02053DBCD4}" dt="2022-11-28T20:46:14.662" v="1149" actId="21"/>
          <ac:spMkLst>
            <pc:docMk/>
            <pc:sldMk cId="0" sldId="297"/>
            <ac:spMk id="58371" creationId="{79C1094A-3FC5-B3C9-D3DB-CEBE91F7BBDF}"/>
          </ac:spMkLst>
        </pc:spChg>
      </pc:sldChg>
      <pc:sldChg chg="modSp mod">
        <pc:chgData name="Michael Olson2" userId="7fb21594-b682-4edc-9482-c69c6202f15f" providerId="ADAL" clId="{8B2BDEEC-E4CA-4723-9303-FF02053DBCD4}" dt="2022-11-28T20:46:19.280" v="1151" actId="20577"/>
        <pc:sldMkLst>
          <pc:docMk/>
          <pc:sldMk cId="0" sldId="298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298"/>
            <ac:spMk id="59394" creationId="{0CCB3EC2-CF67-87CF-8721-6CDCF3740E6A}"/>
          </ac:spMkLst>
        </pc:spChg>
        <pc:spChg chg="mod">
          <ac:chgData name="Michael Olson2" userId="7fb21594-b682-4edc-9482-c69c6202f15f" providerId="ADAL" clId="{8B2BDEEC-E4CA-4723-9303-FF02053DBCD4}" dt="2022-11-28T20:46:19.280" v="1151" actId="20577"/>
          <ac:spMkLst>
            <pc:docMk/>
            <pc:sldMk cId="0" sldId="298"/>
            <ac:spMk id="59395" creationId="{69FC3C94-A920-DBA7-DB34-975A82BA6A48}"/>
          </ac:spMkLst>
        </pc:spChg>
      </pc:sldChg>
      <pc:sldChg chg="modSp mod chgLayout">
        <pc:chgData name="Michael Olson2" userId="7fb21594-b682-4edc-9482-c69c6202f15f" providerId="ADAL" clId="{8B2BDEEC-E4CA-4723-9303-FF02053DBCD4}" dt="2022-11-28T20:19:30.373" v="663" actId="255"/>
        <pc:sldMkLst>
          <pc:docMk/>
          <pc:sldMk cId="0" sldId="299"/>
        </pc:sldMkLst>
        <pc:spChg chg="mod ord">
          <ac:chgData name="Michael Olson2" userId="7fb21594-b682-4edc-9482-c69c6202f15f" providerId="ADAL" clId="{8B2BDEEC-E4CA-4723-9303-FF02053DBCD4}" dt="2022-11-28T20:19:24.317" v="660" actId="700"/>
          <ac:spMkLst>
            <pc:docMk/>
            <pc:sldMk cId="0" sldId="299"/>
            <ac:spMk id="60418" creationId="{37272F70-102F-3CB8-1E38-D2DBF792514C}"/>
          </ac:spMkLst>
        </pc:spChg>
        <pc:spChg chg="mod ord">
          <ac:chgData name="Michael Olson2" userId="7fb21594-b682-4edc-9482-c69c6202f15f" providerId="ADAL" clId="{8B2BDEEC-E4CA-4723-9303-FF02053DBCD4}" dt="2022-11-28T20:19:30.373" v="663" actId="255"/>
          <ac:spMkLst>
            <pc:docMk/>
            <pc:sldMk cId="0" sldId="299"/>
            <ac:spMk id="60419" creationId="{F0381312-FAE1-F61A-3391-B5FB27780757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0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0"/>
            <ac:spMk id="61442" creationId="{E73DDF8F-338A-F80C-A5A4-7C36E56BE7FF}"/>
          </ac:spMkLst>
        </pc:spChg>
      </pc:sldChg>
      <pc:sldChg chg="modSp mod">
        <pc:chgData name="Michael Olson2" userId="7fb21594-b682-4edc-9482-c69c6202f15f" providerId="ADAL" clId="{8B2BDEEC-E4CA-4723-9303-FF02053DBCD4}" dt="2022-11-28T20:19:52.655" v="665" actId="12"/>
        <pc:sldMkLst>
          <pc:docMk/>
          <pc:sldMk cId="0" sldId="301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1"/>
            <ac:spMk id="62466" creationId="{729B711D-315D-1489-1F50-BFBDE8234F4D}"/>
          </ac:spMkLst>
        </pc:spChg>
        <pc:spChg chg="mod">
          <ac:chgData name="Michael Olson2" userId="7fb21594-b682-4edc-9482-c69c6202f15f" providerId="ADAL" clId="{8B2BDEEC-E4CA-4723-9303-FF02053DBCD4}" dt="2022-11-28T20:19:52.655" v="665" actId="12"/>
          <ac:spMkLst>
            <pc:docMk/>
            <pc:sldMk cId="0" sldId="301"/>
            <ac:spMk id="62467" creationId="{2386DD55-8A95-F770-C5E7-BF9DA44C6645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02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2"/>
            <ac:spMk id="63490" creationId="{69274E5B-3714-2549-329C-C73BE2205254}"/>
          </ac:spMkLst>
        </pc:spChg>
      </pc:sldChg>
      <pc:sldChg chg="modSp mod">
        <pc:chgData name="Michael Olson2" userId="7fb21594-b682-4edc-9482-c69c6202f15f" providerId="ADAL" clId="{8B2BDEEC-E4CA-4723-9303-FF02053DBCD4}" dt="2022-11-28T20:20:01.155" v="667" actId="12"/>
        <pc:sldMkLst>
          <pc:docMk/>
          <pc:sldMk cId="0" sldId="303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3"/>
            <ac:spMk id="64514" creationId="{ABC50BE4-D9FF-2BC1-B14C-D0B7119D90A9}"/>
          </ac:spMkLst>
        </pc:spChg>
        <pc:spChg chg="mod">
          <ac:chgData name="Michael Olson2" userId="7fb21594-b682-4edc-9482-c69c6202f15f" providerId="ADAL" clId="{8B2BDEEC-E4CA-4723-9303-FF02053DBCD4}" dt="2022-11-28T20:20:01.155" v="667" actId="12"/>
          <ac:spMkLst>
            <pc:docMk/>
            <pc:sldMk cId="0" sldId="303"/>
            <ac:spMk id="64515" creationId="{3423A2E9-63D5-6999-8D01-DCA7BE764904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04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4"/>
            <ac:spMk id="65538" creationId="{47FDA45C-C50F-1C60-CDD3-BD52CC36FC86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05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5"/>
            <ac:spMk id="66562" creationId="{882D6F23-5E39-C766-B74B-7E9A6D2DF551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5"/>
            <ac:spMk id="66563" creationId="{5B7DF56D-AC1A-37F1-43DD-282B9D34EE2C}"/>
          </ac:spMkLst>
        </pc:spChg>
      </pc:sldChg>
      <pc:sldChg chg="modSp mod">
        <pc:chgData name="Michael Olson2" userId="7fb21594-b682-4edc-9482-c69c6202f15f" providerId="ADAL" clId="{8B2BDEEC-E4CA-4723-9303-FF02053DBCD4}" dt="2022-11-28T20:55:34.375" v="1156" actId="12"/>
        <pc:sldMkLst>
          <pc:docMk/>
          <pc:sldMk cId="0" sldId="306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06"/>
            <ac:spMk id="67586" creationId="{192D9AD9-5536-4204-ACC2-C8FC79BF4B8E}"/>
          </ac:spMkLst>
        </pc:spChg>
        <pc:spChg chg="mod">
          <ac:chgData name="Michael Olson2" userId="7fb21594-b682-4edc-9482-c69c6202f15f" providerId="ADAL" clId="{8B2BDEEC-E4CA-4723-9303-FF02053DBCD4}" dt="2022-11-28T20:55:34.375" v="1156" actId="12"/>
          <ac:spMkLst>
            <pc:docMk/>
            <pc:sldMk cId="0" sldId="306"/>
            <ac:spMk id="67587" creationId="{F0D63CFA-82DA-213B-8A51-7A1E9C3F0507}"/>
          </ac:spMkLst>
        </pc:spChg>
      </pc:sldChg>
      <pc:sldChg chg="modSp mod chgLayout">
        <pc:chgData name="Michael Olson2" userId="7fb21594-b682-4edc-9482-c69c6202f15f" providerId="ADAL" clId="{8B2BDEEC-E4CA-4723-9303-FF02053DBCD4}" dt="2022-11-28T20:56:23.954" v="1175" actId="12"/>
        <pc:sldMkLst>
          <pc:docMk/>
          <pc:sldMk cId="0" sldId="307"/>
        </pc:sldMkLst>
        <pc:spChg chg="mod ord">
          <ac:chgData name="Michael Olson2" userId="7fb21594-b682-4edc-9482-c69c6202f15f" providerId="ADAL" clId="{8B2BDEEC-E4CA-4723-9303-FF02053DBCD4}" dt="2022-11-28T20:55:39.830" v="1157" actId="700"/>
          <ac:spMkLst>
            <pc:docMk/>
            <pc:sldMk cId="0" sldId="307"/>
            <ac:spMk id="69634" creationId="{D62DBDFE-6F37-5F71-9C99-21D5D8BDFB12}"/>
          </ac:spMkLst>
        </pc:spChg>
        <pc:spChg chg="mod ord">
          <ac:chgData name="Michael Olson2" userId="7fb21594-b682-4edc-9482-c69c6202f15f" providerId="ADAL" clId="{8B2BDEEC-E4CA-4723-9303-FF02053DBCD4}" dt="2022-11-28T20:56:23.954" v="1175" actId="12"/>
          <ac:spMkLst>
            <pc:docMk/>
            <pc:sldMk cId="0" sldId="307"/>
            <ac:spMk id="69635" creationId="{802F399C-D30B-2E1A-A830-92A5C0E2094B}"/>
          </ac:spMkLst>
        </pc:spChg>
      </pc:sldChg>
      <pc:sldChg chg="addSp delSp modSp mod chgLayout">
        <pc:chgData name="Michael Olson2" userId="7fb21594-b682-4edc-9482-c69c6202f15f" providerId="ADAL" clId="{8B2BDEEC-E4CA-4723-9303-FF02053DBCD4}" dt="2022-11-30T21:17:38.327" v="1666" actId="20577"/>
        <pc:sldMkLst>
          <pc:docMk/>
          <pc:sldMk cId="0" sldId="308"/>
        </pc:sldMkLst>
        <pc:spChg chg="add del">
          <ac:chgData name="Michael Olson2" userId="7fb21594-b682-4edc-9482-c69c6202f15f" providerId="ADAL" clId="{8B2BDEEC-E4CA-4723-9303-FF02053DBCD4}" dt="2022-11-28T20:57:00.667" v="1184" actId="22"/>
          <ac:spMkLst>
            <pc:docMk/>
            <pc:sldMk cId="0" sldId="308"/>
            <ac:spMk id="3" creationId="{7FC714B8-020B-860F-818F-63FC01A42490}"/>
          </ac:spMkLst>
        </pc:spChg>
        <pc:spChg chg="add del mod">
          <ac:chgData name="Michael Olson2" userId="7fb21594-b682-4edc-9482-c69c6202f15f" providerId="ADAL" clId="{8B2BDEEC-E4CA-4723-9303-FF02053DBCD4}" dt="2022-11-30T21:14:44.434" v="1225" actId="478"/>
          <ac:spMkLst>
            <pc:docMk/>
            <pc:sldMk cId="0" sldId="308"/>
            <ac:spMk id="4" creationId="{6BFC342C-EBD6-3443-4309-529D4E4C88F8}"/>
          </ac:spMkLst>
        </pc:spChg>
        <pc:spChg chg="mod ord">
          <ac:chgData name="Michael Olson2" userId="7fb21594-b682-4edc-9482-c69c6202f15f" providerId="ADAL" clId="{8B2BDEEC-E4CA-4723-9303-FF02053DBCD4}" dt="2022-11-28T20:56:47.977" v="1176" actId="700"/>
          <ac:spMkLst>
            <pc:docMk/>
            <pc:sldMk cId="0" sldId="308"/>
            <ac:spMk id="71682" creationId="{1AC5ADB1-D6DA-1AB3-037B-EC4ECD737028}"/>
          </ac:spMkLst>
        </pc:spChg>
        <pc:spChg chg="mod ord">
          <ac:chgData name="Michael Olson2" userId="7fb21594-b682-4edc-9482-c69c6202f15f" providerId="ADAL" clId="{8B2BDEEC-E4CA-4723-9303-FF02053DBCD4}" dt="2022-11-30T21:17:38.327" v="1666" actId="20577"/>
          <ac:spMkLst>
            <pc:docMk/>
            <pc:sldMk cId="0" sldId="308"/>
            <ac:spMk id="71683" creationId="{D5488A69-8869-1B56-3BB9-6F99D448FCD8}"/>
          </ac:spMkLst>
        </pc:spChg>
        <pc:picChg chg="add del">
          <ac:chgData name="Michael Olson2" userId="7fb21594-b682-4edc-9482-c69c6202f15f" providerId="ADAL" clId="{8B2BDEEC-E4CA-4723-9303-FF02053DBCD4}" dt="2022-11-30T21:15:31.320" v="1308"/>
          <ac:picMkLst>
            <pc:docMk/>
            <pc:sldMk cId="0" sldId="308"/>
            <ac:picMk id="1026" creationId="{D8F168A3-4AE1-49F7-1980-161C0AA169A7}"/>
          </ac:picMkLst>
        </pc:picChg>
        <pc:picChg chg="add del mod">
          <ac:chgData name="Michael Olson2" userId="7fb21594-b682-4edc-9482-c69c6202f15f" providerId="ADAL" clId="{8B2BDEEC-E4CA-4723-9303-FF02053DBCD4}" dt="2022-11-30T21:15:30.909" v="1307"/>
          <ac:picMkLst>
            <pc:docMk/>
            <pc:sldMk cId="0" sldId="308"/>
            <ac:picMk id="1028" creationId="{C92D4123-C99F-6DCB-B811-2C1B6DCC1452}"/>
          </ac:picMkLst>
        </pc:picChg>
      </pc:sldChg>
      <pc:sldChg chg="del">
        <pc:chgData name="Michael Olson2" userId="7fb21594-b682-4edc-9482-c69c6202f15f" providerId="ADAL" clId="{8B2BDEEC-E4CA-4723-9303-FF02053DBCD4}" dt="2022-11-28T20:57:22.666" v="1188" actId="47"/>
        <pc:sldMkLst>
          <pc:docMk/>
          <pc:sldMk cId="0" sldId="309"/>
        </pc:sldMkLst>
      </pc:sldChg>
      <pc:sldChg chg="modSp del">
        <pc:chgData name="Michael Olson2" userId="7fb21594-b682-4edc-9482-c69c6202f15f" providerId="ADAL" clId="{8B2BDEEC-E4CA-4723-9303-FF02053DBCD4}" dt="2022-11-28T20:57:24.228" v="1189" actId="47"/>
        <pc:sldMkLst>
          <pc:docMk/>
          <pc:sldMk cId="0" sldId="31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0"/>
            <ac:spMk id="74755" creationId="{46801873-1523-F337-F50E-C6EBCD394A88}"/>
          </ac:spMkLst>
        </pc:spChg>
      </pc:sldChg>
      <pc:sldChg chg="modSp del">
        <pc:chgData name="Michael Olson2" userId="7fb21594-b682-4edc-9482-c69c6202f15f" providerId="ADAL" clId="{8B2BDEEC-E4CA-4723-9303-FF02053DBCD4}" dt="2022-11-28T20:57:25.358" v="1190" actId="47"/>
        <pc:sldMkLst>
          <pc:docMk/>
          <pc:sldMk cId="0" sldId="312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2"/>
            <ac:spMk id="75779" creationId="{32AC4A6C-0350-A99A-4EF5-2287A5F8359E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13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3"/>
            <ac:spMk id="76802" creationId="{BB1D71E9-50F7-64C1-C7AD-FBE5954B8066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3"/>
            <ac:spMk id="76803" creationId="{61CE278C-C5E2-B970-A06F-B6FD342E78BF}"/>
          </ac:spMkLst>
        </pc:spChg>
      </pc:sldChg>
      <pc:sldChg chg="addSp modSp mod">
        <pc:chgData name="Michael Olson2" userId="7fb21594-b682-4edc-9482-c69c6202f15f" providerId="ADAL" clId="{8B2BDEEC-E4CA-4723-9303-FF02053DBCD4}" dt="2022-11-30T21:12:58.129" v="1223" actId="6549"/>
        <pc:sldMkLst>
          <pc:docMk/>
          <pc:sldMk cId="0" sldId="314"/>
        </pc:sldMkLst>
        <pc:spChg chg="add mod">
          <ac:chgData name="Michael Olson2" userId="7fb21594-b682-4edc-9482-c69c6202f15f" providerId="ADAL" clId="{8B2BDEEC-E4CA-4723-9303-FF02053DBCD4}" dt="2022-11-28T20:59:05.557" v="1212" actId="6549"/>
          <ac:spMkLst>
            <pc:docMk/>
            <pc:sldMk cId="0" sldId="314"/>
            <ac:spMk id="2" creationId="{F58ACB47-AA83-CE5E-63DB-A40A0E0142D0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4"/>
            <ac:spMk id="77826" creationId="{C3AB1846-C44F-44E7-ED44-18E43431C15E}"/>
          </ac:spMkLst>
        </pc:spChg>
        <pc:spChg chg="mod">
          <ac:chgData name="Michael Olson2" userId="7fb21594-b682-4edc-9482-c69c6202f15f" providerId="ADAL" clId="{8B2BDEEC-E4CA-4723-9303-FF02053DBCD4}" dt="2022-11-30T21:12:58.129" v="1223" actId="6549"/>
          <ac:spMkLst>
            <pc:docMk/>
            <pc:sldMk cId="0" sldId="314"/>
            <ac:spMk id="77827" creationId="{CD7471D7-E018-6FDA-81B5-1B34E7CFB035}"/>
          </ac:spMkLst>
        </pc:spChg>
      </pc:sldChg>
      <pc:sldChg chg="del">
        <pc:chgData name="Michael Olson2" userId="7fb21594-b682-4edc-9482-c69c6202f15f" providerId="ADAL" clId="{8B2BDEEC-E4CA-4723-9303-FF02053DBCD4}" dt="2022-11-28T20:59:20.198" v="1213" actId="47"/>
        <pc:sldMkLst>
          <pc:docMk/>
          <pc:sldMk cId="0" sldId="315"/>
        </pc:sldMkLst>
      </pc:sldChg>
      <pc:sldChg chg="addSp modSp mod">
        <pc:chgData name="Michael Olson2" userId="7fb21594-b682-4edc-9482-c69c6202f15f" providerId="ADAL" clId="{8B2BDEEC-E4CA-4723-9303-FF02053DBCD4}" dt="2022-11-21T20:01:30.539" v="57" actId="6549"/>
        <pc:sldMkLst>
          <pc:docMk/>
          <pc:sldMk cId="0" sldId="316"/>
        </pc:sldMkLst>
        <pc:spChg chg="add mod">
          <ac:chgData name="Michael Olson2" userId="7fb21594-b682-4edc-9482-c69c6202f15f" providerId="ADAL" clId="{8B2BDEEC-E4CA-4723-9303-FF02053DBCD4}" dt="2022-11-21T20:01:30.539" v="57" actId="6549"/>
          <ac:spMkLst>
            <pc:docMk/>
            <pc:sldMk cId="0" sldId="316"/>
            <ac:spMk id="2" creationId="{77ADFD1D-FBE2-0351-D144-05CB1EBAC5BB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6"/>
            <ac:spMk id="3" creationId="{D4CE1DB6-30A2-ED9B-4959-8240A8500645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6"/>
            <ac:spMk id="22530" creationId="{B5F126AD-29CB-24EB-6ED2-C7D777EFA6AB}"/>
          </ac:spMkLst>
        </pc:spChg>
      </pc:sldChg>
      <pc:sldChg chg="modSp">
        <pc:chgData name="Michael Olson2" userId="7fb21594-b682-4edc-9482-c69c6202f15f" providerId="ADAL" clId="{8B2BDEEC-E4CA-4723-9303-FF02053DBCD4}" dt="2022-11-21T19:58:41.131" v="0"/>
        <pc:sldMkLst>
          <pc:docMk/>
          <pc:sldMk cId="0" sldId="317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7"/>
            <ac:spMk id="80898" creationId="{0C8CAD68-9045-CD86-7860-FF73C5773303}"/>
          </ac:spMkLst>
        </pc:spChg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17"/>
            <ac:spMk id="80899" creationId="{6A17C771-41DA-4F5B-82EE-5FA3537D1729}"/>
          </ac:spMkLst>
        </pc:spChg>
      </pc:sldChg>
      <pc:sldChg chg="modSp mod chgLayout">
        <pc:chgData name="Michael Olson2" userId="7fb21594-b682-4edc-9482-c69c6202f15f" providerId="ADAL" clId="{8B2BDEEC-E4CA-4723-9303-FF02053DBCD4}" dt="2022-11-28T20:58:11.555" v="1203" actId="1035"/>
        <pc:sldMkLst>
          <pc:docMk/>
          <pc:sldMk cId="0" sldId="318"/>
        </pc:sldMkLst>
        <pc:spChg chg="mod ord">
          <ac:chgData name="Michael Olson2" userId="7fb21594-b682-4edc-9482-c69c6202f15f" providerId="ADAL" clId="{8B2BDEEC-E4CA-4723-9303-FF02053DBCD4}" dt="2022-11-28T20:57:44.483" v="1191" actId="700"/>
          <ac:spMkLst>
            <pc:docMk/>
            <pc:sldMk cId="0" sldId="318"/>
            <ac:spMk id="81922" creationId="{9327F0F0-E45F-FD5A-1172-9582B787FEAC}"/>
          </ac:spMkLst>
        </pc:spChg>
        <pc:spChg chg="mod ord">
          <ac:chgData name="Michael Olson2" userId="7fb21594-b682-4edc-9482-c69c6202f15f" providerId="ADAL" clId="{8B2BDEEC-E4CA-4723-9303-FF02053DBCD4}" dt="2022-11-28T20:58:02.992" v="1199" actId="27636"/>
          <ac:spMkLst>
            <pc:docMk/>
            <pc:sldMk cId="0" sldId="318"/>
            <ac:spMk id="81923" creationId="{5FFF2404-D11C-FC10-9C69-1D10D9A5ED5B}"/>
          </ac:spMkLst>
        </pc:spChg>
        <pc:spChg chg="mod">
          <ac:chgData name="Michael Olson2" userId="7fb21594-b682-4edc-9482-c69c6202f15f" providerId="ADAL" clId="{8B2BDEEC-E4CA-4723-9303-FF02053DBCD4}" dt="2022-11-28T20:58:07.706" v="1201" actId="1035"/>
          <ac:spMkLst>
            <pc:docMk/>
            <pc:sldMk cId="0" sldId="318"/>
            <ac:spMk id="81924" creationId="{50C6EBBC-1022-F499-9BC0-EFE5C40D4830}"/>
          </ac:spMkLst>
        </pc:spChg>
        <pc:spChg chg="mod">
          <ac:chgData name="Michael Olson2" userId="7fb21594-b682-4edc-9482-c69c6202f15f" providerId="ADAL" clId="{8B2BDEEC-E4CA-4723-9303-FF02053DBCD4}" dt="2022-11-28T20:58:11.555" v="1203" actId="1035"/>
          <ac:spMkLst>
            <pc:docMk/>
            <pc:sldMk cId="0" sldId="318"/>
            <ac:spMk id="81925" creationId="{E0A32598-87D1-77C5-C600-2AAE6C344F1F}"/>
          </ac:spMkLst>
        </pc:spChg>
        <pc:spChg chg="mod">
          <ac:chgData name="Michael Olson2" userId="7fb21594-b682-4edc-9482-c69c6202f15f" providerId="ADAL" clId="{8B2BDEEC-E4CA-4723-9303-FF02053DBCD4}" dt="2022-11-28T20:58:11.555" v="1203" actId="1035"/>
          <ac:spMkLst>
            <pc:docMk/>
            <pc:sldMk cId="0" sldId="318"/>
            <ac:spMk id="81926" creationId="{02536349-7009-5E46-4575-9CDD39756D5B}"/>
          </ac:spMkLst>
        </pc:spChg>
      </pc:sldChg>
      <pc:sldChg chg="addSp delSp modSp mod chgLayout">
        <pc:chgData name="Michael Olson2" userId="7fb21594-b682-4edc-9482-c69c6202f15f" providerId="ADAL" clId="{8B2BDEEC-E4CA-4723-9303-FF02053DBCD4}" dt="2022-11-30T21:24:33.929" v="2018" actId="21"/>
        <pc:sldMkLst>
          <pc:docMk/>
          <pc:sldMk cId="0" sldId="319"/>
        </pc:sldMkLst>
        <pc:spChg chg="add del mod">
          <ac:chgData name="Michael Olson2" userId="7fb21594-b682-4edc-9482-c69c6202f15f" providerId="ADAL" clId="{8B2BDEEC-E4CA-4723-9303-FF02053DBCD4}" dt="2022-11-30T21:24:33.929" v="2018" actId="21"/>
          <ac:spMkLst>
            <pc:docMk/>
            <pc:sldMk cId="0" sldId="319"/>
            <ac:spMk id="2" creationId="{4404885E-537E-5684-036D-48F5DBF7F70C}"/>
          </ac:spMkLst>
        </pc:spChg>
        <pc:spChg chg="mod ord">
          <ac:chgData name="Michael Olson2" userId="7fb21594-b682-4edc-9482-c69c6202f15f" providerId="ADAL" clId="{8B2BDEEC-E4CA-4723-9303-FF02053DBCD4}" dt="2022-11-30T21:22:23.959" v="1731" actId="6549"/>
          <ac:spMkLst>
            <pc:docMk/>
            <pc:sldMk cId="0" sldId="319"/>
            <ac:spMk id="4" creationId="{EF5B6735-E743-8D60-4D8E-6737E2BEBE82}"/>
          </ac:spMkLst>
        </pc:spChg>
        <pc:spChg chg="mod ord">
          <ac:chgData name="Michael Olson2" userId="7fb21594-b682-4edc-9482-c69c6202f15f" providerId="ADAL" clId="{8B2BDEEC-E4CA-4723-9303-FF02053DBCD4}" dt="2022-11-28T20:58:28.433" v="1204" actId="700"/>
          <ac:spMkLst>
            <pc:docMk/>
            <pc:sldMk cId="0" sldId="319"/>
            <ac:spMk id="82946" creationId="{83B228FE-9F34-FD3C-A45B-9922F3B68D30}"/>
          </ac:spMkLst>
        </pc:spChg>
      </pc:sldChg>
      <pc:sldChg chg="modSp del">
        <pc:chgData name="Michael Olson2" userId="7fb21594-b682-4edc-9482-c69c6202f15f" providerId="ADAL" clId="{8B2BDEEC-E4CA-4723-9303-FF02053DBCD4}" dt="2022-11-30T20:52:16.637" v="1221" actId="47"/>
        <pc:sldMkLst>
          <pc:docMk/>
          <pc:sldMk cId="0" sldId="320"/>
        </pc:sldMkLst>
        <pc:spChg chg="mod">
          <ac:chgData name="Michael Olson2" userId="7fb21594-b682-4edc-9482-c69c6202f15f" providerId="ADAL" clId="{8B2BDEEC-E4CA-4723-9303-FF02053DBCD4}" dt="2022-11-21T19:58:41.131" v="0"/>
          <ac:spMkLst>
            <pc:docMk/>
            <pc:sldMk cId="0" sldId="320"/>
            <ac:spMk id="83970" creationId="{48CEB791-BCE2-1DAF-008A-B79EB9746817}"/>
          </ac:spMkLst>
        </pc:spChg>
      </pc:sldChg>
      <pc:sldChg chg="modSp add mod">
        <pc:chgData name="Michael Olson2" userId="7fb21594-b682-4edc-9482-c69c6202f15f" providerId="ADAL" clId="{8B2BDEEC-E4CA-4723-9303-FF02053DBCD4}" dt="2022-11-21T19:58:54.860" v="17" actId="6549"/>
        <pc:sldMkLst>
          <pc:docMk/>
          <pc:sldMk cId="0" sldId="354"/>
        </pc:sldMkLst>
        <pc:spChg chg="mod">
          <ac:chgData name="Michael Olson2" userId="7fb21594-b682-4edc-9482-c69c6202f15f" providerId="ADAL" clId="{8B2BDEEC-E4CA-4723-9303-FF02053DBCD4}" dt="2022-11-21T19:58:54.860" v="17" actId="6549"/>
          <ac:spMkLst>
            <pc:docMk/>
            <pc:sldMk cId="0" sldId="354"/>
            <ac:spMk id="4" creationId="{035FDE51-1EAF-41A2-EF4F-4093CE7D5F9B}"/>
          </ac:spMkLst>
        </pc:spChg>
      </pc:sldChg>
      <pc:sldChg chg="addSp delSp modSp new mod ord">
        <pc:chgData name="Michael Olson2" userId="7fb21594-b682-4edc-9482-c69c6202f15f" providerId="ADAL" clId="{8B2BDEEC-E4CA-4723-9303-FF02053DBCD4}" dt="2022-11-21T20:17:46.920" v="322" actId="21"/>
        <pc:sldMkLst>
          <pc:docMk/>
          <pc:sldMk cId="1689509068" sldId="355"/>
        </pc:sldMkLst>
        <pc:spChg chg="mod">
          <ac:chgData name="Michael Olson2" userId="7fb21594-b682-4edc-9482-c69c6202f15f" providerId="ADAL" clId="{8B2BDEEC-E4CA-4723-9303-FF02053DBCD4}" dt="2022-11-21T20:12:10.173" v="157" actId="20577"/>
          <ac:spMkLst>
            <pc:docMk/>
            <pc:sldMk cId="1689509068" sldId="355"/>
            <ac:spMk id="2" creationId="{FD664091-3B93-825B-1F21-F2D0237B44A0}"/>
          </ac:spMkLst>
        </pc:spChg>
        <pc:spChg chg="mod">
          <ac:chgData name="Michael Olson2" userId="7fb21594-b682-4edc-9482-c69c6202f15f" providerId="ADAL" clId="{8B2BDEEC-E4CA-4723-9303-FF02053DBCD4}" dt="2022-11-21T20:13:08.512" v="208" actId="2711"/>
          <ac:spMkLst>
            <pc:docMk/>
            <pc:sldMk cId="1689509068" sldId="355"/>
            <ac:spMk id="3" creationId="{5CBB7E9A-477D-3D47-2BAB-E6BADBA9D7AC}"/>
          </ac:spMkLst>
        </pc:spChg>
        <pc:spChg chg="add del mod">
          <ac:chgData name="Michael Olson2" userId="7fb21594-b682-4edc-9482-c69c6202f15f" providerId="ADAL" clId="{8B2BDEEC-E4CA-4723-9303-FF02053DBCD4}" dt="2022-11-21T20:17:46.920" v="322" actId="21"/>
          <ac:spMkLst>
            <pc:docMk/>
            <pc:sldMk cId="1689509068" sldId="355"/>
            <ac:spMk id="5" creationId="{FDBAEB0B-D420-2F9E-6BFE-11B0C9981DCC}"/>
          </ac:spMkLst>
        </pc:spChg>
        <pc:graphicFrameChg chg="add mod modGraphic">
          <ac:chgData name="Michael Olson2" userId="7fb21594-b682-4edc-9482-c69c6202f15f" providerId="ADAL" clId="{8B2BDEEC-E4CA-4723-9303-FF02053DBCD4}" dt="2022-11-21T20:16:45.434" v="318" actId="20577"/>
          <ac:graphicFrameMkLst>
            <pc:docMk/>
            <pc:sldMk cId="1689509068" sldId="355"/>
            <ac:graphicFrameMk id="4" creationId="{297725B7-8E61-FB34-EEEA-5316E3AB04FB}"/>
          </ac:graphicFrameMkLst>
        </pc:graphicFrameChg>
      </pc:sldChg>
      <pc:sldChg chg="addSp delSp modSp new mod ord">
        <pc:chgData name="Michael Olson2" userId="7fb21594-b682-4edc-9482-c69c6202f15f" providerId="ADAL" clId="{8B2BDEEC-E4CA-4723-9303-FF02053DBCD4}" dt="2022-11-28T20:33:18.885" v="975" actId="20577"/>
        <pc:sldMkLst>
          <pc:docMk/>
          <pc:sldMk cId="3950091642" sldId="356"/>
        </pc:sldMkLst>
        <pc:spChg chg="mod">
          <ac:chgData name="Michael Olson2" userId="7fb21594-b682-4edc-9482-c69c6202f15f" providerId="ADAL" clId="{8B2BDEEC-E4CA-4723-9303-FF02053DBCD4}" dt="2022-11-28T20:27:50.914" v="768" actId="20577"/>
          <ac:spMkLst>
            <pc:docMk/>
            <pc:sldMk cId="3950091642" sldId="356"/>
            <ac:spMk id="2" creationId="{7040197F-ED9C-EA89-C6C2-B7B153D0E7C5}"/>
          </ac:spMkLst>
        </pc:spChg>
        <pc:spChg chg="del">
          <ac:chgData name="Michael Olson2" userId="7fb21594-b682-4edc-9482-c69c6202f15f" providerId="ADAL" clId="{8B2BDEEC-E4CA-4723-9303-FF02053DBCD4}" dt="2022-11-28T20:28:01.807" v="769" actId="3680"/>
          <ac:spMkLst>
            <pc:docMk/>
            <pc:sldMk cId="3950091642" sldId="356"/>
            <ac:spMk id="3" creationId="{23C54E03-58D4-6339-D2A1-9921FB93B55C}"/>
          </ac:spMkLst>
        </pc:spChg>
        <pc:spChg chg="add mod">
          <ac:chgData name="Michael Olson2" userId="7fb21594-b682-4edc-9482-c69c6202f15f" providerId="ADAL" clId="{8B2BDEEC-E4CA-4723-9303-FF02053DBCD4}" dt="2022-11-28T20:33:18.885" v="975" actId="20577"/>
          <ac:spMkLst>
            <pc:docMk/>
            <pc:sldMk cId="3950091642" sldId="356"/>
            <ac:spMk id="5" creationId="{6F499246-50B0-C2F5-CACD-B21166EC79CE}"/>
          </ac:spMkLst>
        </pc:spChg>
        <pc:graphicFrameChg chg="add mod ord modGraphic">
          <ac:chgData name="Michael Olson2" userId="7fb21594-b682-4edc-9482-c69c6202f15f" providerId="ADAL" clId="{8B2BDEEC-E4CA-4723-9303-FF02053DBCD4}" dt="2022-11-28T20:30:11.735" v="849" actId="572"/>
          <ac:graphicFrameMkLst>
            <pc:docMk/>
            <pc:sldMk cId="3950091642" sldId="356"/>
            <ac:graphicFrameMk id="4" creationId="{B5A2AB5C-52D5-E391-EDEC-EC195EEB64A4}"/>
          </ac:graphicFrameMkLst>
        </pc:graphicFrameChg>
      </pc:sldChg>
      <pc:sldChg chg="add">
        <pc:chgData name="Michael Olson2" userId="7fb21594-b682-4edc-9482-c69c6202f15f" providerId="ADAL" clId="{8B2BDEEC-E4CA-4723-9303-FF02053DBCD4}" dt="2022-11-30T21:14:41.888" v="1224" actId="2890"/>
        <pc:sldMkLst>
          <pc:docMk/>
          <pc:sldMk cId="4148391652" sldId="357"/>
        </pc:sldMkLst>
      </pc:sldChg>
      <pc:sldChg chg="addSp modSp add mod ord">
        <pc:chgData name="Michael Olson2" userId="7fb21594-b682-4edc-9482-c69c6202f15f" providerId="ADAL" clId="{8B2BDEEC-E4CA-4723-9303-FF02053DBCD4}" dt="2022-11-30T21:24:35.175" v="2019"/>
        <pc:sldMkLst>
          <pc:docMk/>
          <pc:sldMk cId="3837762365" sldId="358"/>
        </pc:sldMkLst>
        <pc:spChg chg="add mod">
          <ac:chgData name="Michael Olson2" userId="7fb21594-b682-4edc-9482-c69c6202f15f" providerId="ADAL" clId="{8B2BDEEC-E4CA-4723-9303-FF02053DBCD4}" dt="2022-11-30T21:24:35.175" v="2019"/>
          <ac:spMkLst>
            <pc:docMk/>
            <pc:sldMk cId="3837762365" sldId="358"/>
            <ac:spMk id="2" creationId="{B26A1210-AAEA-3FD8-1D71-E4AFA3CEB282}"/>
          </ac:spMkLst>
        </pc:spChg>
        <pc:spChg chg="mod">
          <ac:chgData name="Michael Olson2" userId="7fb21594-b682-4edc-9482-c69c6202f15f" providerId="ADAL" clId="{8B2BDEEC-E4CA-4723-9303-FF02053DBCD4}" dt="2022-11-30T21:24:24.558" v="2017" actId="27636"/>
          <ac:spMkLst>
            <pc:docMk/>
            <pc:sldMk cId="3837762365" sldId="358"/>
            <ac:spMk id="71682" creationId="{1AC5ADB1-D6DA-1AB3-037B-EC4ECD737028}"/>
          </ac:spMkLst>
        </pc:spChg>
        <pc:spChg chg="mod">
          <ac:chgData name="Michael Olson2" userId="7fb21594-b682-4edc-9482-c69c6202f15f" providerId="ADAL" clId="{8B2BDEEC-E4CA-4723-9303-FF02053DBCD4}" dt="2022-11-30T21:24:10.862" v="1970" actId="20577"/>
          <ac:spMkLst>
            <pc:docMk/>
            <pc:sldMk cId="3837762365" sldId="358"/>
            <ac:spMk id="71683" creationId="{D5488A69-8869-1B56-3BB9-6F99D448FCD8}"/>
          </ac:spMkLst>
        </pc:spChg>
      </pc:sldChg>
      <pc:sldMasterChg chg="addSp delSp modSp mod">
        <pc:chgData name="Michael Olson2" userId="7fb21594-b682-4edc-9482-c69c6202f15f" providerId="ADAL" clId="{8B2BDEEC-E4CA-4723-9303-FF02053DBCD4}" dt="2022-11-21T20:00:19.820" v="36" actId="478"/>
        <pc:sldMasterMkLst>
          <pc:docMk/>
          <pc:sldMasterMk cId="123158135" sldId="2147483912"/>
        </pc:sldMasterMkLst>
        <pc:spChg chg="add del mod">
          <ac:chgData name="Michael Olson2" userId="7fb21594-b682-4edc-9482-c69c6202f15f" providerId="ADAL" clId="{8B2BDEEC-E4CA-4723-9303-FF02053DBCD4}" dt="2022-11-21T20:00:19.820" v="36" actId="478"/>
          <ac:spMkLst>
            <pc:docMk/>
            <pc:sldMasterMk cId="123158135" sldId="2147483912"/>
            <ac:spMk id="12" creationId="{1C81FADA-9E96-249E-7ECD-8E36483833BE}"/>
          </ac:spMkLst>
        </pc:spChg>
        <pc:picChg chg="add">
          <ac:chgData name="Michael Olson2" userId="7fb21594-b682-4edc-9482-c69c6202f15f" providerId="ADAL" clId="{8B2BDEEC-E4CA-4723-9303-FF02053DBCD4}" dt="2022-11-21T19:58:41.131" v="0"/>
          <ac:picMkLst>
            <pc:docMk/>
            <pc:sldMasterMk cId="123158135" sldId="2147483912"/>
            <ac:picMk id="13" creationId="{28EBB912-933A-5623-86DB-76AC98F859C1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92823A-1B4A-2223-B9E0-304C694F6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C791A-8303-FE3A-CD5C-5B179B8DE6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02ACF4-12F3-47A6-8075-89559314E4E2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7E2BD-B398-2059-4AF9-EC4988899E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B539B-AA4B-2D71-250D-AC72D5E1FA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381841-4EAD-41D2-B1F2-308E081E5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7F8C37-62F9-D5CC-E03B-050767C872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5B1E1-60AE-424E-6C38-8783ACFACF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9F9CDB-1806-4836-8B5B-DD56845771FA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24512F8-3FBB-52EA-C66F-D549159B4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3135F1-45DE-27BA-5440-C391D5EE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66EB-B708-A9A9-7D12-3ADC7FC21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1110D-F4EC-C691-9C79-A8C1CF782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36CC7B-BE98-45E2-B9E3-66CE3863E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8820A4E-CC1E-EC03-0DB0-B286E2A64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212D8-8C1C-40F5-9479-570466F47C13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08DC806-9A0D-4463-51A8-C4C43F8C2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FBF7131-DC72-FD8A-3AD3-E0C7BB220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3B85814-3DB3-EEFA-B05C-C8F4D9B5D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1237B7-10A0-4F63-9ADE-20E86198B17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9EE7B96-35E4-CA92-5D86-304CC01E4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34A45F6-53DE-E8B2-D631-C4865B2B1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72DB30D-2A4D-1D8C-C4DC-F1304ACB4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22E86-E28E-46BA-A2F6-F145EFADA5B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BFE579D-FA4B-3308-318B-79DB879E3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58F8902-D671-1CE8-A85D-1B2C4BB04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1756AE0-5C6F-4A9E-67F5-AA9964E54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13B78-519E-4690-9DAB-5C71A04D094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9C9E152-D848-FF5C-42D4-392D4B760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5A2DE9F-8C68-937A-F814-A580B7B88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(&amp;) Address Operator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0712D7A-3FF2-850B-E1AC-097B015EE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9E470A-0780-4AE1-9ED0-01B3FFE0AE8C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409220B-4FE6-23B4-5C66-AEA701A7D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679BA87-2F2B-8F41-DEC6-97EC4A0BD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(*) Indirection Operator – Shows contents at that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7A169FF-DACC-D3DE-E8FE-7C7BD4C8C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A78B33-079A-46D5-9CBE-AA3F2B254A15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688FE4E-8246-8A3C-0C35-0BA29FB2A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942DB07-D8F1-ED7E-9656-B7C21C0AF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(*) indirection operator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(&amp;) reference operator / address operator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4603A7C-BC22-7679-9F04-91C26DFA6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89646-CD10-42D5-BB75-AACD87434260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C759807-ED4A-808A-98F2-D79626C3E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F01FE27-1C99-4BAD-27DB-7A3D025CD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4E32B13-42D6-895A-6E7E-2D70FB9B6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2CFA6B-6D34-4566-A15C-A092D4F438B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D751CE-3C6D-390F-55B0-7D401771C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648FB13-A9C4-04C3-D761-D4703054A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1EA8128-5954-AE97-B820-688F8B7EC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6AC63B-D878-4CE7-ACD0-6B9D9883060B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3255C43-09CA-4661-1B33-033C8F22F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98FE75D-3C95-BC0E-F26F-C49A8E968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80DA734-1329-DAC9-1512-71DE1F146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59445-E245-4927-8F5F-169CBEA57D9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06015E2-E444-E15A-D012-FC32B7D16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593C904-54BC-CDDD-2024-AC7741C17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80DA734-1329-DAC9-1512-71DE1F146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59445-E245-4927-8F5F-169CBEA57D9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06015E2-E444-E15A-D012-FC32B7D16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593C904-54BC-CDDD-2024-AC7741C17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3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699FEC8-B62F-DA0E-2ECC-7F024E2EC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1F226F-E522-40DB-8629-3F0F616F76CC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97CFAF8-F535-D57E-C6E3-18242F86C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817055B-3907-FC4E-BA94-409E73142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B0870C0-53C4-939E-5BA9-418158A8E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366C34-521F-408F-BA1A-9A7F80B0A51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FEA764-8D8F-0963-A320-F8E64CCD8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CA039BD-87BC-50DD-56C5-D82ED5C39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80DA734-1329-DAC9-1512-71DE1F146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59445-E245-4927-8F5F-169CBEA57D9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06015E2-E444-E15A-D012-FC32B7D16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593C904-54BC-CDDD-2024-AC7741C17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4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4D91AA4-AEF6-29AC-C732-167091BE4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523551-41EA-4C4A-9BF1-075FB2CD1272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B95BBDF-38F7-6E74-A927-3D0EA3E42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6D7FE72-0C08-C346-6FFD-89DD7FBA1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C2BBA02-6D0F-66C2-97B2-48A788CA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B6173D-B4CA-4B76-9E52-EEB6E19D054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22C7EC8-53BC-FCCA-AB39-1EF041A99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CF4E41B-ACB5-5D94-1AA1-6483160DF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20B74F8-E9D4-B69D-F716-5F8789327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F9B62-AA44-48A9-B621-822873C52948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C586FD6-7E34-468C-EF7C-AD3733CD0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01CB61E-94B2-1813-32F5-4B730C840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D68BC4A-174E-D2F4-1420-8B92099AD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2152C0-2A33-4F84-8F21-31533A72EB1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1AD1B02-5CF8-C423-9408-51D39C739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8889FAF-0E17-439C-1F5E-CC9CD2887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FF4A8C-A5A6-F6A4-AA7A-35596F826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911AA6-2DD1-4A7B-95C7-73E0BCDE35ED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6770022-B032-D197-557A-3FEAA7CE6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8C5B8C0-B44F-2CCC-DA3A-102AC30F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0B36F0A-A4A2-A943-4402-1060C6C4A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3420C0-F584-4554-9D30-AA49D74F93B0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D916D53-4C5A-C5CE-A166-A4C3EA945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3172C5C-FED8-4405-6AE7-478CB587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9BA70D6-5980-708B-2E96-800DC6D63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898B5E-B3C4-4940-A07B-BAB90337DBC4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26A819F-1254-B5FC-2B92-6289FD9CB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0DA6571-0311-B4E9-CB6E-6C757F280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D5F2A-9F8D-4C1E-A4BE-21E3714D6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4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CE417-81B0-4664-88B2-D6823B4923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3AF85-5D3F-4506-89A6-8F3FF31490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7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73FC4-216E-4681-BE48-233BA86D1A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9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2BE48-7080-40D3-9141-9B3FA850BA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6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19729-1CCA-4DC2-ADF7-849B605F8E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2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0F234-9A60-4DFA-99A6-CA62CC9EEB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63717-0062-4931-B78D-DAD4C8DDB1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4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5DB1D-CC85-44F5-B367-4730539E3D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AD6D01-3823-4C65-8126-986DE55486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20FA9-7053-49B5-A628-AD652E8875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1EC210-D0AD-4BA9-9385-26E521B55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28EBB912-933A-5623-86DB-76AC98F85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9</a:t>
            </a:r>
            <a:br>
              <a:rPr lang="en-US" sz="5200" dirty="0"/>
            </a:br>
            <a:r>
              <a:rPr lang="en-US" sz="5200" dirty="0"/>
              <a:t>Pointers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8752C4-4CF9-8345-9C87-5BF46BEAE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Something Like Pointers:  Reference Variables</a:t>
            </a:r>
          </a:p>
        </p:txBody>
      </p:sp>
      <p:pic>
        <p:nvPicPr>
          <p:cNvPr id="15363" name="Picture 3" descr="0903sowc copy">
            <a:extLst>
              <a:ext uri="{FF2B5EF4-FFF2-40B4-BE49-F238E27FC236}">
                <a16:creationId xmlns:a16="http://schemas.microsoft.com/office/drawing/2014/main" id="{B4A567FE-7CE7-9B6F-706B-E90784B1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0438"/>
            <a:ext cx="634365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2BBCF19A-3AA7-A5EF-179A-BC04B57B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donuts</a:t>
            </a:r>
            <a:r>
              <a:rPr lang="en-US" altLang="en-US" sz="1800">
                <a:solidFill>
                  <a:srgbClr val="FA8218"/>
                </a:solidFill>
              </a:rPr>
              <a:t> parameter,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getOrder</a:t>
            </a:r>
            <a:r>
              <a:rPr lang="en-US" altLang="en-US" sz="1800">
                <a:solidFill>
                  <a:srgbClr val="FA8218"/>
                </a:solidFill>
              </a:rPr>
              <a:t> function, points to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jellyDonuts</a:t>
            </a:r>
            <a:r>
              <a:rPr lang="en-US" altLang="en-US" sz="1800">
                <a:solidFill>
                  <a:srgbClr val="FA8218"/>
                </a:solidFill>
              </a:rPr>
              <a:t> variable.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E56B1586-60AC-C3AC-53FA-617B43CFA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C++ automatically stores the address of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jellyDonuts</a:t>
            </a:r>
            <a:r>
              <a:rPr lang="en-US" altLang="en-US" sz="1800">
                <a:solidFill>
                  <a:srgbClr val="FA8218"/>
                </a:solidFill>
              </a:rPr>
              <a:t>   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donuts</a:t>
            </a:r>
            <a:r>
              <a:rPr lang="en-US" altLang="en-US" sz="1800">
                <a:solidFill>
                  <a:srgbClr val="FA8218"/>
                </a:solidFill>
              </a:rPr>
              <a:t> parameter.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285D09-BD8F-7E0C-BFE9-48CF854E0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DE4711-20B3-2828-3BD5-0ACDFBE32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Pointer variables are yet another way using a memory address to work with a piece of data.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Pointers are more "low-level" than arrays and reference variables.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you are responsible for finding the address you want to store in the pointer and correctly using it.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ABD805-B178-1C26-90D6-E7AAC1447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38119F-4950-B04B-3E10-CBACE41E1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 *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/>
              <a:t>Read as: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		“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/>
              <a:t> can hold the address of an int”</a:t>
            </a:r>
          </a:p>
          <a:p>
            <a:r>
              <a:rPr lang="en-US" altLang="en-US" dirty="0"/>
              <a:t>Spacing in definition does not matter: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* 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>
                <a:latin typeface="Courier New" panose="02070309020205020404" pitchFamily="49" charset="0"/>
              </a:rPr>
              <a:t>;  // same as above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int*  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>
                <a:latin typeface="Courier New" panose="02070309020205020404" pitchFamily="49" charset="0"/>
              </a:rPr>
              <a:t>;  // same as above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1D9AA54-EF16-73E5-58B4-A0A21CFF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A13484F-3183-286F-D937-2D97040E8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Assigning an address to a pointer variable: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*</a:t>
            </a:r>
            <a:r>
              <a:rPr lang="en-US" altLang="en-US" sz="2000" dirty="0" err="1">
                <a:latin typeface="Courier New" panose="02070309020205020404" pitchFamily="49" charset="0"/>
              </a:rPr>
              <a:t>intptr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/>
              <a:t>	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intptr</a:t>
            </a:r>
            <a:r>
              <a:rPr lang="en-US" altLang="en-US" sz="2000" dirty="0">
                <a:latin typeface="Courier New" panose="02070309020205020404" pitchFamily="49" charset="0"/>
              </a:rPr>
              <a:t> = &amp;num;</a:t>
            </a:r>
          </a:p>
          <a:p>
            <a:r>
              <a:rPr lang="en-US" altLang="en-US" dirty="0"/>
              <a:t>Memory layout: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16A00A5-4746-3A04-5E1C-BB04C36F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4640BA4-2127-4563-3EF7-C151FE2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5A56766-CA77-3EA3-36D4-C9F513A3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num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CBC2DB1D-3134-E60C-2BB8-34DF0F4AB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intptr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F291ECB9-386E-505B-F4E7-22CF62D99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E4FC7E0E-E89E-5D43-02BE-D3C4A99D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1190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0x4a00</a:t>
            </a: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FD2F9B4E-039D-2DD3-1A93-45A129A6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7C8324C0-0DBF-1AFC-A741-5EF17338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address of </a:t>
            </a:r>
            <a:r>
              <a:rPr lang="en-US" altLang="en-US" sz="1800" dirty="0">
                <a:latin typeface="Courier New" panose="02070309020205020404" pitchFamily="49" charset="0"/>
              </a:rPr>
              <a:t>num</a:t>
            </a:r>
            <a:r>
              <a:rPr lang="en-US" altLang="en-US" sz="1800" dirty="0"/>
              <a:t>: </a:t>
            </a:r>
            <a:r>
              <a:rPr lang="en-US" altLang="en-US" sz="1800" dirty="0">
                <a:latin typeface="Courier New" panose="02070309020205020404" pitchFamily="49" charset="0"/>
              </a:rPr>
              <a:t>0x4a00</a:t>
            </a:r>
            <a:endParaRPr lang="en-US" altLang="en-US" sz="18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5F126AD-29CB-24EB-6ED2-C7D777EFA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1DB6-30A2-ED9B-4959-8240A850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Initialize pointer variables with the special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In C++ 11,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 key word was introduced to represent the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Here is an example of how you define a pointer variable and initialize it with the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endParaRPr lang="en-US" sz="1050" dirty="0"/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7ADFD1D-FBE2-0351-D144-05CB1EBAC5BB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Pr9-2.cpp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10B9AA-B2B1-29E2-6437-338EC570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Indirection Operator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921A87B-44B4-3A82-2415-CA48527F8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indirection operator (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) dereferences a pointer.</a:t>
            </a:r>
          </a:p>
          <a:p>
            <a:r>
              <a:rPr lang="en-US" altLang="en-US" dirty="0"/>
              <a:t>It allows you to access the item that the pointer points to.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x = 25;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*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>
                <a:latin typeface="Courier New" panose="02070309020205020404" pitchFamily="49" charset="0"/>
              </a:rPr>
              <a:t> = &amp;x;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*</a:t>
            </a:r>
            <a:r>
              <a:rPr lang="en-US" altLang="en-US" dirty="0" err="1">
                <a:latin typeface="Courier New" panose="02070309020205020404" pitchFamily="49" charset="0"/>
              </a:rPr>
              <a:t>intptr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040315B3-B328-5249-3717-39C5C7EF4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43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This prints 25.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2B708C4-8C17-1477-311D-4037D41AD5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5900" y="3886200"/>
            <a:ext cx="304800" cy="22860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7142376-25DA-F63A-B7ED-2E378F92AC9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Pr9-3.cpp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9DFC380-B814-C8E3-D0DB-3C6BA085C4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9.3</a:t>
            </a:r>
          </a:p>
        </p:txBody>
      </p:sp>
      <p:sp>
        <p:nvSpPr>
          <p:cNvPr id="27651" name="Subtitle 2">
            <a:extLst>
              <a:ext uri="{FF2B5EF4-FFF2-40B4-BE49-F238E27FC236}">
                <a16:creationId xmlns:a16="http://schemas.microsoft.com/office/drawing/2014/main" id="{9FDD4F8F-B440-C058-23E7-186C47B2DD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Relationship Between Arrays and Pointers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DA9E647-2855-7FC4-780E-F7F4DD20D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Relationship Between Arrays and Pointers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C77C26E-3255-1C07-92E6-67F258BA8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Array name is starting address of array</a:t>
            </a:r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>
                <a:latin typeface="Courier New" panose="02070309020205020404" pitchFamily="49" charset="0"/>
              </a:rPr>
              <a:t>[] = {4, 7, 11};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>
                <a:latin typeface="Courier New" panose="02070309020205020404" pitchFamily="49" charset="0"/>
              </a:rPr>
              <a:t>;		// displays 0x4a00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>
                <a:latin typeface="Courier New" panose="02070309020205020404" pitchFamily="49" charset="0"/>
              </a:rPr>
              <a:t>[0]; 	// displays 4</a:t>
            </a:r>
          </a:p>
        </p:txBody>
      </p:sp>
      <p:graphicFrame>
        <p:nvGraphicFramePr>
          <p:cNvPr id="742404" name="Group 4">
            <a:extLst>
              <a:ext uri="{FF2B5EF4-FFF2-40B4-BE49-F238E27FC236}">
                <a16:creationId xmlns:a16="http://schemas.microsoft.com/office/drawing/2014/main" id="{643E83CA-EF42-3003-F993-5F1C0C4F0A3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048000"/>
          <a:ext cx="2133600" cy="5334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6" name="Text Box 14">
            <a:extLst>
              <a:ext uri="{FF2B5EF4-FFF2-40B4-BE49-F238E27FC236}">
                <a16:creationId xmlns:a16="http://schemas.microsoft.com/office/drawing/2014/main" id="{43CA39BA-A0D0-EA45-255E-5EA4CEF7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89773"/>
            <a:ext cx="477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starting address of </a:t>
            </a:r>
            <a:r>
              <a:rPr lang="en-US" altLang="en-US" sz="1800" dirty="0" err="1">
                <a:latin typeface="Courier New" panose="02070309020205020404" pitchFamily="49" charset="0"/>
              </a:rPr>
              <a:t>vals</a:t>
            </a:r>
            <a:r>
              <a:rPr lang="en-US" altLang="en-US" sz="1800" dirty="0"/>
              <a:t>: </a:t>
            </a:r>
            <a:r>
              <a:rPr lang="en-US" altLang="en-US" sz="1800" dirty="0">
                <a:latin typeface="Courier New" panose="02070309020205020404" pitchFamily="49" charset="0"/>
              </a:rPr>
              <a:t>0x4a00</a:t>
            </a:r>
            <a:endParaRPr lang="en-US" altLang="en-US" sz="18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EEFFF8C-218D-CFCC-0254-57886A932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Relationship Between Arrays and Pointers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4EBE7E-D047-2E93-2AA2-11B6A34D9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 name can be used as a pointer constant: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[] = {4, 7, 11};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*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;    // displays 4</a:t>
            </a:r>
            <a:endParaRPr lang="en-US" altLang="en-US" dirty="0"/>
          </a:p>
          <a:p>
            <a:r>
              <a:rPr lang="en-US" altLang="en-US" dirty="0"/>
              <a:t>Pointer can be used as an array name: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*</a:t>
            </a:r>
            <a:r>
              <a:rPr lang="en-US" altLang="en-US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>
                <a:latin typeface="Courier New" panose="02070309020205020404" pitchFamily="49" charset="0"/>
              </a:rPr>
              <a:t>[1]; // displays 7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27065C9-6587-AB40-22E8-DDCCE2FF107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Pr9-5.cpp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DEABD49-1294-62D0-2BCD-9628F29FF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in Expressions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0BDFD7-82D5-D6FA-2387-806688876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Given: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>
                <a:latin typeface="Courier New" panose="02070309020205020404" pitchFamily="49" charset="0"/>
              </a:rPr>
              <a:t>[]={4,7,11}, *</a:t>
            </a:r>
            <a:r>
              <a:rPr lang="en-US" altLang="en-US" sz="2000" dirty="0" err="1">
                <a:latin typeface="Courier New" panose="02070309020205020404" pitchFamily="49" charset="0"/>
              </a:rPr>
              <a:t>valptr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valptr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Times" panose="02020603050405020304" pitchFamily="18" charset="0"/>
              <a:buNone/>
            </a:pPr>
            <a:r>
              <a:rPr lang="en-US" altLang="en-US" dirty="0"/>
              <a:t>What is </a:t>
            </a:r>
            <a:r>
              <a:rPr lang="en-US" altLang="en-US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>
                <a:latin typeface="Courier New" panose="02070309020205020404" pitchFamily="49" charset="0"/>
              </a:rPr>
              <a:t> + 1</a:t>
            </a:r>
            <a:r>
              <a:rPr lang="en-US" altLang="en-US" dirty="0"/>
              <a:t>?  	</a:t>
            </a:r>
            <a:br>
              <a:rPr lang="en-US" altLang="en-US" dirty="0"/>
            </a:br>
            <a:r>
              <a:rPr lang="en-US" altLang="en-US" dirty="0"/>
              <a:t>It means (address in </a:t>
            </a:r>
            <a:r>
              <a:rPr lang="en-US" altLang="en-US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/>
              <a:t>) + (1 * size of an int)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*(valptr+1); //displays 7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*(valptr+2); //displays 11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Times" panose="02020603050405020304" pitchFamily="18" charset="0"/>
              <a:buNone/>
            </a:pPr>
            <a:r>
              <a:rPr lang="en-US" altLang="en-US" dirty="0"/>
              <a:t>Must use </a:t>
            </a:r>
            <a:r>
              <a:rPr lang="en-US" altLang="en-US" dirty="0">
                <a:latin typeface="Courier New" panose="02070309020205020404" pitchFamily="49" charset="0"/>
              </a:rPr>
              <a:t>( )</a:t>
            </a:r>
            <a:r>
              <a:rPr lang="en-US" altLang="en-US" dirty="0"/>
              <a:t> as shown in the expressions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FF4B8F-FA1D-64DC-DF44-DD9418D8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68551"/>
              </p:ext>
            </p:extLst>
          </p:nvPr>
        </p:nvGraphicFramePr>
        <p:xfrm>
          <a:off x="0" y="4343400"/>
          <a:ext cx="9144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7334334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56196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7947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239438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17050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747304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93347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760993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37647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0137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310369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4121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1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  <a:p>
                      <a:r>
                        <a:rPr lang="en-US" sz="1400" dirty="0" err="1"/>
                        <a:t>valptr</a:t>
                      </a:r>
                      <a:endParaRPr lang="en-US" sz="14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1204</a:t>
                      </a:r>
                    </a:p>
                    <a:p>
                      <a:r>
                        <a:rPr lang="en-US" sz="1400" dirty="0"/>
                        <a:t>valptr</a:t>
                      </a:r>
                      <a:r>
                        <a:rPr lang="en-US" sz="1000" dirty="0"/>
                        <a:t>+</a:t>
                      </a:r>
                      <a:r>
                        <a:rPr lang="en-US" sz="1400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1208</a:t>
                      </a:r>
                    </a:p>
                    <a:p>
                      <a:r>
                        <a:rPr lang="en-US" sz="1400" dirty="0"/>
                        <a:t>valptr</a:t>
                      </a:r>
                      <a:r>
                        <a:rPr lang="en-US" sz="1000" dirty="0"/>
                        <a:t>+</a:t>
                      </a:r>
                      <a:r>
                        <a:rPr lang="en-US" sz="140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0302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97BE5DE-0545-65D5-FAB2-38B0A77DBE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1842836-EF12-A454-AE77-5F514D20B4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Getting the Address of a Variable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8648FF6-859F-2723-7AB9-4433EB8AA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Access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367062D-E61C-7423-998F-66358F812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Array elements can be accessed in many ways:</a:t>
            </a:r>
          </a:p>
        </p:txBody>
      </p:sp>
      <p:graphicFrame>
        <p:nvGraphicFramePr>
          <p:cNvPr id="749572" name="Group 4">
            <a:extLst>
              <a:ext uri="{FF2B5EF4-FFF2-40B4-BE49-F238E27FC236}">
                <a16:creationId xmlns:a16="http://schemas.microsoft.com/office/drawing/2014/main" id="{AFC06516-7AFD-8EC8-BE86-8E088C8BB52C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486025"/>
          <a:ext cx="6629400" cy="338137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access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name 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vals[2]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pointer to array 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valptr[2]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name and subscript arithmetic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*(vals + 2)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pointer to array and subscript arithmetic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*(valptr + 2) = 17;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5A6608F-C3AB-BB27-2499-9B033E614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Access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BA35F60-1D7A-9A38-8ECC-F3FFB8174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Conversion:  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  <a:r>
              <a:rPr lang="en-US" altLang="en-US" dirty="0"/>
              <a:t> is equivalent to </a:t>
            </a:r>
            <a:r>
              <a:rPr lang="en-US" altLang="en-US" dirty="0">
                <a:latin typeface="Courier New" panose="02070309020205020404" pitchFamily="49" charset="0"/>
              </a:rPr>
              <a:t>*(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No bounds checking performed on array access, whether using array name or a pointer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7D981CB-8B69-39CD-B418-535B4313639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9_03_Pointers.cpp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3D33FC9-B8E3-89EF-9A90-5EB55F52089C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Pr9-7.cpp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328A9BA-CBA0-F884-32FB-6A4AF46584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9.4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C119B82C-1B32-25BE-E91F-7B2B1693F6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1AFF3DD-5176-CF02-28DD-EF4974386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2E45A9F-9087-0060-2949-B84110484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Operations on pointer variables: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	</a:t>
            </a:r>
          </a:p>
          <a:p>
            <a:pPr>
              <a:buClr>
                <a:schemeClr val="tx1"/>
              </a:buClr>
              <a:buFont typeface="Times" panose="02020603050405020304" pitchFamily="18" charset="0"/>
              <a:buNone/>
            </a:pPr>
            <a:endParaRPr lang="en-US" altLang="en-US" dirty="0"/>
          </a:p>
        </p:txBody>
      </p:sp>
      <p:graphicFrame>
        <p:nvGraphicFramePr>
          <p:cNvPr id="754692" name="Group 4">
            <a:extLst>
              <a:ext uri="{FF2B5EF4-FFF2-40B4-BE49-F238E27FC236}">
                <a16:creationId xmlns:a16="http://schemas.microsoft.com/office/drawing/2014/main" id="{54F21A33-677F-40E1-02E4-65889432E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85066"/>
              </p:ext>
            </p:extLst>
          </p:nvPr>
        </p:nvGraphicFramePr>
        <p:xfrm>
          <a:off x="609600" y="2362200"/>
          <a:ext cx="8153400" cy="3578922"/>
        </p:xfrm>
        <a:graphic>
          <a:graphicData uri="http://schemas.openxmlformats.org/drawingml/2006/table">
            <a:tbl>
              <a:tblPr/>
              <a:tblGrid>
                <a:gridCol w="307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Example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 vals[]={4,7,11};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 *valptr = vals;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++,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++; // points at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--; // now points at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+, -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&lt;&lt; *(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+ 2); //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+=, -=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and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 // points at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+= 2;   // points at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-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from pointer)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cout &lt;&lt;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–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 // difference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//(number of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) between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//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469EA14-1848-E25B-57C7-138F545A254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Pr9-9.cpp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4AAC4A2-6721-C7C5-13EF-7FAE4D29A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9.5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6D9D6602-61AD-2DA9-7D39-67BFD45010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Initializing Pointers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E99C7AD-AA23-668C-194E-678B846B4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Pointers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C9E2450-0039-47CD-7C39-6D3EEB480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int num;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int* </a:t>
            </a:r>
            <a:r>
              <a:rPr lang="en-US" altLang="en-US" sz="1800" dirty="0" err="1">
                <a:latin typeface="Courier New" panose="02070309020205020404" pitchFamily="49" charset="0"/>
              </a:rPr>
              <a:t>numptr</a:t>
            </a:r>
            <a:r>
              <a:rPr lang="en-US" altLang="en-US" sz="1800" dirty="0">
                <a:latin typeface="Courier New" panose="02070309020205020404" pitchFamily="49" charset="0"/>
              </a:rPr>
              <a:t> = &amp;num;</a:t>
            </a:r>
            <a:endParaRPr lang="en-US" altLang="en-US" sz="1800" dirty="0"/>
          </a:p>
          <a:p>
            <a:r>
              <a:rPr lang="en-US" altLang="en-US" dirty="0"/>
              <a:t>Can initialize at definition time: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num, *</a:t>
            </a:r>
            <a:r>
              <a:rPr lang="en-US" altLang="en-US" dirty="0" err="1">
                <a:latin typeface="Courier New" panose="02070309020205020404" pitchFamily="49" charset="0"/>
              </a:rPr>
              <a:t>numptr</a:t>
            </a:r>
            <a:r>
              <a:rPr lang="en-US" altLang="en-US" dirty="0">
                <a:latin typeface="Courier New" panose="02070309020205020404" pitchFamily="49" charset="0"/>
              </a:rPr>
              <a:t> = &amp;num;	// pointer to int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[3], *</a:t>
            </a:r>
            <a:r>
              <a:rPr lang="en-US" altLang="en-US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;	// pointer to array</a:t>
            </a:r>
          </a:p>
          <a:p>
            <a:r>
              <a:rPr lang="en-US" altLang="en-US" dirty="0"/>
              <a:t>Cannot mix data types: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cost;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*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= &amp;cost; 		// won</a:t>
            </a:r>
            <a:r>
              <a:rPr lang="en-US" altLang="en-US" dirty="0"/>
              <a:t>’</a:t>
            </a:r>
            <a:r>
              <a:rPr lang="en-US" altLang="en-US" dirty="0">
                <a:latin typeface="Courier New" panose="02070309020205020404" pitchFamily="49" charset="0"/>
              </a:rPr>
              <a:t>t work</a:t>
            </a:r>
          </a:p>
          <a:p>
            <a:r>
              <a:rPr lang="en-US" altLang="en-US" dirty="0"/>
              <a:t>Can test for an invalid address for 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/>
              <a:t> with: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(!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) ...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E7ED353-9469-DCAA-E07B-1D2F5833DF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3E0474B3-2E62-BF3D-83FB-8BB63C1C6C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97F-ED9C-EA89-C6C2-B7B153D0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A2AB5C-52D5-E391-EDEC-EC195EEB6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43416"/>
              </p:ext>
            </p:extLst>
          </p:nvPr>
        </p:nvGraphicFramePr>
        <p:xfrm>
          <a:off x="822325" y="1846263"/>
          <a:ext cx="75438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396499177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83374582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7244384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66532612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401353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arr</a:t>
                      </a:r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arr</a:t>
                      </a:r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arr</a:t>
                      </a:r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7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0x5A00</a:t>
                      </a:r>
                    </a:p>
                    <a:p>
                      <a:r>
                        <a:rPr lang="en-US" dirty="0"/>
                        <a:t>(Addresses)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0x5A04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0x5A08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0x5A0C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0x5A10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19533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6F499246-50B0-C2F5-CACD-B21166EC79CE}"/>
              </a:ext>
            </a:extLst>
          </p:cNvPr>
          <p:cNvSpPr txBox="1">
            <a:spLocks noChangeArrowheads="1"/>
          </p:cNvSpPr>
          <p:nvPr/>
        </p:nvSpPr>
        <p:spPr>
          <a:xfrm>
            <a:off x="822959" y="3048000"/>
            <a:ext cx="7543801" cy="2821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The following are all true: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[1] &gt; 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[0])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 &lt; 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[4])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 == 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[0])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if (&amp;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[2] != &amp;</a:t>
            </a:r>
            <a:r>
              <a:rPr lang="en-US" altLang="en-US" dirty="0" err="1">
                <a:latin typeface="Courier New" panose="02070309020205020404" pitchFamily="49" charset="0"/>
              </a:rPr>
              <a:t>arr</a:t>
            </a:r>
            <a:r>
              <a:rPr lang="en-US" altLang="en-US" dirty="0">
                <a:latin typeface="Courier New" panose="02070309020205020404" pitchFamily="49" charset="0"/>
              </a:rPr>
              <a:t>[3])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09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A0B6093-6F14-E1C5-80D1-7ED4FA53F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BD2775-587C-66D8-BD88-380354734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Relational operators (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&gt;=</a:t>
            </a:r>
            <a:r>
              <a:rPr lang="en-US" altLang="en-US" dirty="0"/>
              <a:t>, etc.) can be used to compare addresses in pointers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Comparing addresses </a:t>
            </a:r>
            <a:r>
              <a:rPr lang="en-US" altLang="en-US" u="sng" dirty="0"/>
              <a:t>in</a:t>
            </a:r>
            <a:r>
              <a:rPr lang="en-US" altLang="en-US" dirty="0"/>
              <a:t> pointers is not the same as comparing contents </a:t>
            </a:r>
            <a:r>
              <a:rPr lang="en-US" altLang="en-US" u="sng" dirty="0"/>
              <a:t>pointed at by</a:t>
            </a:r>
            <a:r>
              <a:rPr lang="en-US" altLang="en-US" dirty="0"/>
              <a:t> pointers: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(ptr1 == ptr2)   // compares addresses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(*ptr1 == *ptr2) // compares contents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B51038E-888B-D95C-30F1-6442267457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F0FBC011-6128-FC9E-FB0E-EF75683B85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Pointers as Function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4091-3B93-825B-1F21-F2D0237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7E9A-477D-3D47-2BAB-E6BADBA9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number;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amount;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7725B7-8E61-FB34-EEEA-5316E3AB0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85822"/>
              </p:ext>
            </p:extLst>
          </p:nvPr>
        </p:nvGraphicFramePr>
        <p:xfrm>
          <a:off x="381000" y="2971800"/>
          <a:ext cx="853441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268">
                  <a:extLst>
                    <a:ext uri="{9D8B030D-6E8A-4147-A177-3AD203B41FA5}">
                      <a16:colId xmlns:a16="http://schemas.microsoft.com/office/drawing/2014/main" val="1005323323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2465575014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1965410961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3518935184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3795819811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1416885079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3265319645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1584262426"/>
                    </a:ext>
                  </a:extLst>
                </a:gridCol>
                <a:gridCol w="948268">
                  <a:extLst>
                    <a:ext uri="{9D8B030D-6E8A-4147-A177-3AD203B41FA5}">
                      <a16:colId xmlns:a16="http://schemas.microsoft.com/office/drawing/2014/main" val="384579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2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1199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  <a:br>
                        <a:rPr lang="en-US" dirty="0"/>
                      </a:br>
                      <a:r>
                        <a:rPr lang="en-US" dirty="0"/>
                        <a:t>1200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  <a:p>
                      <a:r>
                        <a:rPr lang="en-US" dirty="0"/>
                        <a:t>1201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1202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br>
                        <a:rPr lang="en-US" dirty="0"/>
                      </a:br>
                      <a:r>
                        <a:rPr lang="en-US" dirty="0"/>
                        <a:t>1203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1204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1205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1206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1207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93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09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8591230-C76E-30BC-EA54-2D67EA432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Function Parameters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7F4ECF6-A381-8D3B-3DD9-4B366F339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dirty="0"/>
              <a:t>A pointer can be a parameter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dirty="0"/>
              <a:t>Works like reference variable to allow change to argument from within function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dirty="0"/>
              <a:t>Requires:</a:t>
            </a: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/>
              <a:defRPr/>
            </a:pPr>
            <a:r>
              <a:rPr lang="en-US" altLang="en-US" sz="2000" dirty="0"/>
              <a:t> asterisk * on parameter in prototype and heading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getNum</a:t>
            </a:r>
            <a:r>
              <a:rPr lang="en-US" altLang="en-US" sz="2000" dirty="0">
                <a:latin typeface="Courier New" panose="02070309020205020404" pitchFamily="49" charset="0"/>
              </a:rPr>
              <a:t>(int *</a:t>
            </a:r>
            <a:r>
              <a:rPr lang="en-US" altLang="en-US" sz="2000" dirty="0" err="1">
                <a:latin typeface="Courier New" panose="02070309020205020404" pitchFamily="49" charset="0"/>
              </a:rPr>
              <a:t>ptr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	// </a:t>
            </a:r>
            <a:r>
              <a:rPr lang="en-US" altLang="en-US" sz="2000" dirty="0" err="1">
                <a:latin typeface="Courier New" panose="02070309020205020404" pitchFamily="49" charset="0"/>
              </a:rPr>
              <a:t>ptr</a:t>
            </a:r>
            <a:r>
              <a:rPr lang="en-US" altLang="en-US" sz="2000" dirty="0">
                <a:latin typeface="Courier New" panose="02070309020205020404" pitchFamily="49" charset="0"/>
              </a:rPr>
              <a:t> is pointer to an int </a:t>
            </a: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 startAt="2"/>
              <a:defRPr/>
            </a:pPr>
            <a:r>
              <a:rPr lang="en-US" altLang="en-US" sz="2000" dirty="0"/>
              <a:t> asterisk 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body to dereference the pointer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*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;     </a:t>
            </a: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 startAt="3"/>
              <a:defRPr/>
            </a:pPr>
            <a:r>
              <a:rPr lang="en-US" altLang="en-US" sz="2000" dirty="0"/>
              <a:t> address as argument to the function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getNum</a:t>
            </a:r>
            <a:r>
              <a:rPr lang="en-US" altLang="en-US" sz="2000" dirty="0">
                <a:latin typeface="Courier New" panose="02070309020205020404" pitchFamily="49" charset="0"/>
              </a:rPr>
              <a:t>(&amp;num);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     // pass address of num to </a:t>
            </a:r>
            <a:r>
              <a:rPr lang="en-US" altLang="en-US" sz="2000" dirty="0" err="1">
                <a:latin typeface="Courier New" panose="02070309020205020404" pitchFamily="49" charset="0"/>
              </a:rPr>
              <a:t>getNum</a:t>
            </a: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9D9978E-26BB-D8C5-D9CC-F72D97ECF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A71BE84-E771-FEFA-2319-598730D9E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946275"/>
            <a:ext cx="5334000" cy="3741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swap(int *x, int *y)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		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int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temp = *x;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*x = *y;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*y =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num1 = 2, num2 = -3;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swap(&amp;num1, &amp;num2);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CC8E59D-BE1E-B4DC-FF15-1713725E7601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Pr9-11.cpp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BD6438E-E88A-C1FA-E1C2-E4488B3546B6}"/>
              </a:ext>
            </a:extLst>
          </p:cNvPr>
          <p:cNvSpPr/>
          <p:nvPr/>
        </p:nvSpPr>
        <p:spPr>
          <a:xfrm>
            <a:off x="7315200" y="5408613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Pr6-26.cpp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CCB3EC2-CF67-87CF-8721-6CDCF3740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Constants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9FC3C94-A920-DBA7-DB34-975A82BA6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we want to store the address of a constant in a pointer, then we need to store it in a pointer-to-const.</a:t>
            </a:r>
          </a:p>
          <a:p>
            <a:endParaRPr lang="en-US" altLang="en-US" dirty="0"/>
          </a:p>
          <a:p>
            <a:r>
              <a:rPr lang="en-US" altLang="en-US" dirty="0"/>
              <a:t>Example: Suppose we have the following definitions: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const int SIZE = 6;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const double </a:t>
            </a:r>
            <a:r>
              <a:rPr lang="en-US" altLang="en-US" dirty="0" err="1">
                <a:latin typeface="Courier New" panose="02070309020205020404" pitchFamily="49" charset="0"/>
              </a:rPr>
              <a:t>payRates</a:t>
            </a:r>
            <a:r>
              <a:rPr lang="en-US" altLang="en-US" dirty="0">
                <a:latin typeface="Courier New" panose="02070309020205020404" pitchFamily="49" charset="0"/>
              </a:rPr>
              <a:t>[SIZE] =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   { 18.55, 17.45, 12.85,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     14.97, 10.35, 18.89 };</a:t>
            </a:r>
          </a:p>
          <a:p>
            <a:r>
              <a:rPr lang="en-US" altLang="en-US" dirty="0"/>
              <a:t>In this code, </a:t>
            </a:r>
            <a:r>
              <a:rPr lang="en-US" altLang="en-US" dirty="0" err="1">
                <a:latin typeface="Courier New" panose="02070309020205020404" pitchFamily="49" charset="0"/>
              </a:rPr>
              <a:t>payRates</a:t>
            </a:r>
            <a:r>
              <a:rPr lang="en-US" altLang="en-US" dirty="0"/>
              <a:t> is an array of constant doubles.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7272F70-102F-3CB8-1E38-D2DBF7925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Constants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0381312-FAE1-F61A-3391-B5FB27780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Suppose we wish to pass the </a:t>
            </a:r>
            <a:r>
              <a:rPr lang="en-US" altLang="en-US" dirty="0" err="1">
                <a:latin typeface="Courier New" panose="02070309020205020404" pitchFamily="49" charset="0"/>
              </a:rPr>
              <a:t>payRates</a:t>
            </a:r>
            <a:r>
              <a:rPr lang="en-US" altLang="en-US" dirty="0"/>
              <a:t> array to a function? Here's an example of how we can do it.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66575273-4F9F-8B76-0466-1A50A8E9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49625"/>
            <a:ext cx="86106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displayPayRates</a:t>
            </a:r>
            <a:r>
              <a:rPr lang="en-US" altLang="en-US" sz="2000" dirty="0">
                <a:latin typeface="Courier New" panose="02070309020205020404" pitchFamily="49" charset="0"/>
              </a:rPr>
              <a:t>(const double *rates, int size)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for (int count = 0; count &lt; size; count++)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"Pay rate for employee " &lt;&lt; (count + 1)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&lt;&lt; " is $" &lt;&lt; *(rates + count)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B46A9044-DBD2-8F90-494E-7C610BF2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5876925"/>
            <a:ext cx="557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parameter, rates, is a pointer to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const double</a:t>
            </a:r>
            <a:r>
              <a:rPr lang="en-US" altLang="en-US" sz="1800">
                <a:solidFill>
                  <a:srgbClr val="FA8218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73DDF8F-338A-F80C-A5A4-7C36E56BE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of a Pointer to Constant</a:t>
            </a:r>
          </a:p>
        </p:txBody>
      </p:sp>
      <p:pic>
        <p:nvPicPr>
          <p:cNvPr id="61443" name="Picture 3" descr="0908sowc copy">
            <a:extLst>
              <a:ext uri="{FF2B5EF4-FFF2-40B4-BE49-F238E27FC236}">
                <a16:creationId xmlns:a16="http://schemas.microsoft.com/office/drawing/2014/main" id="{B8C07974-0824-8D1E-0F81-7BD3A43C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325688"/>
            <a:ext cx="48990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9B711D-315D-1489-1F50-BFBDE823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Pointers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386DD55-8A95-F770-C5E7-BF9DA44C6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constant pointer is a pointer that is initialized with an address, and cannot point to anything else.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value = 22;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* const 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= &amp;value;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9274E5B-3714-2549-329C-C73BE2205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Pointers</a:t>
            </a:r>
          </a:p>
        </p:txBody>
      </p:sp>
      <p:pic>
        <p:nvPicPr>
          <p:cNvPr id="63491" name="Picture 3" descr="0909sowc copy">
            <a:extLst>
              <a:ext uri="{FF2B5EF4-FFF2-40B4-BE49-F238E27FC236}">
                <a16:creationId xmlns:a16="http://schemas.microsoft.com/office/drawing/2014/main" id="{DE95677C-80BA-951E-3271-DF69D401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63775"/>
            <a:ext cx="375761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BC50BE4-D9FF-2BC1-B14C-D0B7119D9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Pointers to Constants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423A2E9-63D5-6999-8D01-DCA7BE764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constant pointer to a constant is:</a:t>
            </a:r>
          </a:p>
          <a:p>
            <a:pPr lvl="1"/>
            <a:r>
              <a:rPr lang="en-US" altLang="en-US" dirty="0"/>
              <a:t>a pointer that points to a constant</a:t>
            </a:r>
          </a:p>
          <a:p>
            <a:pPr lvl="1"/>
            <a:r>
              <a:rPr lang="en-US" altLang="en-US" dirty="0"/>
              <a:t>a pointer that cannot point to anything except what it is pointing to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value = 22;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const int * const 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= &amp;value;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7FDA45C-C50F-1C60-CDD3-BD52CC36F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Pointers to Constants</a:t>
            </a:r>
          </a:p>
        </p:txBody>
      </p:sp>
      <p:pic>
        <p:nvPicPr>
          <p:cNvPr id="65539" name="Picture 3" descr="0910sowc copy">
            <a:extLst>
              <a:ext uri="{FF2B5EF4-FFF2-40B4-BE49-F238E27FC236}">
                <a16:creationId xmlns:a16="http://schemas.microsoft.com/office/drawing/2014/main" id="{5396476F-2FE0-B793-458F-32684660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1538"/>
            <a:ext cx="487680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882D6F23-5E39-C766-B74B-7E9A6D2DF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9.8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5B7DF56D-AC1A-37F1-43DD-282B9D34EE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62D235F-1C1F-8E5E-DA60-F77CC504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the Address of a Variable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8CB0F-EC6F-F1AD-AA57-81B7A0AB9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 variable in program is stored at a unique address</a:t>
            </a:r>
          </a:p>
          <a:p>
            <a:r>
              <a:rPr lang="en-US" altLang="en-US" dirty="0"/>
              <a:t>Use address operator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to get address of a variable: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num = -99;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&amp;num; // prints address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	// in hexadecimal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15D9B1B-6EE3-CEA9-B532-8497A35DC25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Pr9-1.cpp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92D9AD9-5536-4204-ACC2-C8FC79BF4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0D63CFA-82DA-213B-8A51-7A1E9C3F0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allocate storage for a variable while program is running</a:t>
            </a:r>
          </a:p>
          <a:p>
            <a:r>
              <a:rPr lang="en-US" altLang="en-US" dirty="0"/>
              <a:t>Computer returns address of newly allocated variable</a:t>
            </a:r>
          </a:p>
          <a:p>
            <a:r>
              <a:rPr lang="en-US" altLang="en-US" dirty="0"/>
              <a:t>Uses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operator to allocate memory: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*</a:t>
            </a:r>
            <a:r>
              <a:rPr lang="en-US" altLang="en-US" dirty="0" err="1">
                <a:latin typeface="Courier New" panose="02070309020205020404" pitchFamily="49" charset="0"/>
              </a:rPr>
              <a:t>dptr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dptr</a:t>
            </a:r>
            <a:r>
              <a:rPr lang="en-US" altLang="en-US" dirty="0">
                <a:latin typeface="Courier New" panose="02070309020205020404" pitchFamily="49" charset="0"/>
              </a:rPr>
              <a:t> = new double;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returns address of memory location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2DBDFE-6F37-5F71-9C99-21D5D8BDF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02F399C-D30B-2E1A-A830-92A5C0E20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Can also use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to allocate array: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const int SIZE = 25;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arrayPtr</a:t>
            </a:r>
            <a:r>
              <a:rPr lang="en-US" altLang="en-US" dirty="0">
                <a:latin typeface="Courier New" panose="02070309020205020404" pitchFamily="49" charset="0"/>
              </a:rPr>
              <a:t> = new double[SIZE];</a:t>
            </a:r>
            <a:endParaRPr lang="en-US" altLang="en-US" dirty="0"/>
          </a:p>
          <a:p>
            <a:pPr>
              <a:lnSpc>
                <a:spcPct val="85000"/>
              </a:lnSpc>
            </a:pPr>
            <a:r>
              <a:rPr lang="en-US" altLang="en-US" dirty="0"/>
              <a:t>Can then use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or pointer arithmetic to access array: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latin typeface="Courier New" panose="02070309020205020404" pitchFamily="49" charset="0"/>
              </a:rPr>
              <a:t>for(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SIZE;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*</a:t>
            </a:r>
            <a:r>
              <a:rPr lang="en-US" altLang="en-US" sz="2000" dirty="0" err="1">
                <a:latin typeface="Courier New" panose="02070309020205020404" pitchFamily="49" charset="0"/>
              </a:rPr>
              <a:t>arrayptr</a:t>
            </a:r>
            <a:r>
              <a:rPr lang="en-US" altLang="en-US" sz="2000" dirty="0">
                <a:latin typeface="Courier New" panose="02070309020205020404" pitchFamily="49" charset="0"/>
              </a:rPr>
              <a:t>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*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 dirty="0"/>
              <a:t>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for(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SIZE;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*(</a:t>
            </a:r>
            <a:r>
              <a:rPr lang="en-US" altLang="en-US" sz="2000" dirty="0" err="1">
                <a:latin typeface="Courier New" panose="02070309020205020404" pitchFamily="49" charset="0"/>
              </a:rPr>
              <a:t>arrayptr</a:t>
            </a:r>
            <a:r>
              <a:rPr lang="en-US" altLang="en-US" sz="2000" dirty="0">
                <a:latin typeface="Courier New" panose="02070309020205020404" pitchFamily="49" charset="0"/>
              </a:rPr>
              <a:t> +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) =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*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sz="2000" dirty="0"/>
          </a:p>
          <a:p>
            <a:pPr>
              <a:lnSpc>
                <a:spcPct val="85000"/>
              </a:lnSpc>
            </a:pPr>
            <a:r>
              <a:rPr lang="en-US" altLang="en-US" dirty="0"/>
              <a:t>Program will terminate if not enough memory available to allocate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C5ADB1-D6DA-1AB3-037B-EC4ECD737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Releasing Dynamic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5488A69-8869-1B56-3BB9-6F99D448F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Consider this function: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void </a:t>
            </a:r>
            <a:r>
              <a:rPr lang="en-US" altLang="en-US" dirty="0" err="1">
                <a:latin typeface="Courier New" panose="02070309020205020404" pitchFamily="49" charset="0"/>
              </a:rPr>
              <a:t>grabMemory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const int SIZE = 100;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// Allocate space for a 100-element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// Array of integers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int *</a:t>
            </a:r>
            <a:r>
              <a:rPr lang="en-US" altLang="en-US" dirty="0" err="1">
                <a:latin typeface="Courier New" panose="02070309020205020404" pitchFamily="49" charset="0"/>
              </a:rPr>
              <a:t>iptr</a:t>
            </a:r>
            <a:r>
              <a:rPr lang="en-US" altLang="en-US" dirty="0">
                <a:latin typeface="Courier New" panose="02070309020205020404" pitchFamily="49" charset="0"/>
              </a:rPr>
              <a:t> = new int[SIZE];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}</a:t>
            </a:r>
            <a:endParaRPr lang="en-US" altLang="en-US" dirty="0"/>
          </a:p>
          <a:p>
            <a:r>
              <a:rPr lang="en-US" altLang="en-US" dirty="0"/>
              <a:t>When the function ends, the pointer is removed, but the data is still stored in memory. This data is inaccessible since there is no pointer to it. This is called a </a:t>
            </a:r>
            <a:r>
              <a:rPr lang="en-US" altLang="en-US" b="1" dirty="0"/>
              <a:t>memory leak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C5ADB1-D6DA-1AB3-037B-EC4ECD737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Releasing Dynamic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5488A69-8869-1B56-3BB9-6F99D448F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delete</a:t>
            </a:r>
            <a:r>
              <a:rPr lang="en-US" altLang="en-US" dirty="0"/>
              <a:t> to free dynamic memory: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delete </a:t>
            </a:r>
            <a:r>
              <a:rPr lang="en-US" altLang="en-US" dirty="0" err="1">
                <a:latin typeface="Courier New" panose="02070309020205020404" pitchFamily="49" charset="0"/>
              </a:rPr>
              <a:t>fptr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to free dynamic array: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delete [] </a:t>
            </a:r>
            <a:r>
              <a:rPr lang="en-US" altLang="en-US" dirty="0" err="1">
                <a:latin typeface="Courier New" panose="02070309020205020404" pitchFamily="49" charset="0"/>
              </a:rPr>
              <a:t>arrayptr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Only use </a:t>
            </a:r>
            <a:r>
              <a:rPr lang="en-US" altLang="en-US" dirty="0">
                <a:latin typeface="Courier New" panose="02070309020205020404" pitchFamily="49" charset="0"/>
              </a:rPr>
              <a:t>delete</a:t>
            </a:r>
            <a:r>
              <a:rPr lang="en-US" altLang="en-US" dirty="0"/>
              <a:t> with dynamic memory! 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6BFC342C-EBD6-3443-4309-529D4E4C88F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Pr9-14.cpp</a:t>
            </a:r>
          </a:p>
        </p:txBody>
      </p:sp>
    </p:spTree>
    <p:extLst>
      <p:ext uri="{BB962C8B-B14F-4D97-AF65-F5344CB8AC3E}">
        <p14:creationId xmlns:p14="http://schemas.microsoft.com/office/powerpoint/2010/main" val="414839165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BB1D71E9-50F7-64C1-C7AD-FBE5954B80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9.9</a:t>
            </a:r>
          </a:p>
        </p:txBody>
      </p:sp>
      <p:sp>
        <p:nvSpPr>
          <p:cNvPr id="76803" name="Subtitle 2">
            <a:extLst>
              <a:ext uri="{FF2B5EF4-FFF2-40B4-BE49-F238E27FC236}">
                <a16:creationId xmlns:a16="http://schemas.microsoft.com/office/drawing/2014/main" id="{61CE278C-C5E2-B970-A06F-B6FD342E7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Pointers from Functions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3AB1846-C44F-44E7-ED44-18E43431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Pointers from Functions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D7471D7-E018-6FDA-81B5-1B34E7CFB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Pointer can be the return type of a function: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*</a:t>
            </a:r>
            <a:r>
              <a:rPr lang="en-US" altLang="en-US" sz="2000" dirty="0" err="1">
                <a:latin typeface="Courier New" panose="02070309020205020404" pitchFamily="49" charset="0"/>
              </a:rPr>
              <a:t>newNum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dirty="0"/>
              <a:t>The function must not return a pointer to a local variable in the function.</a:t>
            </a:r>
          </a:p>
          <a:p>
            <a:r>
              <a:rPr lang="en-US" altLang="en-US" dirty="0"/>
              <a:t>A function should only return a pointer: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data that was passed to the function as an argument, 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dynamically allocated memory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58ACB47-AA83-CE5E-63DB-A40A0E0142D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Pr9-15.cpp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0C8CAD68-9045-CD86-7860-FF73C57733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9.10</a:t>
            </a:r>
          </a:p>
        </p:txBody>
      </p:sp>
      <p:sp>
        <p:nvSpPr>
          <p:cNvPr id="80899" name="Subtitle 2">
            <a:extLst>
              <a:ext uri="{FF2B5EF4-FFF2-40B4-BE49-F238E27FC236}">
                <a16:creationId xmlns:a16="http://schemas.microsoft.com/office/drawing/2014/main" id="{6A17C771-41DA-4F5B-82EE-5FA3537D1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Smart Pointers to Avoid Memory Leaks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9327F0F0-E45F-FD5A-1172-9582B787F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Smart Pointers to Avoid Memory Leaks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FFF2404-D11C-FC10-9C69-1D10D9A5E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C++ 11, you can use </a:t>
            </a:r>
            <a:r>
              <a:rPr lang="en-US" altLang="en-US" i="1" dirty="0"/>
              <a:t>smart pointers </a:t>
            </a:r>
            <a:r>
              <a:rPr lang="en-US" altLang="en-US" dirty="0"/>
              <a:t>to dynamically allocate memory and not worry about deleting the memory when you are finished using it.</a:t>
            </a:r>
          </a:p>
          <a:p>
            <a:r>
              <a:rPr lang="en-US" altLang="en-US" dirty="0"/>
              <a:t>Three types of smart pointer: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Must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/>
              <a:t> the memory header file: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In this book, we introduce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dirty="0"/>
              <a:t>: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0C6EBBC-1022-F499-9BC0-EFE5C40D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17557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sz="1800" dirty="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0A32598-87D1-77C5-C600-2AAE6C34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95800"/>
            <a:ext cx="2528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2536349-7009-5E46-4575-9CDD3975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445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unique_ptr&lt;int&gt; ptr( new int 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2">
            <a:extLst>
              <a:ext uri="{FF2B5EF4-FFF2-40B4-BE49-F238E27FC236}">
                <a16:creationId xmlns:a16="http://schemas.microsoft.com/office/drawing/2014/main" id="{83B228FE-9F34-FD3C-A45B-9922F3B68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Smart Pointers to Avoid Memory Leaks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B6735-E743-8D60-4D8E-6737E2BE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2000" dirty="0"/>
              <a:t>The notation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/>
              <a:t>indicates that the pointer can point to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.</a:t>
            </a:r>
          </a:p>
          <a:p>
            <a:pPr>
              <a:defRPr/>
            </a:pPr>
            <a:r>
              <a:rPr lang="en-US" sz="2000" dirty="0"/>
              <a:t>The name of the pointer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/>
              <a:t> .</a:t>
            </a:r>
          </a:p>
          <a:p>
            <a:pPr>
              <a:defRPr/>
            </a:pPr>
            <a:r>
              <a:rPr lang="en-US" sz="2000" dirty="0"/>
              <a:t>The expression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allocates a chunk of memory to hold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The address of the chunk of memory will be assigned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/>
              <a:t>.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1AB2034D-D712-3DA0-EB91-47F26590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00200"/>
            <a:ext cx="6619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C5ADB1-D6DA-1AB3-037B-EC4ECD737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Smart Pointers to Avoid Memory Leaks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5488A69-8869-1B56-3BB9-6F99D448F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Now, go back to this function: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void </a:t>
            </a:r>
            <a:r>
              <a:rPr lang="en-US" altLang="en-US" dirty="0" err="1">
                <a:latin typeface="Courier New" panose="02070309020205020404" pitchFamily="49" charset="0"/>
              </a:rPr>
              <a:t>grabMemory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const int SIZE = 100;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// Allocate space for a 100-element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// Array of integers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unique_ptr</a:t>
            </a:r>
            <a:r>
              <a:rPr lang="en-US" altLang="en-US" dirty="0">
                <a:latin typeface="Courier New" panose="02070309020205020404" pitchFamily="49" charset="0"/>
              </a:rPr>
              <a:t>&lt;int&gt; </a:t>
            </a:r>
            <a:r>
              <a:rPr lang="en-US" altLang="en-US" dirty="0" err="1">
                <a:latin typeface="Courier New" panose="02070309020205020404" pitchFamily="49" charset="0"/>
              </a:rPr>
              <a:t>iptr</a:t>
            </a:r>
            <a:r>
              <a:rPr lang="en-US" altLang="en-US" dirty="0">
                <a:latin typeface="Courier New" panose="02070309020205020404" pitchFamily="49" charset="0"/>
              </a:rPr>
              <a:t>(new int);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}</a:t>
            </a:r>
            <a:endParaRPr lang="en-US" altLang="en-US" dirty="0"/>
          </a:p>
          <a:p>
            <a:r>
              <a:rPr lang="en-US" altLang="en-US" dirty="0"/>
              <a:t>This dynamically allocates memory. When the function ends, the pointer is removed, and the data is cleared from memory.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26A1210-AAEA-3FD8-1D71-E4AFA3CEB28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Pr9-17.cpp</a:t>
            </a:r>
          </a:p>
        </p:txBody>
      </p:sp>
    </p:spTree>
    <p:extLst>
      <p:ext uri="{BB962C8B-B14F-4D97-AF65-F5344CB8AC3E}">
        <p14:creationId xmlns:p14="http://schemas.microsoft.com/office/powerpoint/2010/main" val="38377623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8FAFF26-C6EF-2A41-75A6-2AA5DC944F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9.2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A8CD9ECC-211E-E51B-3EA3-5ECBECD0F3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588DA3-D2D2-C339-8716-4E71E9AF8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866CFB5-CD67-8D80-C3F2-8E2FAC5F1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Pointer variable</a:t>
            </a:r>
            <a:r>
              <a:rPr lang="en-US" altLang="en-US" dirty="0"/>
              <a:t> : Often just called a </a:t>
            </a:r>
            <a:r>
              <a:rPr lang="en-US" altLang="en-US" u="sng" dirty="0"/>
              <a:t>pointer</a:t>
            </a:r>
            <a:endParaRPr lang="en-US" altLang="en-US" dirty="0"/>
          </a:p>
          <a:p>
            <a:pPr lvl="1"/>
            <a:r>
              <a:rPr lang="en-US" altLang="en-US" dirty="0"/>
              <a:t>A variable that holds an address to a specific location in memory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Because a pointer variable holds the address of another piece of data, it "points" to the data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4B56EDD-9517-2C8A-9DDB-272C093D3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Something Like Pointers:  Arrays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3FD267F-1A07-0B1C-45A9-EC1BEA037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 have already worked with something similar to pointers, when we learned to pass arrays as arguments to functions.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For example, suppose we use this statement to pass the array </a:t>
            </a:r>
            <a:r>
              <a:rPr lang="en-US" altLang="en-US" dirty="0">
                <a:latin typeface="Courier New" panose="02070309020205020404" pitchFamily="49" charset="0"/>
              </a:rPr>
              <a:t>numbers</a:t>
            </a:r>
            <a:r>
              <a:rPr lang="en-US" altLang="en-US" dirty="0"/>
              <a:t> to the </a:t>
            </a:r>
            <a:r>
              <a:rPr lang="en-US" altLang="en-US" dirty="0" err="1">
                <a:latin typeface="Courier New" panose="02070309020205020404" pitchFamily="49" charset="0"/>
              </a:rPr>
              <a:t>showValues</a:t>
            </a:r>
            <a:r>
              <a:rPr lang="en-US" altLang="en-US" dirty="0"/>
              <a:t> function: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 err="1">
                <a:latin typeface="Courier New" panose="02070309020205020404" pitchFamily="49" charset="0"/>
              </a:rPr>
              <a:t>showValues</a:t>
            </a:r>
            <a:r>
              <a:rPr lang="en-US" altLang="en-US" dirty="0">
                <a:latin typeface="Courier New" panose="02070309020205020404" pitchFamily="49" charset="0"/>
              </a:rPr>
              <a:t>(numbers, SIZE);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E8580A5-B739-82E5-F0E4-45EA1DF07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Something Like Pointers:  Arrays</a:t>
            </a:r>
          </a:p>
        </p:txBody>
      </p:sp>
      <p:pic>
        <p:nvPicPr>
          <p:cNvPr id="2" name="Picture 3" descr="0902sowc copy">
            <a:extLst>
              <a:ext uri="{FF2B5EF4-FFF2-40B4-BE49-F238E27FC236}">
                <a16:creationId xmlns:a16="http://schemas.microsoft.com/office/drawing/2014/main" id="{7C3F6A45-52FE-1760-CC29-16ACD4CD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770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C7030744-D043-6D65-1570-A4BAA609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sz="1800">
                <a:solidFill>
                  <a:srgbClr val="FA8218"/>
                </a:solidFill>
              </a:rPr>
              <a:t> parameter,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showValues</a:t>
            </a:r>
            <a:r>
              <a:rPr lang="en-US" altLang="en-US" sz="1800">
                <a:solidFill>
                  <a:srgbClr val="FA8218"/>
                </a:solidFill>
              </a:rPr>
              <a:t> function, points to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array.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1B0DA8C8-8AC2-7584-9F78-EACF5E2B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59300"/>
            <a:ext cx="297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C++ automatically stores the address of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sz="1800">
                <a:solidFill>
                  <a:srgbClr val="FA8218"/>
                </a:solidFill>
              </a:rPr>
              <a:t> parameter.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D4AA1D1-C935-D7DD-B1C5-83A093358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Something Like Pointers:  Reference Variables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0419ED8-0710-702B-2EBF-54CD8C73A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 have also worked with something like pointers when we learned to use reference variables. Suppose we have this function: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getOrder</a:t>
            </a:r>
            <a:r>
              <a:rPr lang="en-US" altLang="en-US" dirty="0">
                <a:latin typeface="Courier New" panose="02070309020205020404" pitchFamily="49" charset="0"/>
              </a:rPr>
              <a:t>(int &amp;donuts)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"How many doughnuts do you want? ";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donuts;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dirty="0"/>
              <a:t>And we call it with this code: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jellyDonuts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getOrder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jellyDonuts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1086</TotalTime>
  <Words>2362</Words>
  <Application>Microsoft Office PowerPoint</Application>
  <PresentationFormat>On-screen Show (4:3)</PresentationFormat>
  <Paragraphs>347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9 Pointers</vt:lpstr>
      <vt:lpstr>9.1</vt:lpstr>
      <vt:lpstr>Address of a Variable</vt:lpstr>
      <vt:lpstr>Getting the Address of a Variable</vt:lpstr>
      <vt:lpstr>9.2</vt:lpstr>
      <vt:lpstr>Pointer Variables</vt:lpstr>
      <vt:lpstr>Something Like Pointers:  Arrays</vt:lpstr>
      <vt:lpstr>Something Like Pointers:  Arrays</vt:lpstr>
      <vt:lpstr>Something Like Pointers:  Reference Variables</vt:lpstr>
      <vt:lpstr>Something Like Pointers:  Reference Variables</vt:lpstr>
      <vt:lpstr>Pointer Variables</vt:lpstr>
      <vt:lpstr>Pointer Variables</vt:lpstr>
      <vt:lpstr>Pointer Variables</vt:lpstr>
      <vt:lpstr>Pointer Variables</vt:lpstr>
      <vt:lpstr>The Indirection Operator</vt:lpstr>
      <vt:lpstr>9.3</vt:lpstr>
      <vt:lpstr>The Relationship Between Arrays and Pointers</vt:lpstr>
      <vt:lpstr>The Relationship Between Arrays and Pointers</vt:lpstr>
      <vt:lpstr>Pointers in Expressions</vt:lpstr>
      <vt:lpstr>Array Access</vt:lpstr>
      <vt:lpstr>Array Access</vt:lpstr>
      <vt:lpstr>9.4</vt:lpstr>
      <vt:lpstr>Pointer Arithmetic</vt:lpstr>
      <vt:lpstr>9.5</vt:lpstr>
      <vt:lpstr>Initializing Pointers</vt:lpstr>
      <vt:lpstr>9.6</vt:lpstr>
      <vt:lpstr>Comparing Pointers</vt:lpstr>
      <vt:lpstr>Comparing Pointers</vt:lpstr>
      <vt:lpstr>9.7</vt:lpstr>
      <vt:lpstr>Pointers as Function Parameters</vt:lpstr>
      <vt:lpstr>Example</vt:lpstr>
      <vt:lpstr>Pointers to Constants</vt:lpstr>
      <vt:lpstr>Pointers to Constants</vt:lpstr>
      <vt:lpstr>Declaration of a Pointer to Constant</vt:lpstr>
      <vt:lpstr>Constant Pointers</vt:lpstr>
      <vt:lpstr>Constant Pointers</vt:lpstr>
      <vt:lpstr>Constant Pointers to Constants</vt:lpstr>
      <vt:lpstr>Constant Pointers to Constants</vt:lpstr>
      <vt:lpstr>9.8</vt:lpstr>
      <vt:lpstr>Dynamic Memory Allocation</vt:lpstr>
      <vt:lpstr>Dynamic Memory Allocation</vt:lpstr>
      <vt:lpstr>Releasing Dynamic Memory</vt:lpstr>
      <vt:lpstr>Releasing Dynamic Memory</vt:lpstr>
      <vt:lpstr>9.9</vt:lpstr>
      <vt:lpstr>Returning Pointers from Functions</vt:lpstr>
      <vt:lpstr>9.10</vt:lpstr>
      <vt:lpstr>Using Smart Pointers to Avoid Memory Leaks</vt:lpstr>
      <vt:lpstr>Using Smart Pointers to Avoid Memory Leaks</vt:lpstr>
      <vt:lpstr>Using Smart Pointers to Avoid Memory Leaks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117</cp:revision>
  <dcterms:created xsi:type="dcterms:W3CDTF">2011-02-16T20:47:20Z</dcterms:created>
  <dcterms:modified xsi:type="dcterms:W3CDTF">2022-12-02T22:37:41Z</dcterms:modified>
</cp:coreProperties>
</file>