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71"/>
  </p:handoutMasterIdLst>
  <p:sldIdLst>
    <p:sldId id="338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33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341" r:id="rId26"/>
    <p:sldId id="34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40" r:id="rId38"/>
    <p:sldId id="295" r:id="rId39"/>
    <p:sldId id="296" r:id="rId40"/>
    <p:sldId id="343" r:id="rId41"/>
    <p:sldId id="297" r:id="rId42"/>
    <p:sldId id="300" r:id="rId43"/>
    <p:sldId id="303" r:id="rId44"/>
    <p:sldId id="304" r:id="rId45"/>
    <p:sldId id="305" r:id="rId46"/>
    <p:sldId id="307" r:id="rId47"/>
    <p:sldId id="309" r:id="rId48"/>
    <p:sldId id="310" r:id="rId49"/>
    <p:sldId id="311" r:id="rId50"/>
    <p:sldId id="312" r:id="rId51"/>
    <p:sldId id="313" r:id="rId52"/>
    <p:sldId id="330" r:id="rId53"/>
    <p:sldId id="331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09E17-E687-4CEF-967B-A2299531E212}" v="1338" dt="2022-09-21T21:51:17.7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22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0BE19008-E4F1-9D4D-A0AC-65977B3F5B3A}"/>
    <pc:docChg chg="delSld">
      <pc:chgData name="Michael Olson2" userId="7fb21594-b682-4edc-9482-c69c6202f15f" providerId="ADAL" clId="{0BE19008-E4F1-9D4D-A0AC-65977B3F5B3A}" dt="2022-09-19T20:07:00.213" v="0" actId="2696"/>
      <pc:docMkLst>
        <pc:docMk/>
      </pc:docMkLst>
      <pc:sldChg chg="del">
        <pc:chgData name="Michael Olson2" userId="7fb21594-b682-4edc-9482-c69c6202f15f" providerId="ADAL" clId="{0BE19008-E4F1-9D4D-A0AC-65977B3F5B3A}" dt="2022-09-19T20:07:00.213" v="0" actId="2696"/>
        <pc:sldMkLst>
          <pc:docMk/>
          <pc:sldMk cId="0" sldId="261"/>
        </pc:sldMkLst>
      </pc:sldChg>
    </pc:docChg>
  </pc:docChgLst>
  <pc:docChgLst>
    <pc:chgData name="Michael Olson2" userId="7fb21594-b682-4edc-9482-c69c6202f15f" providerId="ADAL" clId="{C8209E17-E687-4CEF-967B-A2299531E212}"/>
    <pc:docChg chg="undo custSel addSld delSld modSld sldOrd modMainMaster">
      <pc:chgData name="Michael Olson2" userId="7fb21594-b682-4edc-9482-c69c6202f15f" providerId="ADAL" clId="{C8209E17-E687-4CEF-967B-A2299531E212}" dt="2022-09-23T20:24:27.583" v="1922" actId="47"/>
      <pc:docMkLst>
        <pc:docMk/>
      </pc:docMkLst>
      <pc:sldChg chg="addSp modSp mod modClrScheme chgLayout">
        <pc:chgData name="Michael Olson2" userId="7fb21594-b682-4edc-9482-c69c6202f15f" providerId="ADAL" clId="{C8209E17-E687-4CEF-967B-A2299531E212}" dt="2022-09-19T19:02:59.974" v="19" actId="700"/>
        <pc:sldMkLst>
          <pc:docMk/>
          <pc:sldMk cId="0" sldId="261"/>
        </pc:sldMkLst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2" creationId="{CB97EE91-B4BD-6CFB-3EBE-7F6651709A0D}"/>
          </ac:spMkLst>
        </pc:spChg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3" creationId="{4AD63ECF-2D5C-159B-F76A-0A2D5CD5A35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6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2" creationId="{B132E0F2-02C9-AA34-8606-2E7130288A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3" creationId="{1D00790F-09D1-1580-B22B-F561117304CA}"/>
          </ac:spMkLst>
        </pc:spChg>
      </pc:sldChg>
      <pc:sldChg chg="addSp modSp mod">
        <pc:chgData name="Michael Olson2" userId="7fb21594-b682-4edc-9482-c69c6202f15f" providerId="ADAL" clId="{C8209E17-E687-4CEF-967B-A2299531E212}" dt="2022-09-19T19:32:25.032" v="295" actId="20577"/>
        <pc:sldMkLst>
          <pc:docMk/>
          <pc:sldMk cId="0" sldId="263"/>
        </pc:sldMkLst>
        <pc:spChg chg="add mod">
          <ac:chgData name="Michael Olson2" userId="7fb21594-b682-4edc-9482-c69c6202f15f" providerId="ADAL" clId="{C8209E17-E687-4CEF-967B-A2299531E212}" dt="2022-09-19T19:24:37.206" v="112" actId="14100"/>
          <ac:spMkLst>
            <pc:docMk/>
            <pc:sldMk cId="0" sldId="263"/>
            <ac:spMk id="2" creationId="{F391F481-F98B-2D93-14A9-07C027EE6B2C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3"/>
            <ac:spMk id="6146" creationId="{CCD35D53-FBDF-7D95-8420-3706F859FAE7}"/>
          </ac:spMkLst>
        </pc:spChg>
        <pc:spChg chg="mod">
          <ac:chgData name="Michael Olson2" userId="7fb21594-b682-4edc-9482-c69c6202f15f" providerId="ADAL" clId="{C8209E17-E687-4CEF-967B-A2299531E212}" dt="2022-09-19T19:32:25.032" v="295" actId="20577"/>
          <ac:spMkLst>
            <pc:docMk/>
            <pc:sldMk cId="0" sldId="263"/>
            <ac:spMk id="6147" creationId="{1767376E-12A4-E603-225A-F68315AB4456}"/>
          </ac:spMkLst>
        </pc:spChg>
      </pc:sldChg>
      <pc:sldChg chg="addSp modSp del">
        <pc:chgData name="Michael Olson2" userId="7fb21594-b682-4edc-9482-c69c6202f15f" providerId="ADAL" clId="{C8209E17-E687-4CEF-967B-A2299531E212}" dt="2022-09-19T19:24:50.131" v="113" actId="47"/>
        <pc:sldMkLst>
          <pc:docMk/>
          <pc:sldMk cId="0" sldId="26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4"/>
            <ac:spMk id="7171" creationId="{10068965-6066-2506-6729-836E287D97BF}"/>
          </ac:spMkLst>
        </pc:spChg>
        <pc:spChg chg="mod">
          <ac:chgData name="Michael Olson2" userId="7fb21594-b682-4edc-9482-c69c6202f15f" providerId="ADAL" clId="{C8209E17-E687-4CEF-967B-A2299531E212}" dt="2022-09-19T19:17:26.411" v="71" actId="1076"/>
          <ac:spMkLst>
            <pc:docMk/>
            <pc:sldMk cId="0" sldId="264"/>
            <ac:spMk id="7172" creationId="{DFEC04AE-8E05-710F-8A98-A7214BACC7FC}"/>
          </ac:spMkLst>
        </pc:spChg>
        <pc:grpChg chg="add mod">
          <ac:chgData name="Michael Olson2" userId="7fb21594-b682-4edc-9482-c69c6202f15f" providerId="ADAL" clId="{C8209E17-E687-4CEF-967B-A2299531E212}" dt="2022-09-19T19:17:26.411" v="71" actId="1076"/>
          <ac:grpSpMkLst>
            <pc:docMk/>
            <pc:sldMk cId="0" sldId="264"/>
            <ac:grpSpMk id="2" creationId="{A0978EA6-2D08-A315-5579-7B377E34E2F3}"/>
          </ac:grpSpMkLst>
        </pc:grp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5" creationId="{EDC59F3F-1E15-89A5-2737-C303C2584D41}"/>
          </ac:picMkLst>
        </pc:pic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7170" creationId="{511334CA-07C8-3E39-8E45-536C974211D1}"/>
          </ac:picMkLst>
        </pc:picChg>
      </pc:sldChg>
      <pc:sldChg chg="modSp mod">
        <pc:chgData name="Michael Olson2" userId="7fb21594-b682-4edc-9482-c69c6202f15f" providerId="ADAL" clId="{C8209E17-E687-4CEF-967B-A2299531E212}" dt="2022-09-19T19:26:36.007" v="119" actId="5793"/>
        <pc:sldMkLst>
          <pc:docMk/>
          <pc:sldMk cId="0" sldId="26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5"/>
            <ac:spMk id="8194" creationId="{4210A3DA-834E-5B06-B45D-FF721BF7A001}"/>
          </ac:spMkLst>
        </pc:spChg>
        <pc:spChg chg="mod">
          <ac:chgData name="Michael Olson2" userId="7fb21594-b682-4edc-9482-c69c6202f15f" providerId="ADAL" clId="{C8209E17-E687-4CEF-967B-A2299531E212}" dt="2022-09-19T19:26:36.007" v="119" actId="5793"/>
          <ac:spMkLst>
            <pc:docMk/>
            <pc:sldMk cId="0" sldId="265"/>
            <ac:spMk id="8195" creationId="{AF6AF76D-E964-C089-A963-FB7AF90B8A54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19:29:59.091" v="205" actId="20577"/>
        <pc:sldMkLst>
          <pc:docMk/>
          <pc:sldMk cId="0" sldId="266"/>
        </pc:sldMkLst>
        <pc:spChg chg="add mod">
          <ac:chgData name="Michael Olson2" userId="7fb21594-b682-4edc-9482-c69c6202f15f" providerId="ADAL" clId="{C8209E17-E687-4CEF-967B-A2299531E212}" dt="2022-09-19T19:29:59.091" v="205" actId="20577"/>
          <ac:spMkLst>
            <pc:docMk/>
            <pc:sldMk cId="0" sldId="266"/>
            <ac:spMk id="2" creationId="{576DB2B6-D42F-9CC4-EC47-E97A21179A87}"/>
          </ac:spMkLst>
        </pc:spChg>
        <pc:spChg chg="add mod">
          <ac:chgData name="Michael Olson2" userId="7fb21594-b682-4edc-9482-c69c6202f15f" providerId="ADAL" clId="{C8209E17-E687-4CEF-967B-A2299531E212}" dt="2022-09-19T19:29:42.642" v="199" actId="1076"/>
          <ac:spMkLst>
            <pc:docMk/>
            <pc:sldMk cId="0" sldId="266"/>
            <ac:spMk id="3" creationId="{7354CF38-128C-C1EC-D8D0-C7B276D42E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6"/>
            <ac:spMk id="9218" creationId="{CE7C2B41-55A8-8DC2-BC99-DCAB0E34B010}"/>
          </ac:spMkLst>
        </pc:spChg>
        <pc:spChg chg="mod">
          <ac:chgData name="Michael Olson2" userId="7fb21594-b682-4edc-9482-c69c6202f15f" providerId="ADAL" clId="{C8209E17-E687-4CEF-967B-A2299531E212}" dt="2022-09-19T19:27:17.039" v="126" actId="255"/>
          <ac:spMkLst>
            <pc:docMk/>
            <pc:sldMk cId="0" sldId="266"/>
            <ac:spMk id="9219" creationId="{05C7689D-5EAB-29CC-84BF-E45818A813A2}"/>
          </ac:spMkLst>
        </pc:spChg>
      </pc:sldChg>
      <pc:sldChg chg="modSp mod">
        <pc:chgData name="Michael Olson2" userId="7fb21594-b682-4edc-9482-c69c6202f15f" providerId="ADAL" clId="{C8209E17-E687-4CEF-967B-A2299531E212}" dt="2022-09-19T19:34:10.104" v="299" actId="5793"/>
        <pc:sldMkLst>
          <pc:docMk/>
          <pc:sldMk cId="0" sldId="26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7"/>
            <ac:spMk id="10242" creationId="{E97CCE9A-F47A-F732-CA7D-2B696C6812E9}"/>
          </ac:spMkLst>
        </pc:spChg>
        <pc:spChg chg="mod">
          <ac:chgData name="Michael Olson2" userId="7fb21594-b682-4edc-9482-c69c6202f15f" providerId="ADAL" clId="{C8209E17-E687-4CEF-967B-A2299531E212}" dt="2022-09-19T19:34:10.104" v="299" actId="5793"/>
          <ac:spMkLst>
            <pc:docMk/>
            <pc:sldMk cId="0" sldId="267"/>
            <ac:spMk id="10243" creationId="{B73A4636-F0E2-8417-E67C-CA3B54B2210C}"/>
          </ac:spMkLst>
        </pc:spChg>
      </pc:sldChg>
      <pc:sldChg chg="addSp modSp mod">
        <pc:chgData name="Michael Olson2" userId="7fb21594-b682-4edc-9482-c69c6202f15f" providerId="ADAL" clId="{C8209E17-E687-4CEF-967B-A2299531E212}" dt="2022-09-19T19:35:42.646" v="305" actId="1076"/>
        <pc:sldMkLst>
          <pc:docMk/>
          <pc:sldMk cId="0" sldId="26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8"/>
            <ac:spMk id="2" creationId="{F0FED0E4-0CC7-08CB-5F93-422E53B20734}"/>
          </ac:spMkLst>
        </pc:spChg>
        <pc:grpChg chg="add mod">
          <ac:chgData name="Michael Olson2" userId="7fb21594-b682-4edc-9482-c69c6202f15f" providerId="ADAL" clId="{C8209E17-E687-4CEF-967B-A2299531E212}" dt="2022-09-19T19:35:42.646" v="305" actId="1076"/>
          <ac:grpSpMkLst>
            <pc:docMk/>
            <pc:sldMk cId="0" sldId="268"/>
            <ac:grpSpMk id="3" creationId="{608ACF98-B65D-BB71-297F-9A4AA25C49C6}"/>
          </ac:grpSpMkLst>
        </pc:grp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5" creationId="{8657946F-6EC9-E032-E8AE-14383F5AE4AB}"/>
          </ac:picMkLst>
        </pc:pic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11267" creationId="{DE2985C6-A855-922E-C49F-18006FEEF43E}"/>
          </ac:picMkLst>
        </pc:picChg>
      </pc:sldChg>
      <pc:sldChg chg="addSp modSp">
        <pc:chgData name="Michael Olson2" userId="7fb21594-b682-4edc-9482-c69c6202f15f" providerId="ADAL" clId="{C8209E17-E687-4CEF-967B-A2299531E212}" dt="2022-09-19T19:36:10.078" v="309" actId="1076"/>
        <pc:sldMkLst>
          <pc:docMk/>
          <pc:sldMk cId="0" sldId="26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9"/>
            <ac:spMk id="12290" creationId="{3CF84926-CEEA-E327-43C7-45317722DBC7}"/>
          </ac:spMkLst>
        </pc:spChg>
        <pc:grpChg chg="add mod">
          <ac:chgData name="Michael Olson2" userId="7fb21594-b682-4edc-9482-c69c6202f15f" providerId="ADAL" clId="{C8209E17-E687-4CEF-967B-A2299531E212}" dt="2022-09-19T19:36:10.078" v="309" actId="1076"/>
          <ac:grpSpMkLst>
            <pc:docMk/>
            <pc:sldMk cId="0" sldId="269"/>
            <ac:grpSpMk id="2" creationId="{7A552768-41B8-AE61-FED7-E7491075943C}"/>
          </ac:grpSpMkLst>
        </pc:grp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5" creationId="{12CD601F-99D7-CAC1-DF77-37B23D8C3483}"/>
          </ac:picMkLst>
        </pc:pic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12291" creationId="{386D42AB-5C9F-B190-AA4D-AB401512C8FF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4" creationId="{D51518CE-6E66-AEC2-B48C-883EF969D40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5" creationId="{38BB6D74-3FAD-A027-BA84-35664700CD5C}"/>
          </ac:spMkLst>
        </pc:spChg>
      </pc:sldChg>
      <pc:sldChg chg="modSp mod">
        <pc:chgData name="Michael Olson2" userId="7fb21594-b682-4edc-9482-c69c6202f15f" providerId="ADAL" clId="{C8209E17-E687-4CEF-967B-A2299531E212}" dt="2022-09-19T19:40:48.996" v="314" actId="5793"/>
        <pc:sldMkLst>
          <pc:docMk/>
          <pc:sldMk cId="0" sldId="27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1"/>
            <ac:spMk id="14338" creationId="{6A559522-370E-38AA-5BF0-E6982D03FAB0}"/>
          </ac:spMkLst>
        </pc:spChg>
        <pc:spChg chg="mod">
          <ac:chgData name="Michael Olson2" userId="7fb21594-b682-4edc-9482-c69c6202f15f" providerId="ADAL" clId="{C8209E17-E687-4CEF-967B-A2299531E212}" dt="2022-09-19T19:40:48.996" v="314" actId="5793"/>
          <ac:spMkLst>
            <pc:docMk/>
            <pc:sldMk cId="0" sldId="271"/>
            <ac:spMk id="14339" creationId="{6D3C3CF3-FEE4-CF7B-617B-880786175B6E}"/>
          </ac:spMkLst>
        </pc:spChg>
      </pc:sldChg>
      <pc:sldChg chg="modSp mod">
        <pc:chgData name="Michael Olson2" userId="7fb21594-b682-4edc-9482-c69c6202f15f" providerId="ADAL" clId="{C8209E17-E687-4CEF-967B-A2299531E212}" dt="2022-09-19T19:59:02.736" v="599" actId="14100"/>
        <pc:sldMkLst>
          <pc:docMk/>
          <pc:sldMk cId="0" sldId="27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2"/>
            <ac:spMk id="15362" creationId="{3B0395FC-D87A-E47A-E2C7-26BD832747A9}"/>
          </ac:spMkLst>
        </pc:spChg>
        <pc:spChg chg="mod">
          <ac:chgData name="Michael Olson2" userId="7fb21594-b682-4edc-9482-c69c6202f15f" providerId="ADAL" clId="{C8209E17-E687-4CEF-967B-A2299531E212}" dt="2022-09-19T19:58:42.234" v="582" actId="255"/>
          <ac:spMkLst>
            <pc:docMk/>
            <pc:sldMk cId="0" sldId="272"/>
            <ac:spMk id="15363" creationId="{B7DF678E-C8C2-9AB4-2B11-FDD693418034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7" creationId="{4AC8540A-A099-7257-5100-66B6C8F4CD87}"/>
          </ac:spMkLst>
        </pc:spChg>
        <pc:spChg chg="mod">
          <ac:chgData name="Michael Olson2" userId="7fb21594-b682-4edc-9482-c69c6202f15f" providerId="ADAL" clId="{C8209E17-E687-4CEF-967B-A2299531E212}" dt="2022-09-19T19:59:02.736" v="599" actId="14100"/>
          <ac:spMkLst>
            <pc:docMk/>
            <pc:sldMk cId="0" sldId="272"/>
            <ac:spMk id="15368" creationId="{A1FE652F-922B-C942-6D2F-98298CBFBD90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9" creationId="{E9E48D08-EB41-53D2-AE20-DBAAA744B828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0" creationId="{B7B4B398-2148-D661-235E-A22F38D86C7E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1" creationId="{1F3D8DC5-08E2-8749-16B6-66980AD771E2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2" creationId="{1984D2F1-B780-4648-5861-FAFEB86C6250}"/>
          </ac:spMkLst>
        </pc:s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4" creationId="{CEF8E047-92DD-EC58-99BC-455C29165959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5" creationId="{91CAB3B3-5E86-A178-F01B-D831D1D228EF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6" creationId="{A1B4852E-4042-268F-4B83-056F1801C9D4}"/>
          </ac:grpSpMkLst>
        </pc:grpChg>
      </pc:sldChg>
      <pc:sldChg chg="addSp modSp mod modAnim">
        <pc:chgData name="Michael Olson2" userId="7fb21594-b682-4edc-9482-c69c6202f15f" providerId="ADAL" clId="{C8209E17-E687-4CEF-967B-A2299531E212}" dt="2022-09-19T19:56:47.418" v="537" actId="1076"/>
        <pc:sldMkLst>
          <pc:docMk/>
          <pc:sldMk cId="0" sldId="273"/>
        </pc:sldMkLst>
        <pc:spChg chg="add mod">
          <ac:chgData name="Michael Olson2" userId="7fb21594-b682-4edc-9482-c69c6202f15f" providerId="ADAL" clId="{C8209E17-E687-4CEF-967B-A2299531E212}" dt="2022-09-19T19:56:27.361" v="529" actId="14100"/>
          <ac:spMkLst>
            <pc:docMk/>
            <pc:sldMk cId="0" sldId="273"/>
            <ac:spMk id="2" creationId="{6B485EC1-C721-386B-00D7-59CD35240131}"/>
          </ac:spMkLst>
        </pc:spChg>
        <pc:spChg chg="add mod">
          <ac:chgData name="Michael Olson2" userId="7fb21594-b682-4edc-9482-c69c6202f15f" providerId="ADAL" clId="{C8209E17-E687-4CEF-967B-A2299531E212}" dt="2022-09-19T19:56:34.300" v="531" actId="1076"/>
          <ac:spMkLst>
            <pc:docMk/>
            <pc:sldMk cId="0" sldId="273"/>
            <ac:spMk id="3" creationId="{A38E9452-2EA0-F1C7-466D-46427861AFE8}"/>
          </ac:spMkLst>
        </pc:spChg>
        <pc:spChg chg="add mod">
          <ac:chgData name="Michael Olson2" userId="7fb21594-b682-4edc-9482-c69c6202f15f" providerId="ADAL" clId="{C8209E17-E687-4CEF-967B-A2299531E212}" dt="2022-09-19T19:56:39.819" v="533" actId="1076"/>
          <ac:spMkLst>
            <pc:docMk/>
            <pc:sldMk cId="0" sldId="273"/>
            <ac:spMk id="4" creationId="{64F17A42-10C8-67D1-5B9E-4148EF8C0CC0}"/>
          </ac:spMkLst>
        </pc:spChg>
        <pc:spChg chg="add mod">
          <ac:chgData name="Michael Olson2" userId="7fb21594-b682-4edc-9482-c69c6202f15f" providerId="ADAL" clId="{C8209E17-E687-4CEF-967B-A2299531E212}" dt="2022-09-19T19:56:42.991" v="535" actId="1076"/>
          <ac:spMkLst>
            <pc:docMk/>
            <pc:sldMk cId="0" sldId="273"/>
            <ac:spMk id="5" creationId="{36A87FEC-807B-A0E1-FA56-A8F50EAFEF37}"/>
          </ac:spMkLst>
        </pc:spChg>
        <pc:spChg chg="add mod">
          <ac:chgData name="Michael Olson2" userId="7fb21594-b682-4edc-9482-c69c6202f15f" providerId="ADAL" clId="{C8209E17-E687-4CEF-967B-A2299531E212}" dt="2022-09-19T19:56:47.418" v="537" actId="1076"/>
          <ac:spMkLst>
            <pc:docMk/>
            <pc:sldMk cId="0" sldId="273"/>
            <ac:spMk id="6" creationId="{F75815D1-DB83-1D42-56EE-7D6EB8BEFD8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3"/>
            <ac:spMk id="16386" creationId="{76A1007C-7A26-37C3-1F6F-729B6BE5EE87}"/>
          </ac:spMkLst>
        </pc:spChg>
      </pc:sldChg>
      <pc:sldChg chg="modSp mod">
        <pc:chgData name="Michael Olson2" userId="7fb21594-b682-4edc-9482-c69c6202f15f" providerId="ADAL" clId="{C8209E17-E687-4CEF-967B-A2299531E212}" dt="2022-09-19T19:59:56.175" v="612" actId="6549"/>
        <pc:sldMkLst>
          <pc:docMk/>
          <pc:sldMk cId="0" sldId="27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4"/>
            <ac:spMk id="17410" creationId="{1DDC90CC-72AB-0625-C201-7670F1C4621C}"/>
          </ac:spMkLst>
        </pc:spChg>
        <pc:spChg chg="mod">
          <ac:chgData name="Michael Olson2" userId="7fb21594-b682-4edc-9482-c69c6202f15f" providerId="ADAL" clId="{C8209E17-E687-4CEF-967B-A2299531E212}" dt="2022-09-19T19:59:56.175" v="612" actId="6549"/>
          <ac:spMkLst>
            <pc:docMk/>
            <pc:sldMk cId="0" sldId="274"/>
            <ac:spMk id="17411" creationId="{C3729529-29CC-1EE5-CF20-572B75BE07BC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20:00:35.166" v="619" actId="1076"/>
        <pc:sldMkLst>
          <pc:docMk/>
          <pc:sldMk cId="0" sldId="275"/>
        </pc:sldMkLst>
        <pc:spChg chg="add mod">
          <ac:chgData name="Michael Olson2" userId="7fb21594-b682-4edc-9482-c69c6202f15f" providerId="ADAL" clId="{C8209E17-E687-4CEF-967B-A2299531E212}" dt="2022-09-19T20:00:35.166" v="619" actId="1076"/>
          <ac:spMkLst>
            <pc:docMk/>
            <pc:sldMk cId="0" sldId="275"/>
            <ac:spMk id="2" creationId="{3C398738-3C17-2A5F-38FF-E64C7492729D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3" creationId="{0AF0836A-86E9-6E6F-0300-32A90386C788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4" creationId="{9E411106-C4AE-6843-DCBE-3FB90E3375F3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5" creationId="{C19C464F-56D7-1275-68C1-188CB3541CC1}"/>
          </ac:spMkLst>
        </pc:spChg>
        <pc:spChg chg="add mod">
          <ac:chgData name="Michael Olson2" userId="7fb21594-b682-4edc-9482-c69c6202f15f" providerId="ADAL" clId="{C8209E17-E687-4CEF-967B-A2299531E212}" dt="2022-09-19T20:00:27.360" v="616" actId="1036"/>
          <ac:spMkLst>
            <pc:docMk/>
            <pc:sldMk cId="0" sldId="275"/>
            <ac:spMk id="6" creationId="{BBB53612-BE20-B976-BAE1-1B4D238B75F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5"/>
            <ac:spMk id="18434" creationId="{8A4D622B-6B31-8200-891F-B3ABD509ED87}"/>
          </ac:spMkLst>
        </pc:spChg>
      </pc:sldChg>
      <pc:sldChg chg="modSp mod">
        <pc:chgData name="Michael Olson2" userId="7fb21594-b682-4edc-9482-c69c6202f15f" providerId="ADAL" clId="{C8209E17-E687-4CEF-967B-A2299531E212}" dt="2022-09-19T20:01:33.581" v="635" actId="1076"/>
        <pc:sldMkLst>
          <pc:docMk/>
          <pc:sldMk cId="0" sldId="27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6"/>
            <ac:spMk id="19458" creationId="{D9EBD73A-13F4-CD44-656B-D1C41F760CA4}"/>
          </ac:spMkLst>
        </pc:spChg>
        <pc:spChg chg="mod">
          <ac:chgData name="Michael Olson2" userId="7fb21594-b682-4edc-9482-c69c6202f15f" providerId="ADAL" clId="{C8209E17-E687-4CEF-967B-A2299531E212}" dt="2022-09-19T20:01:24.855" v="632" actId="20577"/>
          <ac:spMkLst>
            <pc:docMk/>
            <pc:sldMk cId="0" sldId="276"/>
            <ac:spMk id="19459" creationId="{BC2ECFC6-17CA-3D3F-9634-79E8F7751C7E}"/>
          </ac:spMkLst>
        </pc:spChg>
        <pc:graphicFrameChg chg="mod">
          <ac:chgData name="Michael Olson2" userId="7fb21594-b682-4edc-9482-c69c6202f15f" providerId="ADAL" clId="{C8209E17-E687-4CEF-967B-A2299531E212}" dt="2022-09-19T20:01:33.581" v="635" actId="1076"/>
          <ac:graphicFrameMkLst>
            <pc:docMk/>
            <pc:sldMk cId="0" sldId="276"/>
            <ac:graphicFrameMk id="19460" creationId="{FF5CC5C7-AC34-F296-143A-36D484EB4A99}"/>
          </ac:graphicFrameMkLst>
        </pc:graphicFrame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7"/>
            <ac:spMk id="20482" creationId="{1C95AA20-590F-CA94-F6A8-48FF80357A5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6" creationId="{5A99643C-FBD9-943A-5179-C0A34CFDB276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7" creationId="{012DAE02-0C69-E7EE-3FDD-B52EC7EEF51C}"/>
          </ac:spMkLst>
        </pc:spChg>
      </pc:sldChg>
      <pc:sldChg chg="modSp mod">
        <pc:chgData name="Michael Olson2" userId="7fb21594-b682-4edc-9482-c69c6202f15f" providerId="ADAL" clId="{C8209E17-E687-4CEF-967B-A2299531E212}" dt="2022-09-21T19:26:06.488" v="637" actId="12"/>
        <pc:sldMkLst>
          <pc:docMk/>
          <pc:sldMk cId="0" sldId="27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9"/>
            <ac:spMk id="2" creationId="{46794801-5E1A-F788-C652-F20538EB0DAD}"/>
          </ac:spMkLst>
        </pc:spChg>
        <pc:spChg chg="mod">
          <ac:chgData name="Michael Olson2" userId="7fb21594-b682-4edc-9482-c69c6202f15f" providerId="ADAL" clId="{C8209E17-E687-4CEF-967B-A2299531E212}" dt="2022-09-21T19:26:06.488" v="637" actId="12"/>
          <ac:spMkLst>
            <pc:docMk/>
            <pc:sldMk cId="0" sldId="279"/>
            <ac:spMk id="22531" creationId="{5CF924BF-E35E-D20B-474E-4BDF5FD8E19A}"/>
          </ac:spMkLst>
        </pc:spChg>
      </pc:sldChg>
      <pc:sldChg chg="addSp delSp modSp mod modAnim">
        <pc:chgData name="Michael Olson2" userId="7fb21594-b682-4edc-9482-c69c6202f15f" providerId="ADAL" clId="{C8209E17-E687-4CEF-967B-A2299531E212}" dt="2022-09-21T19:30:12.388" v="869"/>
        <pc:sldMkLst>
          <pc:docMk/>
          <pc:sldMk cId="0" sldId="280"/>
        </pc:sldMkLst>
        <pc:spChg chg="add mod">
          <ac:chgData name="Michael Olson2" userId="7fb21594-b682-4edc-9482-c69c6202f15f" providerId="ADAL" clId="{C8209E17-E687-4CEF-967B-A2299531E212}" dt="2022-09-21T19:29:57.690" v="832" actId="1076"/>
          <ac:spMkLst>
            <pc:docMk/>
            <pc:sldMk cId="0" sldId="280"/>
            <ac:spMk id="2" creationId="{C2DE2DC3-B1A8-777D-BDA3-DAEF766DA356}"/>
          </ac:spMkLst>
        </pc:spChg>
        <pc:spChg chg="add mod">
          <ac:chgData name="Michael Olson2" userId="7fb21594-b682-4edc-9482-c69c6202f15f" providerId="ADAL" clId="{C8209E17-E687-4CEF-967B-A2299531E212}" dt="2022-09-21T19:30:07.921" v="868" actId="14100"/>
          <ac:spMkLst>
            <pc:docMk/>
            <pc:sldMk cId="0" sldId="280"/>
            <ac:spMk id="3" creationId="{502B96EB-B722-90A6-87B6-AA7244C25142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0"/>
            <ac:spMk id="23554" creationId="{EEBF8B97-4AE1-2BEF-0292-35819AE3304A}"/>
          </ac:spMkLst>
        </pc:spChg>
        <pc:spChg chg="mod">
          <ac:chgData name="Michael Olson2" userId="7fb21594-b682-4edc-9482-c69c6202f15f" providerId="ADAL" clId="{C8209E17-E687-4CEF-967B-A2299531E212}" dt="2022-09-21T19:28:09.623" v="746" actId="27636"/>
          <ac:spMkLst>
            <pc:docMk/>
            <pc:sldMk cId="0" sldId="280"/>
            <ac:spMk id="23555" creationId="{3052F8AA-D1E7-3F1A-E3A1-DA4ED86551FD}"/>
          </ac:spMkLst>
        </pc:spChg>
        <pc:spChg chg="del">
          <ac:chgData name="Michael Olson2" userId="7fb21594-b682-4edc-9482-c69c6202f15f" providerId="ADAL" clId="{C8209E17-E687-4CEF-967B-A2299531E212}" dt="2022-09-21T19:26:45.977" v="723" actId="478"/>
          <ac:spMkLst>
            <pc:docMk/>
            <pc:sldMk cId="0" sldId="280"/>
            <ac:spMk id="23556" creationId="{30E2643E-6A86-328C-1126-4A9B310979D6}"/>
          </ac:spMkLst>
        </pc:spChg>
      </pc:sldChg>
      <pc:sldChg chg="modSp mod">
        <pc:chgData name="Michael Olson2" userId="7fb21594-b682-4edc-9482-c69c6202f15f" providerId="ADAL" clId="{C8209E17-E687-4CEF-967B-A2299531E212}" dt="2022-09-21T19:30:33.753" v="871" actId="12"/>
        <pc:sldMkLst>
          <pc:docMk/>
          <pc:sldMk cId="0" sldId="28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1"/>
            <ac:spMk id="24578" creationId="{5AEEC355-DAE3-CED8-E449-59E0D9FF321A}"/>
          </ac:spMkLst>
        </pc:spChg>
        <pc:spChg chg="mod">
          <ac:chgData name="Michael Olson2" userId="7fb21594-b682-4edc-9482-c69c6202f15f" providerId="ADAL" clId="{C8209E17-E687-4CEF-967B-A2299531E212}" dt="2022-09-21T19:30:33.753" v="871" actId="12"/>
          <ac:spMkLst>
            <pc:docMk/>
            <pc:sldMk cId="0" sldId="281"/>
            <ac:spMk id="24579" creationId="{5775AD16-4138-4D96-435C-631DEDE3B08F}"/>
          </ac:spMkLst>
        </pc:spChg>
      </pc:sldChg>
      <pc:sldChg chg="modSp mod">
        <pc:chgData name="Michael Olson2" userId="7fb21594-b682-4edc-9482-c69c6202f15f" providerId="ADAL" clId="{C8209E17-E687-4CEF-967B-A2299531E212}" dt="2022-09-21T19:33:42.817" v="934" actId="6549"/>
        <pc:sldMkLst>
          <pc:docMk/>
          <pc:sldMk cId="0" sldId="282"/>
        </pc:sldMkLst>
        <pc:spChg chg="mod">
          <ac:chgData name="Michael Olson2" userId="7fb21594-b682-4edc-9482-c69c6202f15f" providerId="ADAL" clId="{C8209E17-E687-4CEF-967B-A2299531E212}" dt="2022-09-21T19:33:42.817" v="934" actId="6549"/>
          <ac:spMkLst>
            <pc:docMk/>
            <pc:sldMk cId="0" sldId="282"/>
            <ac:spMk id="3" creationId="{D310ADDD-BBC5-B08C-A637-6BD83DFBE94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2"/>
            <ac:spMk id="25602" creationId="{69C5A4EB-D68A-7EAE-ECBA-5BD4AB12405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6" creationId="{DAB3D330-F55E-B68F-BDB3-1834D7FEBB8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7" creationId="{8044C28B-2FD1-A574-7010-B968FC586D68}"/>
          </ac:spMkLst>
        </pc:spChg>
      </pc:sldChg>
      <pc:sldChg chg="modSp mod">
        <pc:chgData name="Michael Olson2" userId="7fb21594-b682-4edc-9482-c69c6202f15f" providerId="ADAL" clId="{C8209E17-E687-4CEF-967B-A2299531E212}" dt="2022-09-21T19:37:29.883" v="938" actId="20577"/>
        <pc:sldMkLst>
          <pc:docMk/>
          <pc:sldMk cId="0" sldId="28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4"/>
            <ac:spMk id="27650" creationId="{EA9100DC-A36B-9280-FA55-29A47D668808}"/>
          </ac:spMkLst>
        </pc:spChg>
        <pc:spChg chg="mod">
          <ac:chgData name="Michael Olson2" userId="7fb21594-b682-4edc-9482-c69c6202f15f" providerId="ADAL" clId="{C8209E17-E687-4CEF-967B-A2299531E212}" dt="2022-09-21T19:37:29.883" v="938" actId="20577"/>
          <ac:spMkLst>
            <pc:docMk/>
            <pc:sldMk cId="0" sldId="284"/>
            <ac:spMk id="27651" creationId="{FE685122-72D7-5850-F502-747E2E92B6B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4" creationId="{633D6379-8446-FE8E-F760-C45B3CCF313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5" creationId="{2FE5C5C4-FD06-7173-C892-42B7771D4738}"/>
          </ac:spMkLst>
        </pc:spChg>
      </pc:sldChg>
      <pc:sldChg chg="modSp mod">
        <pc:chgData name="Michael Olson2" userId="7fb21594-b682-4edc-9482-c69c6202f15f" providerId="ADAL" clId="{C8209E17-E687-4CEF-967B-A2299531E212}" dt="2022-09-21T19:51:12.835" v="1009" actId="20577"/>
        <pc:sldMkLst>
          <pc:docMk/>
          <pc:sldMk cId="0" sldId="28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6"/>
            <ac:spMk id="29698" creationId="{BC0DCBF9-C18C-538E-6AB6-62872021F51E}"/>
          </ac:spMkLst>
        </pc:spChg>
        <pc:spChg chg="mod">
          <ac:chgData name="Michael Olson2" userId="7fb21594-b682-4edc-9482-c69c6202f15f" providerId="ADAL" clId="{C8209E17-E687-4CEF-967B-A2299531E212}" dt="2022-09-21T19:51:12.835" v="1009" actId="20577"/>
          <ac:spMkLst>
            <pc:docMk/>
            <pc:sldMk cId="0" sldId="286"/>
            <ac:spMk id="29699" creationId="{54BA8D2A-CC79-004F-F5DB-FA908114C75B}"/>
          </ac:spMkLst>
        </pc:spChg>
      </pc:sldChg>
      <pc:sldChg chg="modSp">
        <pc:chgData name="Michael Olson2" userId="7fb21594-b682-4edc-9482-c69c6202f15f" providerId="ADAL" clId="{C8209E17-E687-4CEF-967B-A2299531E212}" dt="2022-09-21T19:51:35.097" v="1011" actId="1076"/>
        <pc:sldMkLst>
          <pc:docMk/>
          <pc:sldMk cId="0" sldId="28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7"/>
            <ac:spMk id="30722" creationId="{15D83589-EBF8-7E1B-8683-C10ACFCAE599}"/>
          </ac:spMkLst>
        </pc:spChg>
        <pc:picChg chg="mod">
          <ac:chgData name="Michael Olson2" userId="7fb21594-b682-4edc-9482-c69c6202f15f" providerId="ADAL" clId="{C8209E17-E687-4CEF-967B-A2299531E212}" dt="2022-09-21T19:51:35.097" v="1011" actId="1076"/>
          <ac:picMkLst>
            <pc:docMk/>
            <pc:sldMk cId="0" sldId="287"/>
            <ac:picMk id="30723" creationId="{3D5639F6-EBF8-194D-CE3B-6C2364440E86}"/>
          </ac:picMkLst>
        </pc:picChg>
      </pc:sldChg>
      <pc:sldChg chg="modSp mod">
        <pc:chgData name="Michael Olson2" userId="7fb21594-b682-4edc-9482-c69c6202f15f" providerId="ADAL" clId="{C8209E17-E687-4CEF-967B-A2299531E212}" dt="2022-09-21T20:08:24.872" v="1016" actId="255"/>
        <pc:sldMkLst>
          <pc:docMk/>
          <pc:sldMk cId="0" sldId="28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8"/>
            <ac:spMk id="2" creationId="{AB9F21EE-F63B-30D0-C1F7-15A209CDB28B}"/>
          </ac:spMkLst>
        </pc:spChg>
        <pc:spChg chg="mod">
          <ac:chgData name="Michael Olson2" userId="7fb21594-b682-4edc-9482-c69c6202f15f" providerId="ADAL" clId="{C8209E17-E687-4CEF-967B-A2299531E212}" dt="2022-09-21T20:08:24.872" v="1016" actId="255"/>
          <ac:spMkLst>
            <pc:docMk/>
            <pc:sldMk cId="0" sldId="288"/>
            <ac:spMk id="31747" creationId="{07D2DE72-F747-3384-42D7-FC2E2D170D0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0" creationId="{A7E765AF-E2C4-E44C-DE0C-5A32B0F416C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1" creationId="{6845DC91-0F30-6F03-1DE1-3E0034C24655}"/>
          </ac:spMkLst>
        </pc:spChg>
      </pc:sldChg>
      <pc:sldChg chg="modSp mod">
        <pc:chgData name="Michael Olson2" userId="7fb21594-b682-4edc-9482-c69c6202f15f" providerId="ADAL" clId="{C8209E17-E687-4CEF-967B-A2299531E212}" dt="2022-09-21T20:10:07.024" v="1119" actId="1037"/>
        <pc:sldMkLst>
          <pc:docMk/>
          <pc:sldMk cId="0" sldId="29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0"/>
            <ac:spMk id="2" creationId="{FE81EA8B-BDA2-0D07-B7E1-2CC6AEF0A728}"/>
          </ac:spMkLst>
        </pc:spChg>
        <pc:spChg chg="mod">
          <ac:chgData name="Michael Olson2" userId="7fb21594-b682-4edc-9482-c69c6202f15f" providerId="ADAL" clId="{C8209E17-E687-4CEF-967B-A2299531E212}" dt="2022-09-21T20:10:02.871" v="1100" actId="1076"/>
          <ac:spMkLst>
            <pc:docMk/>
            <pc:sldMk cId="0" sldId="290"/>
            <ac:spMk id="33795" creationId="{BFB2846A-13D8-4B96-4A01-E727B3967403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799" creationId="{D0996B4E-4674-8742-911A-5FF91F9FD184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800" creationId="{9EDF5FF2-7B58-2C1A-EEF8-005781D74E9E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1" creationId="{9D3D3425-95F2-D386-CEEF-0EAB8BBBACAF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2" creationId="{D8BA35A5-CFB1-2758-E0E9-0D97F088E274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3" creationId="{04148269-E227-D079-C2F1-3A0C788BEC35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4" creationId="{F7D38D61-C8A2-40CF-BF04-45E8215A2D86}"/>
          </ac:spMkLst>
        </pc:spChg>
        <pc:grpChg chg="mod">
          <ac:chgData name="Michael Olson2" userId="7fb21594-b682-4edc-9482-c69c6202f15f" providerId="ADAL" clId="{C8209E17-E687-4CEF-967B-A2299531E212}" dt="2022-09-21T20:10:07.024" v="1119" actId="1037"/>
          <ac:grpSpMkLst>
            <pc:docMk/>
            <pc:sldMk cId="0" sldId="290"/>
            <ac:grpSpMk id="33796" creationId="{96322FEC-123E-B83D-EB9D-524CDDC03349}"/>
          </ac:grpSpMkLst>
        </pc:grpChg>
        <pc:grpChg chg="mod">
          <ac:chgData name="Michael Olson2" userId="7fb21594-b682-4edc-9482-c69c6202f15f" providerId="ADAL" clId="{C8209E17-E687-4CEF-967B-A2299531E212}" dt="2022-09-21T20:09:58.944" v="1098" actId="1037"/>
          <ac:grpSpMkLst>
            <pc:docMk/>
            <pc:sldMk cId="0" sldId="290"/>
            <ac:grpSpMk id="33797" creationId="{0A8612DA-C981-7224-57FF-6C514034B7D2}"/>
          </ac:grpSpMkLst>
        </pc:grpChg>
        <pc:grpChg chg="mod">
          <ac:chgData name="Michael Olson2" userId="7fb21594-b682-4edc-9482-c69c6202f15f" providerId="ADAL" clId="{C8209E17-E687-4CEF-967B-A2299531E212}" dt="2022-09-21T20:09:53.665" v="1080" actId="1035"/>
          <ac:grpSpMkLst>
            <pc:docMk/>
            <pc:sldMk cId="0" sldId="290"/>
            <ac:grpSpMk id="33798" creationId="{CD6221F0-9D2D-106B-75D1-A6B8A40A8420}"/>
          </ac:grpSpMkLst>
        </pc:grpChg>
      </pc:sldChg>
      <pc:sldChg chg="modSp mod">
        <pc:chgData name="Michael Olson2" userId="7fb21594-b682-4edc-9482-c69c6202f15f" providerId="ADAL" clId="{C8209E17-E687-4CEF-967B-A2299531E212}" dt="2022-09-21T20:11:03.622" v="1127" actId="255"/>
        <pc:sldMkLst>
          <pc:docMk/>
          <pc:sldMk cId="0" sldId="29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1"/>
            <ac:spMk id="34818" creationId="{70C8E1A4-3128-59DC-968A-B551F673CA89}"/>
          </ac:spMkLst>
        </pc:spChg>
        <pc:spChg chg="mod">
          <ac:chgData name="Michael Olson2" userId="7fb21594-b682-4edc-9482-c69c6202f15f" providerId="ADAL" clId="{C8209E17-E687-4CEF-967B-A2299531E212}" dt="2022-09-21T20:11:03.622" v="1127" actId="255"/>
          <ac:spMkLst>
            <pc:docMk/>
            <pc:sldMk cId="0" sldId="291"/>
            <ac:spMk id="34819" creationId="{457D11CE-4A33-D08B-3068-7F26551F5A2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2"/>
            <ac:spMk id="35842" creationId="{11FC4436-829E-660F-207E-6277992C0906}"/>
          </ac:spMkLst>
        </pc:spChg>
      </pc:sldChg>
      <pc:sldChg chg="modSp mod">
        <pc:chgData name="Michael Olson2" userId="7fb21594-b682-4edc-9482-c69c6202f15f" providerId="ADAL" clId="{C8209E17-E687-4CEF-967B-A2299531E212}" dt="2022-09-21T20:12:08.891" v="1148" actId="20577"/>
        <pc:sldMkLst>
          <pc:docMk/>
          <pc:sldMk cId="0" sldId="29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3"/>
            <ac:spMk id="36866" creationId="{F16204F3-B784-65B4-BAC8-EC79805F47C9}"/>
          </ac:spMkLst>
        </pc:spChg>
        <pc:spChg chg="mod">
          <ac:chgData name="Michael Olson2" userId="7fb21594-b682-4edc-9482-c69c6202f15f" providerId="ADAL" clId="{C8209E17-E687-4CEF-967B-A2299531E212}" dt="2022-09-21T20:12:08.891" v="1148" actId="20577"/>
          <ac:spMkLst>
            <pc:docMk/>
            <pc:sldMk cId="0" sldId="293"/>
            <ac:spMk id="36867" creationId="{5B5AB1D9-52FA-DAEA-0AC6-EFD40E64CA2D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29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4"/>
            <ac:spMk id="2" creationId="{3EC3CE86-C0DB-C5B1-C51C-68C3B44EEFBD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4" creationId="{0D0128E4-16AA-C062-FA2A-07F38FE4019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5" creationId="{B5BAFD11-3FD5-F3A2-552D-68A2BF9ED87F}"/>
          </ac:spMkLst>
        </pc:spChg>
      </pc:sldChg>
      <pc:sldChg chg="modSp mod">
        <pc:chgData name="Michael Olson2" userId="7fb21594-b682-4edc-9482-c69c6202f15f" providerId="ADAL" clId="{C8209E17-E687-4CEF-967B-A2299531E212}" dt="2022-09-23T20:10:28.068" v="1918" actId="20577"/>
        <pc:sldMkLst>
          <pc:docMk/>
          <pc:sldMk cId="0" sldId="29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6"/>
            <ac:spMk id="39938" creationId="{951AA9E8-89F1-9FE6-67A6-4634310596BD}"/>
          </ac:spMkLst>
        </pc:spChg>
        <pc:spChg chg="mod">
          <ac:chgData name="Michael Olson2" userId="7fb21594-b682-4edc-9482-c69c6202f15f" providerId="ADAL" clId="{C8209E17-E687-4CEF-967B-A2299531E212}" dt="2022-09-23T20:10:28.068" v="1918" actId="20577"/>
          <ac:spMkLst>
            <pc:docMk/>
            <pc:sldMk cId="0" sldId="296"/>
            <ac:spMk id="39939" creationId="{B0849123-F4FA-59D4-96B1-D52649746925}"/>
          </ac:spMkLst>
        </pc:spChg>
      </pc:sldChg>
      <pc:sldChg chg="modSp mod">
        <pc:chgData name="Michael Olson2" userId="7fb21594-b682-4edc-9482-c69c6202f15f" providerId="ADAL" clId="{C8209E17-E687-4CEF-967B-A2299531E212}" dt="2022-09-21T20:21:07.600" v="1335" actId="12"/>
        <pc:sldMkLst>
          <pc:docMk/>
          <pc:sldMk cId="0" sldId="29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7"/>
            <ac:spMk id="40962" creationId="{0AE9B147-BEE4-4A8C-48FA-3FBF11EFD655}"/>
          </ac:spMkLst>
        </pc:spChg>
        <pc:spChg chg="mod">
          <ac:chgData name="Michael Olson2" userId="7fb21594-b682-4edc-9482-c69c6202f15f" providerId="ADAL" clId="{C8209E17-E687-4CEF-967B-A2299531E212}" dt="2022-09-21T20:21:07.600" v="1335" actId="12"/>
          <ac:spMkLst>
            <pc:docMk/>
            <pc:sldMk cId="0" sldId="297"/>
            <ac:spMk id="40963" creationId="{E676F968-785D-F578-32F7-817A7FC41FBD}"/>
          </ac:spMkLst>
        </pc:spChg>
      </pc:sldChg>
      <pc:sldChg chg="modSp del">
        <pc:chgData name="Michael Olson2" userId="7fb21594-b682-4edc-9482-c69c6202f15f" providerId="ADAL" clId="{C8209E17-E687-4CEF-967B-A2299531E212}" dt="2022-09-23T20:24:27.017" v="1921" actId="47"/>
        <pc:sldMkLst>
          <pc:docMk/>
          <pc:sldMk cId="0" sldId="29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8"/>
            <ac:spMk id="41986" creationId="{45AA3304-2F09-24E4-30D2-C2267570A93B}"/>
          </ac:spMkLst>
        </pc:spChg>
        <pc:picChg chg="mod">
          <ac:chgData name="Michael Olson2" userId="7fb21594-b682-4edc-9482-c69c6202f15f" providerId="ADAL" clId="{C8209E17-E687-4CEF-967B-A2299531E212}" dt="2022-09-21T20:21:17.021" v="1337" actId="1076"/>
          <ac:picMkLst>
            <pc:docMk/>
            <pc:sldMk cId="0" sldId="298"/>
            <ac:picMk id="41988" creationId="{47397F08-B98D-B8C0-C192-A1B16C739066}"/>
          </ac:picMkLst>
        </pc:picChg>
      </pc:sldChg>
      <pc:sldChg chg="modSp del">
        <pc:chgData name="Michael Olson2" userId="7fb21594-b682-4edc-9482-c69c6202f15f" providerId="ADAL" clId="{C8209E17-E687-4CEF-967B-A2299531E212}" dt="2022-09-23T20:24:27.583" v="1922" actId="47"/>
        <pc:sldMkLst>
          <pc:docMk/>
          <pc:sldMk cId="0" sldId="29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9"/>
            <ac:spMk id="43010" creationId="{AC62C481-0105-2252-2259-DF51A811089B}"/>
          </ac:spMkLst>
        </pc:spChg>
        <pc:picChg chg="mod">
          <ac:chgData name="Michael Olson2" userId="7fb21594-b682-4edc-9482-c69c6202f15f" providerId="ADAL" clId="{C8209E17-E687-4CEF-967B-A2299531E212}" dt="2022-09-21T20:21:21.829" v="1338" actId="1076"/>
          <ac:picMkLst>
            <pc:docMk/>
            <pc:sldMk cId="0" sldId="299"/>
            <ac:picMk id="43011" creationId="{B3E8531B-2F52-C938-3266-4FE5E1202286}"/>
          </ac:picMkLst>
        </pc:picChg>
      </pc:sldChg>
      <pc:sldChg chg="modSp mod">
        <pc:chgData name="Michael Olson2" userId="7fb21594-b682-4edc-9482-c69c6202f15f" providerId="ADAL" clId="{C8209E17-E687-4CEF-967B-A2299531E212}" dt="2022-09-21T20:21:36.634" v="1340" actId="12"/>
        <pc:sldMkLst>
          <pc:docMk/>
          <pc:sldMk cId="0" sldId="30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0"/>
            <ac:spMk id="44034" creationId="{EF06C5A3-EEA6-CB16-89B1-522EFF50857C}"/>
          </ac:spMkLst>
        </pc:spChg>
        <pc:spChg chg="mod">
          <ac:chgData name="Michael Olson2" userId="7fb21594-b682-4edc-9482-c69c6202f15f" providerId="ADAL" clId="{C8209E17-E687-4CEF-967B-A2299531E212}" dt="2022-09-21T20:21:36.634" v="1340" actId="12"/>
          <ac:spMkLst>
            <pc:docMk/>
            <pc:sldMk cId="0" sldId="300"/>
            <ac:spMk id="44035" creationId="{0ACEC60E-998A-4EAF-6134-0B0B62F8407F}"/>
          </ac:spMkLst>
        </pc:spChg>
      </pc:sldChg>
      <pc:sldChg chg="modSp del">
        <pc:chgData name="Michael Olson2" userId="7fb21594-b682-4edc-9482-c69c6202f15f" providerId="ADAL" clId="{C8209E17-E687-4CEF-967B-A2299531E212}" dt="2022-09-23T20:24:20.521" v="1919" actId="47"/>
        <pc:sldMkLst>
          <pc:docMk/>
          <pc:sldMk cId="0" sldId="30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1"/>
            <ac:spMk id="45058" creationId="{062DE466-AA0C-9804-3B69-156B6CD2349A}"/>
          </ac:spMkLst>
        </pc:spChg>
        <pc:picChg chg="mod">
          <ac:chgData name="Michael Olson2" userId="7fb21594-b682-4edc-9482-c69c6202f15f" providerId="ADAL" clId="{C8209E17-E687-4CEF-967B-A2299531E212}" dt="2022-09-21T20:21:44.364" v="1342" actId="1076"/>
          <ac:picMkLst>
            <pc:docMk/>
            <pc:sldMk cId="0" sldId="301"/>
            <ac:picMk id="45059" creationId="{BA827F37-9E88-E505-FC56-68C9ADB6E11F}"/>
          </ac:picMkLst>
        </pc:picChg>
      </pc:sldChg>
      <pc:sldChg chg="modSp del">
        <pc:chgData name="Michael Olson2" userId="7fb21594-b682-4edc-9482-c69c6202f15f" providerId="ADAL" clId="{C8209E17-E687-4CEF-967B-A2299531E212}" dt="2022-09-23T20:24:21.608" v="1920" actId="47"/>
        <pc:sldMkLst>
          <pc:docMk/>
          <pc:sldMk cId="0" sldId="30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2"/>
            <ac:spMk id="46082" creationId="{D7553692-BF7B-BD11-6508-8482519486A3}"/>
          </ac:spMkLst>
        </pc:spChg>
        <pc:picChg chg="mod">
          <ac:chgData name="Michael Olson2" userId="7fb21594-b682-4edc-9482-c69c6202f15f" providerId="ADAL" clId="{C8209E17-E687-4CEF-967B-A2299531E212}" dt="2022-09-21T20:21:52.884" v="1344" actId="1076"/>
          <ac:picMkLst>
            <pc:docMk/>
            <pc:sldMk cId="0" sldId="302"/>
            <ac:picMk id="46083" creationId="{000946D1-2194-B1D4-37A1-0FB8964BF982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3"/>
            <ac:spMk id="47106" creationId="{15E32EDC-9091-4F3A-DFCA-FA07174B571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0" creationId="{FB5279AF-84C1-217C-B4A4-B9FEA4650E4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1" creationId="{B8D2C8BD-A86D-9C33-CBF1-293F2E725C3C}"/>
          </ac:spMkLst>
        </pc:spChg>
      </pc:sldChg>
      <pc:sldChg chg="modSp mod">
        <pc:chgData name="Michael Olson2" userId="7fb21594-b682-4edc-9482-c69c6202f15f" providerId="ADAL" clId="{C8209E17-E687-4CEF-967B-A2299531E212}" dt="2022-09-21T20:22:52.051" v="1346" actId="12"/>
        <pc:sldMkLst>
          <pc:docMk/>
          <pc:sldMk cId="0" sldId="30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5"/>
            <ac:spMk id="2" creationId="{18DBEF4F-2E11-6A00-CBF0-B5BC18D95EA8}"/>
          </ac:spMkLst>
        </pc:spChg>
        <pc:spChg chg="mod">
          <ac:chgData name="Michael Olson2" userId="7fb21594-b682-4edc-9482-c69c6202f15f" providerId="ADAL" clId="{C8209E17-E687-4CEF-967B-A2299531E212}" dt="2022-09-21T20:22:52.051" v="1346" actId="12"/>
          <ac:spMkLst>
            <pc:docMk/>
            <pc:sldMk cId="0" sldId="305"/>
            <ac:spMk id="49155" creationId="{6E606E4C-F02E-B80E-DED1-59D016BD6C5B}"/>
          </ac:spMkLst>
        </pc:spChg>
      </pc:sldChg>
      <pc:sldChg chg="modSp mod">
        <pc:chgData name="Michael Olson2" userId="7fb21594-b682-4edc-9482-c69c6202f15f" providerId="ADAL" clId="{C8209E17-E687-4CEF-967B-A2299531E212}" dt="2022-09-21T20:23:12.212" v="1350" actId="1076"/>
        <pc:sldMkLst>
          <pc:docMk/>
          <pc:sldMk cId="0" sldId="30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6"/>
            <ac:spMk id="2" creationId="{E9665D57-4855-A8CF-CB54-265D794D17E6}"/>
          </ac:spMkLst>
        </pc:spChg>
        <pc:picChg chg="mod">
          <ac:chgData name="Michael Olson2" userId="7fb21594-b682-4edc-9482-c69c6202f15f" providerId="ADAL" clId="{C8209E17-E687-4CEF-967B-A2299531E212}" dt="2022-09-21T20:23:12.212" v="1350" actId="1076"/>
          <ac:picMkLst>
            <pc:docMk/>
            <pc:sldMk cId="0" sldId="306"/>
            <ac:picMk id="4" creationId="{C996477A-587A-5679-8217-B0A3F14B77D9}"/>
          </ac:picMkLst>
        </pc:picChg>
        <pc:picChg chg="mod">
          <ac:chgData name="Michael Olson2" userId="7fb21594-b682-4edc-9482-c69c6202f15f" providerId="ADAL" clId="{C8209E17-E687-4CEF-967B-A2299531E212}" dt="2022-09-21T20:23:09.052" v="1349" actId="1076"/>
          <ac:picMkLst>
            <pc:docMk/>
            <pc:sldMk cId="0" sldId="306"/>
            <ac:picMk id="50179" creationId="{1F9D5057-D6EA-CCF5-6D1E-37450F74CA4B}"/>
          </ac:picMkLst>
        </pc:picChg>
      </pc:sldChg>
      <pc:sldChg chg="modSp mod">
        <pc:chgData name="Michael Olson2" userId="7fb21594-b682-4edc-9482-c69c6202f15f" providerId="ADAL" clId="{C8209E17-E687-4CEF-967B-A2299531E212}" dt="2022-09-21T20:23:45.611" v="1366" actId="20577"/>
        <pc:sldMkLst>
          <pc:docMk/>
          <pc:sldMk cId="0" sldId="30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7"/>
            <ac:spMk id="2" creationId="{04E016F7-689A-8A3B-9BE1-DF83DD57E06B}"/>
          </ac:spMkLst>
        </pc:spChg>
        <pc:spChg chg="mod">
          <ac:chgData name="Michael Olson2" userId="7fb21594-b682-4edc-9482-c69c6202f15f" providerId="ADAL" clId="{C8209E17-E687-4CEF-967B-A2299531E212}" dt="2022-09-21T20:23:45.611" v="1366" actId="20577"/>
          <ac:spMkLst>
            <pc:docMk/>
            <pc:sldMk cId="0" sldId="307"/>
            <ac:spMk id="51203" creationId="{46A87A0A-332D-3430-01C3-BA5808FE1029}"/>
          </ac:spMkLst>
        </pc:spChg>
      </pc:sldChg>
      <pc:sldChg chg="modSp mod">
        <pc:chgData name="Michael Olson2" userId="7fb21594-b682-4edc-9482-c69c6202f15f" providerId="ADAL" clId="{C8209E17-E687-4CEF-967B-A2299531E212}" dt="2022-09-21T20:24:02.707" v="1369" actId="1076"/>
        <pc:sldMkLst>
          <pc:docMk/>
          <pc:sldMk cId="0" sldId="30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8"/>
            <ac:spMk id="52226" creationId="{195ED69E-C2A0-C823-3C40-F802DBE9372C}"/>
          </ac:spMkLst>
        </pc:spChg>
        <pc:picChg chg="mod">
          <ac:chgData name="Michael Olson2" userId="7fb21594-b682-4edc-9482-c69c6202f15f" providerId="ADAL" clId="{C8209E17-E687-4CEF-967B-A2299531E212}" dt="2022-09-21T20:24:02.707" v="1369" actId="1076"/>
          <ac:picMkLst>
            <pc:docMk/>
            <pc:sldMk cId="0" sldId="308"/>
            <ac:picMk id="4" creationId="{32A296BB-958E-5868-66BB-538687495844}"/>
          </ac:picMkLst>
        </pc:picChg>
        <pc:picChg chg="mod">
          <ac:chgData name="Michael Olson2" userId="7fb21594-b682-4edc-9482-c69c6202f15f" providerId="ADAL" clId="{C8209E17-E687-4CEF-967B-A2299531E212}" dt="2022-09-21T20:23:59.779" v="1368" actId="1076"/>
          <ac:picMkLst>
            <pc:docMk/>
            <pc:sldMk cId="0" sldId="308"/>
            <ac:picMk id="52227" creationId="{BAAD528F-EBD3-FC89-469C-D1281510CB15}"/>
          </ac:picMkLst>
        </pc:picChg>
      </pc:sldChg>
      <pc:sldChg chg="modSp mod">
        <pc:chgData name="Michael Olson2" userId="7fb21594-b682-4edc-9482-c69c6202f15f" providerId="ADAL" clId="{C8209E17-E687-4CEF-967B-A2299531E212}" dt="2022-09-21T20:24:35.566" v="1380" actId="255"/>
        <pc:sldMkLst>
          <pc:docMk/>
          <pc:sldMk cId="0" sldId="30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9"/>
            <ac:spMk id="2" creationId="{10633691-DB8B-D7CB-B0B4-0495FCFAE7F7}"/>
          </ac:spMkLst>
        </pc:spChg>
        <pc:spChg chg="mod">
          <ac:chgData name="Michael Olson2" userId="7fb21594-b682-4edc-9482-c69c6202f15f" providerId="ADAL" clId="{C8209E17-E687-4CEF-967B-A2299531E212}" dt="2022-09-21T20:24:35.566" v="1380" actId="255"/>
          <ac:spMkLst>
            <pc:docMk/>
            <pc:sldMk cId="0" sldId="309"/>
            <ac:spMk id="53251" creationId="{052BEE05-43FA-DAC1-F872-6653B850C962}"/>
          </ac:spMkLst>
        </pc:spChg>
      </pc:sldChg>
      <pc:sldChg chg="delSp modSp mod">
        <pc:chgData name="Michael Olson2" userId="7fb21594-b682-4edc-9482-c69c6202f15f" providerId="ADAL" clId="{C8209E17-E687-4CEF-967B-A2299531E212}" dt="2022-09-21T20:26:00.253" v="1411" actId="255"/>
        <pc:sldMkLst>
          <pc:docMk/>
          <pc:sldMk cId="0" sldId="31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0"/>
            <ac:spMk id="2" creationId="{58504005-3F57-5B3E-5748-F11C5C3DEAE2}"/>
          </ac:spMkLst>
        </pc:spChg>
        <pc:spChg chg="mod">
          <ac:chgData name="Michael Olson2" userId="7fb21594-b682-4edc-9482-c69c6202f15f" providerId="ADAL" clId="{C8209E17-E687-4CEF-967B-A2299531E212}" dt="2022-09-21T20:26:00.253" v="1411" actId="255"/>
          <ac:spMkLst>
            <pc:docMk/>
            <pc:sldMk cId="0" sldId="310"/>
            <ac:spMk id="54275" creationId="{648ED915-00F5-4D64-DC32-12298FAA6B3D}"/>
          </ac:spMkLst>
        </pc:spChg>
        <pc:spChg chg="del mod">
          <ac:chgData name="Michael Olson2" userId="7fb21594-b682-4edc-9482-c69c6202f15f" providerId="ADAL" clId="{C8209E17-E687-4CEF-967B-A2299531E212}" dt="2022-09-21T20:25:29.925" v="1393" actId="478"/>
          <ac:spMkLst>
            <pc:docMk/>
            <pc:sldMk cId="0" sldId="310"/>
            <ac:spMk id="54276" creationId="{74B7742F-A030-39A1-766E-615F556942E4}"/>
          </ac:spMkLst>
        </pc:spChg>
        <pc:spChg chg="del mod">
          <ac:chgData name="Michael Olson2" userId="7fb21594-b682-4edc-9482-c69c6202f15f" providerId="ADAL" clId="{C8209E17-E687-4CEF-967B-A2299531E212}" dt="2022-09-21T20:25:07.448" v="1384" actId="478"/>
          <ac:spMkLst>
            <pc:docMk/>
            <pc:sldMk cId="0" sldId="310"/>
            <ac:spMk id="54277" creationId="{72ECCC75-9DEB-2AE3-2874-ADB6C457F4B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8" creationId="{722E092B-123D-0A9C-0F1C-F9A6B7971E2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9" creationId="{EE410650-70F6-652B-9474-CB5F2DAB2BEB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2" creationId="{3B989B17-15D1-BC5F-8050-16B8C9A5E1D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56323" creationId="{18542272-F26A-E439-C222-B8751979790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2" creationId="{BB083097-C65F-849A-4BC2-FE91F07921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57347" creationId="{1C85CF8C-176E-7062-BC93-1D599F0EE9F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2" creationId="{FFEA66D1-8694-8AA9-A29C-BC000D9C032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3" creationId="{80F4D9B7-5317-1712-FF0B-976CA7F991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6" creationId="{2A88FDAC-7ACA-9C7C-F162-5C08B66B4F0F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7" creationId="{AD934783-F5EB-0044-9088-1AC5FE7B41D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6"/>
            <ac:spMk id="2" creationId="{A01B6B5C-7CEA-BC40-6212-7EBBE64A3E8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4" creationId="{6B6DD9DA-DAA8-FAB4-4298-7AC71CE502F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5" creationId="{67BCD6DA-3BDB-A654-E4F4-BE0F34621B89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3" creationId="{4FF4CF8B-67E6-B31C-FBAF-6553B82326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70658" creationId="{41D7AA6F-F850-07E6-4295-C6BC0535ED8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9"/>
            <ac:spMk id="71682" creationId="{4FD6B536-C9DD-2F3B-D9B0-A36C820EEB6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0"/>
            <ac:spMk id="72706" creationId="{6C0A6086-6E89-7108-00C0-E783068508C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1"/>
            <ac:spMk id="73730" creationId="{0DCCF52E-FFFB-4A23-2E86-5DF5F8654F4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2"/>
            <ac:spMk id="74754" creationId="{85D84D32-A1EF-B0B6-A2A7-90AF85EC3D7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2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3"/>
            <ac:spMk id="2" creationId="{823A4883-F566-A3C4-3E13-B8FA665276E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4"/>
            <ac:spMk id="76802" creationId="{D17EBB84-E391-29BD-525C-BF96835EE77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5"/>
            <ac:spMk id="77826" creationId="{559A649C-43BB-3E96-3C52-D6232E7BE1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6"/>
            <ac:spMk id="78850" creationId="{4C953FAD-D233-673A-ECF4-AF9D8EBF39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7"/>
            <ac:spMk id="79874" creationId="{612F7C39-F97F-CEC2-E38D-80652CACA53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8"/>
            <ac:spMk id="80898" creationId="{F98B3213-15B1-D67A-09DF-42A8AAE0FEE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9"/>
            <ac:spMk id="81922" creationId="{7AFA6515-62A4-787C-4470-30365BF9C4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0" creationId="{2ECB08A8-CDF1-8C60-6160-78FDF2ADE7B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1" creationId="{1FF7C0C8-DC01-17D3-95BD-C19A18C75AE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4" creationId="{03066B1B-8269-68D7-2A02-FCB7D8620BE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5" creationId="{F2EA7207-FB96-B279-D54C-82BDDBAFC361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3" creationId="{4C628B53-55FB-6A93-97A1-2B7195FAC9F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60418" creationId="{09AED57D-0A3D-4FAE-E463-D98CD64A6F7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3" creationId="{2A782272-99CA-E0C9-A043-34E5EBF150E5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61442" creationId="{58BDA499-5AF6-9C90-3531-E0D37747D102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3" creationId="{F8009224-9EA5-E5BB-7532-19E642349CD3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62466" creationId="{D43258F8-25DD-1E3E-09FD-9119A16D28B5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3" creationId="{72FB0C72-87BE-5076-E6D9-9EB4FBF1793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63490" creationId="{69F486B8-8288-9599-B81B-CFAEA419636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6"/>
            <ac:spMk id="64514" creationId="{F59F8246-802B-77BB-0FB1-1702F06402F6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7"/>
            <ac:spMk id="65538" creationId="{2505AAE3-F250-D627-7802-A2941DA3F308}"/>
          </ac:spMkLst>
        </pc:spChg>
      </pc:sldChg>
      <pc:sldChg chg="modSp add mod">
        <pc:chgData name="Michael Olson2" userId="7fb21594-b682-4edc-9482-c69c6202f15f" providerId="ADAL" clId="{C8209E17-E687-4CEF-967B-A2299531E212}" dt="2022-09-19T19:05:04.676" v="63" actId="27636"/>
        <pc:sldMkLst>
          <pc:docMk/>
          <pc:sldMk cId="0" sldId="338"/>
        </pc:sldMkLst>
        <pc:spChg chg="mod">
          <ac:chgData name="Michael Olson2" userId="7fb21594-b682-4edc-9482-c69c6202f15f" providerId="ADAL" clId="{C8209E17-E687-4CEF-967B-A2299531E212}" dt="2022-09-19T19:03:50.372" v="61" actId="255"/>
          <ac:spMkLst>
            <pc:docMk/>
            <pc:sldMk cId="0" sldId="338"/>
            <ac:spMk id="4" creationId="{035FDE51-1EAF-41A2-EF4F-4093CE7D5F9B}"/>
          </ac:spMkLst>
        </pc:spChg>
        <pc:spChg chg="mod">
          <ac:chgData name="Michael Olson2" userId="7fb21594-b682-4edc-9482-c69c6202f15f" providerId="ADAL" clId="{C8209E17-E687-4CEF-967B-A2299531E212}" dt="2022-09-19T19:05:04.676" v="63" actId="27636"/>
          <ac:spMkLst>
            <pc:docMk/>
            <pc:sldMk cId="0" sldId="338"/>
            <ac:spMk id="5" creationId="{A2DD4312-61CA-0E60-2777-1ED305CD5BC8}"/>
          </ac:spMkLst>
        </pc:spChg>
      </pc:sldChg>
      <pc:sldChg chg="addSp delSp modSp add mod ord chgLayout">
        <pc:chgData name="Michael Olson2" userId="7fb21594-b682-4edc-9482-c69c6202f15f" providerId="ADAL" clId="{C8209E17-E687-4CEF-967B-A2299531E212}" dt="2022-09-19T19:54:22.219" v="522" actId="20577"/>
        <pc:sldMkLst>
          <pc:docMk/>
          <pc:sldMk cId="2413928404" sldId="339"/>
        </pc:sldMkLst>
        <pc:spChg chg="mod ord">
          <ac:chgData name="Michael Olson2" userId="7fb21594-b682-4edc-9482-c69c6202f15f" providerId="ADAL" clId="{C8209E17-E687-4CEF-967B-A2299531E212}" dt="2022-09-19T19:49:27.045" v="330" actId="700"/>
          <ac:spMkLst>
            <pc:docMk/>
            <pc:sldMk cId="2413928404" sldId="339"/>
            <ac:spMk id="2" creationId="{F0FED0E4-0CC7-08CB-5F93-422E53B20734}"/>
          </ac:spMkLst>
        </pc:spChg>
        <pc:spChg chg="add mod ord">
          <ac:chgData name="Michael Olson2" userId="7fb21594-b682-4edc-9482-c69c6202f15f" providerId="ADAL" clId="{C8209E17-E687-4CEF-967B-A2299531E212}" dt="2022-09-19T19:54:22.219" v="522" actId="20577"/>
          <ac:spMkLst>
            <pc:docMk/>
            <pc:sldMk cId="2413928404" sldId="339"/>
            <ac:spMk id="4" creationId="{A8016297-1DBC-3944-C827-CF7847AC1C3F}"/>
          </ac:spMkLst>
        </pc:spChg>
        <pc:grpChg chg="del">
          <ac:chgData name="Michael Olson2" userId="7fb21594-b682-4edc-9482-c69c6202f15f" providerId="ADAL" clId="{C8209E17-E687-4CEF-967B-A2299531E212}" dt="2022-09-19T19:49:23.189" v="329" actId="478"/>
          <ac:grpSpMkLst>
            <pc:docMk/>
            <pc:sldMk cId="2413928404" sldId="339"/>
            <ac:grpSpMk id="3" creationId="{608ACF98-B65D-BB71-297F-9A4AA25C49C6}"/>
          </ac:grpSpMkLst>
        </pc:grpChg>
        <pc:graphicFrameChg chg="add mod modGraphic">
          <ac:chgData name="Michael Olson2" userId="7fb21594-b682-4edc-9482-c69c6202f15f" providerId="ADAL" clId="{C8209E17-E687-4CEF-967B-A2299531E212}" dt="2022-09-19T19:51:31.359" v="430" actId="1035"/>
          <ac:graphicFrameMkLst>
            <pc:docMk/>
            <pc:sldMk cId="2413928404" sldId="339"/>
            <ac:graphicFrameMk id="6" creationId="{9A1291DB-127C-00B3-4551-26EA018E8304}"/>
          </ac:graphicFrameMkLst>
        </pc:graphicFrameChg>
      </pc:sldChg>
      <pc:sldChg chg="addSp delSp modSp add mod modAnim chgLayout">
        <pc:chgData name="Michael Olson2" userId="7fb21594-b682-4edc-9482-c69c6202f15f" providerId="ADAL" clId="{C8209E17-E687-4CEF-967B-A2299531E212}" dt="2022-09-21T20:15:32.322" v="1331"/>
        <pc:sldMkLst>
          <pc:docMk/>
          <pc:sldMk cId="644503464" sldId="340"/>
        </pc:sldMkLst>
        <pc:spChg chg="mod ord">
          <ac:chgData name="Michael Olson2" userId="7fb21594-b682-4edc-9482-c69c6202f15f" providerId="ADAL" clId="{C8209E17-E687-4CEF-967B-A2299531E212}" dt="2022-09-21T20:12:49.897" v="1151" actId="700"/>
          <ac:spMkLst>
            <pc:docMk/>
            <pc:sldMk cId="644503464" sldId="340"/>
            <ac:spMk id="2" creationId="{3EC3CE86-C0DB-C5B1-C51C-68C3B44EEFBD}"/>
          </ac:spMkLst>
        </pc:spChg>
        <pc:spChg chg="add mod ord">
          <ac:chgData name="Michael Olson2" userId="7fb21594-b682-4edc-9482-c69c6202f15f" providerId="ADAL" clId="{C8209E17-E687-4CEF-967B-A2299531E212}" dt="2022-09-21T20:15:18.705" v="1328" actId="2711"/>
          <ac:spMkLst>
            <pc:docMk/>
            <pc:sldMk cId="644503464" sldId="340"/>
            <ac:spMk id="3" creationId="{E1702631-A91D-6753-11D3-90365D1DCA82}"/>
          </ac:spMkLst>
        </pc:spChg>
        <pc:picChg chg="del">
          <ac:chgData name="Michael Olson2" userId="7fb21594-b682-4edc-9482-c69c6202f15f" providerId="ADAL" clId="{C8209E17-E687-4CEF-967B-A2299531E212}" dt="2022-09-21T20:12:46.021" v="1150" actId="478"/>
          <ac:picMkLst>
            <pc:docMk/>
            <pc:sldMk cId="644503464" sldId="340"/>
            <ac:picMk id="37891" creationId="{9CA70B16-BED4-6A1B-DEC7-4E9749250AF4}"/>
          </ac:picMkLst>
        </pc:picChg>
      </pc:sldChg>
      <pc:sldChg chg="modSp new mod modAnim">
        <pc:chgData name="Michael Olson2" userId="7fb21594-b682-4edc-9482-c69c6202f15f" providerId="ADAL" clId="{C8209E17-E687-4CEF-967B-A2299531E212}" dt="2022-09-21T21:51:09.521" v="1840"/>
        <pc:sldMkLst>
          <pc:docMk/>
          <pc:sldMk cId="531206554" sldId="341"/>
        </pc:sldMkLst>
        <pc:spChg chg="mod">
          <ac:chgData name="Michael Olson2" userId="7fb21594-b682-4edc-9482-c69c6202f15f" providerId="ADAL" clId="{C8209E17-E687-4CEF-967B-A2299531E212}" dt="2022-09-21T21:24:28.757" v="1420" actId="20577"/>
          <ac:spMkLst>
            <pc:docMk/>
            <pc:sldMk cId="531206554" sldId="341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10.992" v="1809" actId="20577"/>
          <ac:spMkLst>
            <pc:docMk/>
            <pc:sldMk cId="531206554" sldId="341"/>
            <ac:spMk id="3" creationId="{C762089B-0BAB-1233-5C95-419BDA725A39}"/>
          </ac:spMkLst>
        </pc:spChg>
      </pc:sldChg>
      <pc:sldChg chg="modSp add mod modAnim">
        <pc:chgData name="Michael Olson2" userId="7fb21594-b682-4edc-9482-c69c6202f15f" providerId="ADAL" clId="{C8209E17-E687-4CEF-967B-A2299531E212}" dt="2022-09-21T21:51:17.766" v="1842"/>
        <pc:sldMkLst>
          <pc:docMk/>
          <pc:sldMk cId="865401934" sldId="342"/>
        </pc:sldMkLst>
        <pc:spChg chg="mod">
          <ac:chgData name="Michael Olson2" userId="7fb21594-b682-4edc-9482-c69c6202f15f" providerId="ADAL" clId="{C8209E17-E687-4CEF-967B-A2299531E212}" dt="2022-09-21T21:27:54.122" v="1618" actId="20577"/>
          <ac:spMkLst>
            <pc:docMk/>
            <pc:sldMk cId="865401934" sldId="342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46.961" v="1837" actId="6549"/>
          <ac:spMkLst>
            <pc:docMk/>
            <pc:sldMk cId="865401934" sldId="342"/>
            <ac:spMk id="3" creationId="{C762089B-0BAB-1233-5C95-419BDA725A39}"/>
          </ac:spMkLst>
        </pc:spChg>
      </pc:sldChg>
      <pc:sldChg chg="add">
        <pc:chgData name="Michael Olson2" userId="7fb21594-b682-4edc-9482-c69c6202f15f" providerId="ADAL" clId="{C8209E17-E687-4CEF-967B-A2299531E212}" dt="2022-09-23T20:09:59.671" v="1843" actId="2890"/>
        <pc:sldMkLst>
          <pc:docMk/>
          <pc:sldMk cId="2777170471" sldId="343"/>
        </pc:sldMkLst>
      </pc:sldChg>
      <pc:sldMasterChg chg="addSp">
        <pc:chgData name="Michael Olson2" userId="7fb21594-b682-4edc-9482-c69c6202f15f" providerId="ADAL" clId="{C8209E17-E687-4CEF-967B-A2299531E212}" dt="2022-09-19T19:02:52.251" v="0"/>
        <pc:sldMasterMkLst>
          <pc:docMk/>
          <pc:sldMasterMk cId="3301130019" sldId="2147483852"/>
        </pc:sldMasterMkLst>
        <pc:spChg chg="add">
          <ac:chgData name="Michael Olson2" userId="7fb21594-b682-4edc-9482-c69c6202f15f" providerId="ADAL" clId="{C8209E17-E687-4CEF-967B-A2299531E212}" dt="2022-09-19T19:02:52.251" v="0"/>
          <ac:spMkLst>
            <pc:docMk/>
            <pc:sldMasterMk cId="3301130019" sldId="2147483852"/>
            <ac:spMk id="8" creationId="{CC1EADD2-31CF-EE6A-0456-8F0FFB5668A6}"/>
          </ac:spMkLst>
        </pc:spChg>
        <pc:picChg chg="add">
          <ac:chgData name="Michael Olson2" userId="7fb21594-b682-4edc-9482-c69c6202f15f" providerId="ADAL" clId="{C8209E17-E687-4CEF-967B-A2299531E212}" dt="2022-09-19T19:02:52.251" v="0"/>
          <ac:picMkLst>
            <pc:docMk/>
            <pc:sldMasterMk cId="3301130019" sldId="2147483852"/>
            <ac:picMk id="11" creationId="{F69F1D44-7253-AF3E-A2C5-851F7DCBFBD5}"/>
          </ac:picMkLst>
        </pc:picChg>
      </pc:sldMasterChg>
      <pc:sldMasterChg chg="addSp">
        <pc:chgData name="Michael Olson2" userId="7fb21594-b682-4edc-9482-c69c6202f15f" providerId="ADAL" clId="{C8209E17-E687-4CEF-967B-A2299531E212}" dt="2022-09-19T19:02:53.662" v="18"/>
        <pc:sldMasterMkLst>
          <pc:docMk/>
          <pc:sldMasterMk cId="2071140805" sldId="2147483864"/>
        </pc:sldMasterMkLst>
        <pc:spChg chg="add">
          <ac:chgData name="Michael Olson2" userId="7fb21594-b682-4edc-9482-c69c6202f15f" providerId="ADAL" clId="{C8209E17-E687-4CEF-967B-A2299531E212}" dt="2022-09-19T19:02:53.662" v="18"/>
          <ac:spMkLst>
            <pc:docMk/>
            <pc:sldMasterMk cId="2071140805" sldId="2147483864"/>
            <ac:spMk id="8" creationId="{D00C4103-992B-5C6C-C862-AE8C33AE469C}"/>
          </ac:spMkLst>
        </pc:spChg>
        <pc:picChg chg="add">
          <ac:chgData name="Michael Olson2" userId="7fb21594-b682-4edc-9482-c69c6202f15f" providerId="ADAL" clId="{C8209E17-E687-4CEF-967B-A2299531E212}" dt="2022-09-19T19:02:53.662" v="18"/>
          <ac:picMkLst>
            <pc:docMk/>
            <pc:sldMasterMk cId="2071140805" sldId="2147483864"/>
            <ac:picMk id="11" creationId="{306E32A6-187E-C46B-4D2D-AF8CBF223D09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6DC01-65EE-6836-CF34-A0619038D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BE1CD-9B05-4983-7E1D-673494C2C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8D80270-436B-47A8-8FA2-24651BC800E9}" type="datetimeFigureOut">
              <a:rPr lang="en-US"/>
              <a:pPr>
                <a:defRPr/>
              </a:pPr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1925-395C-98AC-3BB4-79EC26FB6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B3551-76DA-0BB8-A878-035851DD24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D2364E-1056-4998-9391-3CDD161FD0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05867-1D71-421D-AD6F-7549F4CF22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73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3AF2C-F737-40FD-B1A1-23D5A8613C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763B-61B3-44DD-8F13-F38E00D945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F41A7-CFD3-456D-BFA4-4EE7AB84C5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3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2C3B7-5C05-49D1-9D7D-8C67F69E5D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5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00027-7335-441F-B6E4-051F03B9A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3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16D80-8EF1-48FC-AAEF-CCB04D04D2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5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1D7FD-61E1-4F23-9362-F7FA513010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8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A6F7F-8350-43F9-91DF-F653628FF5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0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DE96F6C-C217-4CDC-9127-D66169AB63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85F5D-6303-4510-86AB-FCA42B0B98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4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75070B-4947-472A-BEF9-14F807A09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D00C4103-992B-5C6C-C862-AE8C33AE46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4263" y="6481763"/>
            <a:ext cx="56213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306E32A6-187E-C46B-4D2D-AF8CBF223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07163"/>
            <a:ext cx="7620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/>
              <a:t>Chapter 3</a:t>
            </a:r>
            <a:br>
              <a:rPr lang="en-US" sz="5200"/>
            </a:br>
            <a:r>
              <a:rPr lang="en-US" sz="5200"/>
              <a:t>Expressions and Interactivity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51518CE-6E66-AEC2-B48C-883EF969D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38BB6D74-3FAD-A027-BA84-35664700CD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A559522-370E-38AA-5BF0-E6982D03F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D3C3CF3-FEE4-CF7B-617B-880786175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Can create complex expressions using multiple mathematical operators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An expression can be a literal, a variable, or a mathematical combination of constants and variables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Can be used in assignment, </a:t>
            </a:r>
            <a:r>
              <a:rPr lang="en-US" altLang="en-US" sz="2800" err="1">
                <a:latin typeface="Courier New" panose="02070309020205020404" pitchFamily="49" charset="0"/>
              </a:rPr>
              <a:t>cout</a:t>
            </a:r>
            <a:r>
              <a:rPr lang="en-US" altLang="en-US" sz="2800"/>
              <a:t>, other statements: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area = 2 * PI * radius;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2400" err="1">
                <a:latin typeface="Courier New" panose="02070309020205020404" pitchFamily="49" charset="0"/>
              </a:rPr>
              <a:t>cout</a:t>
            </a:r>
            <a:r>
              <a:rPr lang="en-US" altLang="en-US" sz="2400">
                <a:latin typeface="Courier New" panose="02070309020205020404" pitchFamily="49" charset="0"/>
              </a:rPr>
              <a:t> &lt;&lt; "border is: " &lt;&lt; 2*(</a:t>
            </a:r>
            <a:r>
              <a:rPr lang="en-US" altLang="en-US" sz="2400" err="1">
                <a:latin typeface="Courier New" panose="02070309020205020404" pitchFamily="49" charset="0"/>
              </a:rPr>
              <a:t>l+w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0395FC-D87A-E47A-E2C7-26BD83274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7DF678E-C8C2-9AB4-2B11-FDD693418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/>
              <a:t>In an expression with more than one operator, evaluate from highest to lowest precedence:</a:t>
            </a:r>
            <a:endParaRPr lang="en-US" altLang="en-US" sz="800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-</a:t>
            </a:r>
            <a:r>
              <a:rPr lang="en-US" altLang="en-US" sz="2400"/>
              <a:t> (unary negation),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* / %</a:t>
            </a:r>
            <a:r>
              <a:rPr lang="en-US" altLang="en-US" sz="2400"/>
              <a:t>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+ -</a:t>
            </a:r>
            <a:r>
              <a:rPr lang="en-US" altLang="en-US" sz="2400"/>
              <a:t>, in order, left to right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In the expression </a:t>
            </a:r>
            <a:r>
              <a:rPr lang="en-US" altLang="en-US" sz="2800">
                <a:latin typeface="Courier New" panose="02070309020205020404" pitchFamily="49" charset="0"/>
              </a:rPr>
              <a:t>2 + 2 * 2 </a:t>
            </a:r>
            <a:r>
              <a:rPr lang="en-US" altLang="en-US" sz="2800"/>
              <a:t>–</a:t>
            </a:r>
            <a:r>
              <a:rPr lang="en-US" altLang="en-US" sz="2800">
                <a:latin typeface="Courier New" panose="02070309020205020404" pitchFamily="49" charset="0"/>
              </a:rPr>
              <a:t> 2 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grpSp>
        <p:nvGrpSpPr>
          <p:cNvPr id="15364" name="Group 11">
            <a:extLst>
              <a:ext uri="{FF2B5EF4-FFF2-40B4-BE49-F238E27FC236}">
                <a16:creationId xmlns:a16="http://schemas.microsoft.com/office/drawing/2014/main" id="{CEF8E047-92DD-EC58-99BC-455C2916595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1219200" cy="1098550"/>
            <a:chOff x="3264" y="3120"/>
            <a:chExt cx="768" cy="692"/>
          </a:xfrm>
        </p:grpSpPr>
        <p:sp>
          <p:nvSpPr>
            <p:cNvPr id="15371" name="Text Box 4">
              <a:extLst>
                <a:ext uri="{FF2B5EF4-FFF2-40B4-BE49-F238E27FC236}">
                  <a16:creationId xmlns:a16="http://schemas.microsoft.com/office/drawing/2014/main" id="{1F3D8DC5-08E2-8749-16B6-66980AD77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446"/>
              <a:ext cx="76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first</a:t>
              </a:r>
            </a:p>
          </p:txBody>
        </p:sp>
        <p:sp>
          <p:nvSpPr>
            <p:cNvPr id="15372" name="Line 5">
              <a:extLst>
                <a:ext uri="{FF2B5EF4-FFF2-40B4-BE49-F238E27FC236}">
                  <a16:creationId xmlns:a16="http://schemas.microsoft.com/office/drawing/2014/main" id="{1984D2F1-B780-4648-5861-FAFEB86C6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120"/>
              <a:ext cx="48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91CAB3B3-5E86-A178-F01B-D831D1D228E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648200"/>
            <a:ext cx="1295400" cy="1114425"/>
            <a:chOff x="2208" y="3120"/>
            <a:chExt cx="816" cy="702"/>
          </a:xfrm>
        </p:grpSpPr>
        <p:sp>
          <p:nvSpPr>
            <p:cNvPr id="15369" name="Rectangle 6">
              <a:extLst>
                <a:ext uri="{FF2B5EF4-FFF2-40B4-BE49-F238E27FC236}">
                  <a16:creationId xmlns:a16="http://schemas.microsoft.com/office/drawing/2014/main" id="{E9E48D08-EB41-53D2-AE20-DBAAA744B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56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second</a:t>
              </a:r>
            </a:p>
          </p:txBody>
        </p:sp>
        <p:sp>
          <p:nvSpPr>
            <p:cNvPr id="15370" name="Line 7">
              <a:extLst>
                <a:ext uri="{FF2B5EF4-FFF2-40B4-BE49-F238E27FC236}">
                  <a16:creationId xmlns:a16="http://schemas.microsoft.com/office/drawing/2014/main" id="{B7B4B398-2148-D661-235E-A22F38D86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120"/>
              <a:ext cx="240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12">
            <a:extLst>
              <a:ext uri="{FF2B5EF4-FFF2-40B4-BE49-F238E27FC236}">
                <a16:creationId xmlns:a16="http://schemas.microsoft.com/office/drawing/2014/main" id="{A1B4852E-4042-268F-4B83-056F1801C9D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648200"/>
            <a:ext cx="1676400" cy="1114425"/>
            <a:chOff x="4032" y="3072"/>
            <a:chExt cx="1056" cy="702"/>
          </a:xfrm>
        </p:grpSpPr>
        <p:sp>
          <p:nvSpPr>
            <p:cNvPr id="15367" name="Rectangle 8">
              <a:extLst>
                <a:ext uri="{FF2B5EF4-FFF2-40B4-BE49-F238E27FC236}">
                  <a16:creationId xmlns:a16="http://schemas.microsoft.com/office/drawing/2014/main" id="{4AC8540A-A099-7257-5100-66B6C8F4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third</a:t>
              </a:r>
            </a:p>
          </p:txBody>
        </p:sp>
        <p:sp>
          <p:nvSpPr>
            <p:cNvPr id="15368" name="Line 9">
              <a:extLst>
                <a:ext uri="{FF2B5EF4-FFF2-40B4-BE49-F238E27FC236}">
                  <a16:creationId xmlns:a16="http://schemas.microsoft.com/office/drawing/2014/main" id="{A1FE652F-922B-C942-6D2F-98298CBFB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" y="3072"/>
              <a:ext cx="38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6A1007C-7A26-37C3-1F6F-729B6BE5E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70C391D4-93D2-6FEB-517E-33896513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362200"/>
            <a:ext cx="646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485EC1-C721-386B-00D7-59CD35240131}"/>
              </a:ext>
            </a:extLst>
          </p:cNvPr>
          <p:cNvSpPr/>
          <p:nvPr/>
        </p:nvSpPr>
        <p:spPr>
          <a:xfrm>
            <a:off x="6781800" y="3124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E9452-2EA0-F1C7-466D-46427861AFE8}"/>
              </a:ext>
            </a:extLst>
          </p:cNvPr>
          <p:cNvSpPr/>
          <p:nvPr/>
        </p:nvSpPr>
        <p:spPr>
          <a:xfrm>
            <a:off x="6705600" y="3443287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17A42-10C8-67D1-5B9E-4148EF8C0CC0}"/>
              </a:ext>
            </a:extLst>
          </p:cNvPr>
          <p:cNvSpPr/>
          <p:nvPr/>
        </p:nvSpPr>
        <p:spPr>
          <a:xfrm>
            <a:off x="6724570" y="381148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FEC-807B-A0E1-FA56-A8F50EAFEF37}"/>
              </a:ext>
            </a:extLst>
          </p:cNvPr>
          <p:cNvSpPr/>
          <p:nvPr/>
        </p:nvSpPr>
        <p:spPr>
          <a:xfrm>
            <a:off x="6724570" y="413718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815D1-DB83-1D42-56EE-7D6EB8BEFD80}"/>
              </a:ext>
            </a:extLst>
          </p:cNvPr>
          <p:cNvSpPr/>
          <p:nvPr/>
        </p:nvSpPr>
        <p:spPr>
          <a:xfrm>
            <a:off x="6688771" y="437292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DDC90CC-72AB-0625-C201-7670F1C46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of Operators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3729529-29CC-1EE5-CF20-572B75BE0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</a:rPr>
              <a:t>-</a:t>
            </a:r>
            <a:r>
              <a:rPr lang="en-US" altLang="en-US" sz="2800"/>
              <a:t> (unary negation) associates right to left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*, /, %, +, -</a:t>
            </a:r>
            <a:r>
              <a:rPr lang="en-US" altLang="en-US" sz="2800"/>
              <a:t>  associate left to right</a:t>
            </a:r>
          </a:p>
          <a:p>
            <a:r>
              <a:rPr lang="en-US" altLang="en-US" sz="2800"/>
              <a:t>parentheses ( ) can be used to override the order of operations: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4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6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2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0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A4D622B-6B31-8200-891F-B3ABD509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with Parentheses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6A712615-B5BA-4DB4-6DD6-04BD8365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209800"/>
            <a:ext cx="68707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398738-3C17-2A5F-38FF-E64C7492729D}"/>
              </a:ext>
            </a:extLst>
          </p:cNvPr>
          <p:cNvSpPr/>
          <p:nvPr/>
        </p:nvSpPr>
        <p:spPr>
          <a:xfrm>
            <a:off x="6553200" y="3052051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0836A-86E9-6E6F-0300-32A90386C788}"/>
              </a:ext>
            </a:extLst>
          </p:cNvPr>
          <p:cNvSpPr/>
          <p:nvPr/>
        </p:nvSpPr>
        <p:spPr>
          <a:xfrm>
            <a:off x="6477000" y="3352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11106-C4AE-6843-DCBE-3FB90E3375F3}"/>
              </a:ext>
            </a:extLst>
          </p:cNvPr>
          <p:cNvSpPr/>
          <p:nvPr/>
        </p:nvSpPr>
        <p:spPr>
          <a:xfrm>
            <a:off x="6495970" y="372099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C464F-56D7-1275-68C1-188CB3541CC1}"/>
              </a:ext>
            </a:extLst>
          </p:cNvPr>
          <p:cNvSpPr/>
          <p:nvPr/>
        </p:nvSpPr>
        <p:spPr>
          <a:xfrm>
            <a:off x="6495970" y="4046702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53612-BE20-B976-BAE1-1B4D238B75F8}"/>
              </a:ext>
            </a:extLst>
          </p:cNvPr>
          <p:cNvSpPr/>
          <p:nvPr/>
        </p:nvSpPr>
        <p:spPr>
          <a:xfrm>
            <a:off x="6477000" y="4343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9EBD73A-13F4-CD44-656B-D1C41F760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C2ECFC6-17CA-3D3F-9634-79E8F7751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Multiplication requires an operator:</a:t>
            </a:r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</a:t>
            </a:r>
            <a:r>
              <a:rPr lang="en-US" altLang="en-US" i="1" err="1">
                <a:latin typeface="Times New Roman" panose="02020603050405020304" pitchFamily="18" charset="0"/>
              </a:rPr>
              <a:t>lw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l * w;</a:t>
            </a:r>
          </a:p>
          <a:p>
            <a:r>
              <a:rPr lang="en-US" altLang="en-US"/>
              <a:t>There is no exponentiation operator: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Area=s</a:t>
            </a:r>
            <a:r>
              <a:rPr lang="en-US" altLang="en-US" i="1" baseline="30000">
                <a:latin typeface="Times New Roman" panose="02020603050405020304" pitchFamily="18" charset="0"/>
              </a:rPr>
              <a:t>2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pow(s, 2);</a:t>
            </a:r>
          </a:p>
          <a:p>
            <a:r>
              <a:rPr lang="en-US" altLang="en-US"/>
              <a:t>Parentheses may be needed to maintain order of operations:</a:t>
            </a:r>
          </a:p>
          <a:p>
            <a:endParaRPr lang="en-US" altLang="en-US"/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is written as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</a:t>
            </a:r>
            <a:r>
              <a:rPr lang="en-US" altLang="en-US" sz="2400">
                <a:latin typeface="Courier New" panose="02070309020205020404" pitchFamily="49" charset="0"/>
              </a:rPr>
              <a:t>m = (y2-y1) /(x2-x1);</a:t>
            </a:r>
            <a:endParaRPr lang="en-US" altLang="en-US" sz="2400"/>
          </a:p>
          <a:p>
            <a:endParaRPr lang="en-US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F5CC5C7-AC34-F296-143A-36D484EB4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59492"/>
              </p:ext>
            </p:extLst>
          </p:nvPr>
        </p:nvGraphicFramePr>
        <p:xfrm>
          <a:off x="1600200" y="4191000"/>
          <a:ext cx="14771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975" imgH="393529" progId="Equation.3">
                  <p:embed/>
                </p:oleObj>
              </mc:Choice>
              <mc:Fallback>
                <p:oleObj name="Equation" r:id="rId2" imgW="748975" imgH="393529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FF5CC5C7-AC34-F296-143A-36D484EB4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47710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C95AA20-590F-CA94-F6A8-48FF80357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D12097C-1E45-9778-864D-AE6C893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628900"/>
            <a:ext cx="8515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A99643C-FBD9-943A-5179-C0A34CFDB2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3.3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012DAE02-0C69-E7EE-3FDD-B52EC7EEF5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You Mix Apples with Oranges: Type Conversion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4801-5E1A-F788-C652-F20538E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When You Mix Apples with Oranges: Type Conversion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CF924BF-E35E-D20B-474E-4BDF5FD8E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Operations are performed between operands of the same type.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If not of the same type, C++ will convert one to be the type of the other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This can impact the results of calculations.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B132E0F2-02C9-AA34-8606-2E7130288A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D00790F-09D1-1580-B22B-F561117304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EBF8B97-4AE1-2BEF-0292-35819AE33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Hierarchy of Types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52F8AA-D1E7-3F1A-E3A1-DA4ED8655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/>
              <a:t>Ranked by largest number they can hold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Highest: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Lowest: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2DE2DC3-B1A8-777D-BDA3-DAEF766D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661" y="4659963"/>
            <a:ext cx="4811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some cases,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(long) ==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(int)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this case, unsigned int &gt; long</a:t>
            </a:r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502B96EB-B722-90A6-87B6-AA7244C251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0067" y="4774517"/>
            <a:ext cx="1012593" cy="6138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AEEC355-DAE3-CED8-E449-59E0D9FF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Coercion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775AD16-4138-4D96-435C-631DEDE3B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/>
              <a:t>Type Coercion</a:t>
            </a:r>
            <a:r>
              <a:rPr lang="en-US" altLang="en-US"/>
              <a:t>: automatic conversion of an operand to another data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Promotion</a:t>
            </a:r>
            <a:r>
              <a:rPr lang="en-US" altLang="en-US"/>
              <a:t>: convert to a higher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Demotion</a:t>
            </a:r>
            <a:r>
              <a:rPr lang="en-US" altLang="en-US"/>
              <a:t>: convert to a lower type</a:t>
            </a:r>
            <a:endParaRPr lang="en-US" altLang="en-US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9C5A4EB-D68A-7EAE-ECBA-5BD4AB124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Coercion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ADDD-BBC5-B08C-A637-6BD83DFB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Times" pitchFamily="-16" charset="0"/>
              <a:buNone/>
              <a:defRPr/>
            </a:pPr>
            <a:r>
              <a:rPr lang="en-US"/>
              <a:t>1)   </a:t>
            </a:r>
            <a:r>
              <a:rPr lang="en-US">
                <a:latin typeface="Courier New" pitchFamily="-16" charset="0"/>
              </a:rPr>
              <a:t>char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short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unsigned short</a:t>
            </a:r>
            <a:r>
              <a:rPr lang="en-US"/>
              <a:t> automatically promoted to </a:t>
            </a:r>
            <a:r>
              <a:rPr lang="en-US">
                <a:latin typeface="Courier New" pitchFamily="-16" charset="0"/>
              </a:rPr>
              <a:t>int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2)   When operating on values of different data types, the lower one is promoted to the type of the higher one.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pay = hours * payrate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 ?  = 15 * 7.50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3)   When using the </a:t>
            </a:r>
            <a:r>
              <a:rPr lang="en-US">
                <a:latin typeface="Courier New" pitchFamily="-16" charset="0"/>
              </a:rPr>
              <a:t>=</a:t>
            </a:r>
            <a:r>
              <a:rPr lang="en-US"/>
              <a:t> operator, the type of expression on right will be converted to type of variable on left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AB3D330-F55E-B68F-BDB3-1834D7FEBB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3.4</a:t>
            </a:r>
          </a:p>
        </p:txBody>
      </p:sp>
      <p:sp>
        <p:nvSpPr>
          <p:cNvPr id="26627" name="Subtitle 2">
            <a:extLst>
              <a:ext uri="{FF2B5EF4-FFF2-40B4-BE49-F238E27FC236}">
                <a16:creationId xmlns:a16="http://schemas.microsoft.com/office/drawing/2014/main" id="{8044C28B-2FD1-A574-7010-B968FC586D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A9100DC-A36B-9280-FA55-29A47D668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E685122-72D7-5850-F502-747E2E92B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/>
              <a:t>Occurs when assigning a value that is too large (overflow) or too small (underflow) to be held in a variable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Variable contains value that is ‘wrapped around’ set of possible values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Different systems may display a warning/error message, stop the program, or continue execution using the incorrect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0 1 1 1 1 1 0 0	   124</a:t>
            </a:r>
          </a:p>
          <a:p>
            <a:pPr marL="0" indent="0">
              <a:buNone/>
            </a:pPr>
            <a:r>
              <a:rPr lang="en-US"/>
              <a:t>	+ 1		0 1 1 1 1 1 0 1	   125</a:t>
            </a:r>
          </a:p>
          <a:p>
            <a:pPr marL="0" indent="0">
              <a:buNone/>
            </a:pPr>
            <a:r>
              <a:rPr lang="en-US"/>
              <a:t>	+ 1		0 1 1 1 1 1 1 0	   126</a:t>
            </a:r>
          </a:p>
          <a:p>
            <a:pPr marL="0" indent="0">
              <a:buNone/>
            </a:pPr>
            <a:r>
              <a:rPr lang="en-US"/>
              <a:t>	+ 1		0 1 1 1 1 1 1 1	   127</a:t>
            </a:r>
          </a:p>
          <a:p>
            <a:pPr marL="0" indent="0">
              <a:buNone/>
            </a:pPr>
            <a:r>
              <a:rPr lang="en-US"/>
              <a:t>	+ 1		1 0 0 0 0 0 0 0	  -128</a:t>
            </a:r>
          </a:p>
          <a:p>
            <a:pPr marL="0" indent="0">
              <a:buNone/>
            </a:pPr>
            <a:r>
              <a:rPr lang="en-US"/>
              <a:t>	+ 1		1 0 0 0 0 0 0 1	  -127</a:t>
            </a:r>
          </a:p>
          <a:p>
            <a:pPr marL="0" indent="0">
              <a:buNone/>
            </a:pPr>
            <a:r>
              <a:rPr lang="en-US"/>
              <a:t>	+ 1		1 0 0 0 0 0 1 0	  -126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1 0 0 0 0 0 1 1	  -125</a:t>
            </a:r>
          </a:p>
          <a:p>
            <a:pPr marL="0" indent="0">
              <a:buNone/>
            </a:pPr>
            <a:r>
              <a:rPr lang="en-US"/>
              <a:t>	- 1		1 0 0 0 0 0 1 0	  -126</a:t>
            </a:r>
          </a:p>
          <a:p>
            <a:pPr marL="0" indent="0">
              <a:buNone/>
            </a:pPr>
            <a:r>
              <a:rPr lang="en-US"/>
              <a:t>	- 1		1 0 0 0 0 0 0 1	  -127</a:t>
            </a:r>
          </a:p>
          <a:p>
            <a:pPr marL="0" indent="0">
              <a:buNone/>
            </a:pPr>
            <a:r>
              <a:rPr lang="en-US"/>
              <a:t>	- 1		1 0 0 0 0 0 0 0	  -128</a:t>
            </a:r>
          </a:p>
          <a:p>
            <a:pPr marL="0" indent="0">
              <a:buNone/>
            </a:pPr>
            <a:r>
              <a:rPr lang="en-US"/>
              <a:t>	- 1		0 1 1 1 1 1 1 1	   127</a:t>
            </a:r>
          </a:p>
          <a:p>
            <a:pPr marL="0" indent="0">
              <a:buNone/>
            </a:pPr>
            <a:r>
              <a:rPr lang="en-US"/>
              <a:t>	- 1		0 1 1 1 1 1 1 0	   126</a:t>
            </a:r>
          </a:p>
          <a:p>
            <a:pPr marL="0" indent="0">
              <a:buNone/>
            </a:pPr>
            <a:r>
              <a:rPr lang="en-US"/>
              <a:t>	- 1		0 1 1 1 1 1 0 1	   125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33D6379-8446-FE8E-F760-C45B3CCF31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3.5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2FE5C5C4-FD06-7173-C892-42B7771D4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C0DCBF9-C18C-538E-6AB6-62872021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4BA8D2A-CC79-004F-F5DB-FA908114C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Used to manually promote/demote data types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Useful for floating point division using </a:t>
            </a:r>
            <a:r>
              <a:rPr lang="en-US" altLang="en-US" err="1"/>
              <a:t>ints</a:t>
            </a:r>
            <a:r>
              <a:rPr lang="en-US" altLang="en-US"/>
              <a:t>:  </a:t>
            </a:r>
            <a:r>
              <a:rPr lang="en-US" altLang="en-US" sz="1600">
                <a:latin typeface="Courier New" panose="02070309020205020404" pitchFamily="49" charset="0"/>
              </a:rPr>
              <a:t>double m;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m =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&lt;double&gt;(y2-y1)/(x2-x1);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/>
              <a:t>Useful to see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 of a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variable:  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char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= 'C';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&lt;&lt;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&lt;int&gt;(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5D83589-EBF8-7E1B-8683-C10ACFCAE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pic>
        <p:nvPicPr>
          <p:cNvPr id="30723" name="Picture 1">
            <a:extLst>
              <a:ext uri="{FF2B5EF4-FFF2-40B4-BE49-F238E27FC236}">
                <a16:creationId xmlns:a16="http://schemas.microsoft.com/office/drawing/2014/main" id="{3D5639F6-EBF8-194D-CE3B-6C236444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80" y="1789373"/>
            <a:ext cx="5784040" cy="451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CD35D53-FBDF-7D95-8420-3706F859F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767376E-12A4-E603-225A-F68315AB4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input object</a:t>
            </a:r>
          </a:p>
          <a:p>
            <a:r>
              <a:rPr lang="en-US" altLang="en-US"/>
              <a:t>Like 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, requires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 file</a:t>
            </a:r>
          </a:p>
          <a:p>
            <a:r>
              <a:rPr lang="en-US" altLang="en-US"/>
              <a:t>Used to read input from keyboard</a:t>
            </a:r>
          </a:p>
          <a:p>
            <a:r>
              <a:rPr lang="en-US" altLang="en-US"/>
              <a:t>Information retrieved from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with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&lt;&lt; </a:t>
            </a:r>
            <a:r>
              <a:rPr lang="en-US" altLang="en-US"/>
              <a:t>is the </a:t>
            </a:r>
            <a:r>
              <a:rPr lang="en-US" altLang="en-US" b="1"/>
              <a:t>stream insertion operator 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&gt;&gt; </a:t>
            </a:r>
            <a:r>
              <a:rPr lang="en-US" altLang="en-US"/>
              <a:t>is the </a:t>
            </a:r>
            <a:r>
              <a:rPr lang="en-US" altLang="en-US" b="1"/>
              <a:t>stream extraction operator</a:t>
            </a:r>
          </a:p>
          <a:p>
            <a:r>
              <a:rPr lang="en-US" altLang="en-US"/>
              <a:t>Input is stored in one or more variables 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391F481-F98B-2D93-14A9-07C027EE6B2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Program 3_1_Input.cpp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21EE-F63B-30D0-C1F7-15A209CD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C-Style and </a:t>
            </a:r>
            <a:r>
              <a:rPr lang="en-US" err="1"/>
              <a:t>Prestandard</a:t>
            </a:r>
            <a:r>
              <a:rPr lang="en-US"/>
              <a:t> Type Cast Expressions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7D2DE72-F747-3384-42D7-FC2E2D170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C-Style cast: data type name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  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(int)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err="1"/>
              <a:t>Prestandard</a:t>
            </a:r>
            <a:r>
              <a:rPr lang="en-US" altLang="en-US"/>
              <a:t> C++ cast: value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int(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/>
              <a:t>Both are still supported in C++, although </a:t>
            </a:r>
            <a:r>
              <a:rPr lang="en-US" altLang="en-US" err="1">
                <a:latin typeface="Courier New" panose="02070309020205020404" pitchFamily="49" charset="0"/>
              </a:rPr>
              <a:t>static_cast</a:t>
            </a:r>
            <a:r>
              <a:rPr lang="en-US" altLang="en-US"/>
              <a:t> is preferred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7E765AF-E2C4-E44C-DE0C-5A32B0F416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3.6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6845DC91-0F30-6F03-1DE1-3E0034C246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Assignment and Combined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EA8B-BDA2-0D07-B7E1-2CC6AEF0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Multiple Assignment and Combined Assignment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FB2846A-13D8-4B96-4A01-E727B3967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can be used to assign a value to multiple variables: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x = y = z = 5;</a:t>
            </a:r>
          </a:p>
          <a:p>
            <a:r>
              <a:rPr lang="en-US" altLang="en-US"/>
              <a:t>Value of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is the value that is assigned</a:t>
            </a:r>
          </a:p>
          <a:p>
            <a:r>
              <a:rPr lang="en-US" altLang="en-US"/>
              <a:t>Associates right to left: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 </a:t>
            </a:r>
            <a:r>
              <a:rPr lang="en-US" altLang="en-US">
                <a:latin typeface="Courier New" panose="02070309020205020404" pitchFamily="49" charset="0"/>
              </a:rPr>
              <a:t>x = (y = (z = 5));</a:t>
            </a:r>
          </a:p>
          <a:p>
            <a:endParaRPr lang="en-US" altLang="en-US"/>
          </a:p>
        </p:txBody>
      </p:sp>
      <p:grpSp>
        <p:nvGrpSpPr>
          <p:cNvPr id="33796" name="Group 12">
            <a:extLst>
              <a:ext uri="{FF2B5EF4-FFF2-40B4-BE49-F238E27FC236}">
                <a16:creationId xmlns:a16="http://schemas.microsoft.com/office/drawing/2014/main" id="{96322FEC-123E-B83D-EB9D-524CDDC03349}"/>
              </a:ext>
            </a:extLst>
          </p:cNvPr>
          <p:cNvGrpSpPr>
            <a:grpSpLocks/>
          </p:cNvGrpSpPr>
          <p:nvPr/>
        </p:nvGrpSpPr>
        <p:grpSpPr bwMode="auto">
          <a:xfrm>
            <a:off x="3347680" y="3796700"/>
            <a:ext cx="852488" cy="1114425"/>
            <a:chOff x="2736" y="3168"/>
            <a:chExt cx="537" cy="702"/>
          </a:xfrm>
        </p:grpSpPr>
        <p:sp>
          <p:nvSpPr>
            <p:cNvPr id="33803" name="Text Box 4">
              <a:extLst>
                <a:ext uri="{FF2B5EF4-FFF2-40B4-BE49-F238E27FC236}">
                  <a16:creationId xmlns:a16="http://schemas.microsoft.com/office/drawing/2014/main" id="{04148269-E227-D079-C2F1-3A0C788BE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4" name="Line 5">
              <a:extLst>
                <a:ext uri="{FF2B5EF4-FFF2-40B4-BE49-F238E27FC236}">
                  <a16:creationId xmlns:a16="http://schemas.microsoft.com/office/drawing/2014/main" id="{F7D38D61-C8A2-40CF-BF04-45E8215A2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3168"/>
              <a:ext cx="28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7" name="Group 11">
            <a:extLst>
              <a:ext uri="{FF2B5EF4-FFF2-40B4-BE49-F238E27FC236}">
                <a16:creationId xmlns:a16="http://schemas.microsoft.com/office/drawing/2014/main" id="{0A8612DA-C981-7224-57FF-6C514034B7D2}"/>
              </a:ext>
            </a:extLst>
          </p:cNvPr>
          <p:cNvGrpSpPr>
            <a:grpSpLocks/>
          </p:cNvGrpSpPr>
          <p:nvPr/>
        </p:nvGrpSpPr>
        <p:grpSpPr bwMode="auto">
          <a:xfrm>
            <a:off x="2445045" y="3796700"/>
            <a:ext cx="792163" cy="1114425"/>
            <a:chOff x="1910" y="3168"/>
            <a:chExt cx="499" cy="702"/>
          </a:xfrm>
        </p:grpSpPr>
        <p:sp>
          <p:nvSpPr>
            <p:cNvPr id="33801" name="Text Box 6">
              <a:extLst>
                <a:ext uri="{FF2B5EF4-FFF2-40B4-BE49-F238E27FC236}">
                  <a16:creationId xmlns:a16="http://schemas.microsoft.com/office/drawing/2014/main" id="{9D3D3425-95F2-D386-CEEF-0EAB8BBBA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2" name="Line 7">
              <a:extLst>
                <a:ext uri="{FF2B5EF4-FFF2-40B4-BE49-F238E27FC236}">
                  <a16:creationId xmlns:a16="http://schemas.microsoft.com/office/drawing/2014/main" id="{D8BA35A5-CFB1-2758-E0E9-0D97F088E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168"/>
              <a:ext cx="14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8" name="Group 10">
            <a:extLst>
              <a:ext uri="{FF2B5EF4-FFF2-40B4-BE49-F238E27FC236}">
                <a16:creationId xmlns:a16="http://schemas.microsoft.com/office/drawing/2014/main" id="{CD6221F0-9D2D-106B-75D1-A6B8A40A8420}"/>
              </a:ext>
            </a:extLst>
          </p:cNvPr>
          <p:cNvGrpSpPr>
            <a:grpSpLocks/>
          </p:cNvGrpSpPr>
          <p:nvPr/>
        </p:nvGrpSpPr>
        <p:grpSpPr bwMode="auto">
          <a:xfrm>
            <a:off x="1505589" y="3796700"/>
            <a:ext cx="838200" cy="1114425"/>
            <a:chOff x="1104" y="3168"/>
            <a:chExt cx="528" cy="702"/>
          </a:xfrm>
        </p:grpSpPr>
        <p:sp>
          <p:nvSpPr>
            <p:cNvPr id="33799" name="Text Box 8">
              <a:extLst>
                <a:ext uri="{FF2B5EF4-FFF2-40B4-BE49-F238E27FC236}">
                  <a16:creationId xmlns:a16="http://schemas.microsoft.com/office/drawing/2014/main" id="{D0996B4E-4674-8742-911A-5FF91F9FD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04"/>
              <a:ext cx="5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0" name="Line 9">
              <a:extLst>
                <a:ext uri="{FF2B5EF4-FFF2-40B4-BE49-F238E27FC236}">
                  <a16:creationId xmlns:a16="http://schemas.microsoft.com/office/drawing/2014/main" id="{9EDF5FF2-7B58-2C1A-EEF8-005781D74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4" y="3168"/>
              <a:ext cx="4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0C8E1A4-3128-59DC-968A-B551F673C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57D11CE-4A33-D08B-3068-7F26551F5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Look at the following statement:</a:t>
            </a:r>
            <a:br>
              <a:rPr lang="en-US" altLang="en-US"/>
            </a:br>
            <a:endParaRPr lang="en-US" altLang="en-US" sz="3600"/>
          </a:p>
          <a:p>
            <a:pPr marL="201168" lvl="1" indent="0"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sum = sum + 1;</a:t>
            </a:r>
            <a:endParaRPr lang="en-US" altLang="en-US" sz="2000"/>
          </a:p>
          <a:p>
            <a:pPr marL="201168" lvl="1" indent="0">
              <a:buClr>
                <a:schemeClr val="tx1"/>
              </a:buClr>
              <a:buNone/>
            </a:pPr>
            <a:br>
              <a:rPr lang="en-US" altLang="en-US" sz="3200"/>
            </a:br>
            <a:r>
              <a:rPr lang="en-US" altLang="en-US" sz="2000"/>
              <a:t>This adds 1 to the variable </a:t>
            </a:r>
            <a:r>
              <a:rPr lang="en-US" altLang="en-US" sz="2000" b="1">
                <a:solidFill>
                  <a:srgbClr val="FA8218"/>
                </a:solidFill>
                <a:latin typeface="Courier New" panose="02070309020205020404" pitchFamily="49" charset="0"/>
              </a:rPr>
              <a:t>sum</a:t>
            </a:r>
            <a:r>
              <a:rPr lang="en-US" altLang="en-US" sz="2000"/>
              <a:t>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1FC4436-829E-660F-207E-6277992C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Similar Statements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FBE3A9BB-2783-9F17-C1B1-A78A5817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281238"/>
            <a:ext cx="8467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16204F3-B784-65B4-BAC8-EC79805F4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B5AB1D9-52FA-DAEA-0AC6-EFD40E64C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combined assignment operators provide a shorthand for these types of statements.</a:t>
            </a:r>
          </a:p>
          <a:p>
            <a:endParaRPr lang="en-US" altLang="en-US"/>
          </a:p>
          <a:p>
            <a:r>
              <a:rPr lang="en-US" altLang="en-US"/>
              <a:t>The statement</a:t>
            </a:r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sum = sum + 1;</a:t>
            </a:r>
          </a:p>
          <a:p>
            <a:r>
              <a:rPr lang="en-US" altLang="en-US"/>
              <a:t>is equivalent to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 	sum += 1;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9CA70B16-BED4-6A1B-DEC7-4E974925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424113"/>
            <a:ext cx="8448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2631-A91D-6753-11D3-90365D1D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a = 5;</a:t>
            </a:r>
          </a:p>
          <a:p>
            <a:r>
              <a:rPr lang="en-US"/>
              <a:t>What is the value of:</a:t>
            </a:r>
          </a:p>
          <a:p>
            <a:pPr marL="201168" lvl="1" indent="0">
              <a:buNone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 *= a + 5;</a:t>
            </a:r>
          </a:p>
          <a:p>
            <a:pPr marL="201168" lvl="1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x * (a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(5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10;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200;</a:t>
            </a:r>
          </a:p>
        </p:txBody>
      </p:sp>
    </p:spTree>
    <p:extLst>
      <p:ext uri="{BB962C8B-B14F-4D97-AF65-F5344CB8AC3E}">
        <p14:creationId xmlns:p14="http://schemas.microsoft.com/office/powerpoint/2010/main" val="6445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D0128E4-16AA-C062-FA2A-07F38FE40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3.7</a:t>
            </a:r>
          </a:p>
        </p:txBody>
      </p:sp>
      <p:sp>
        <p:nvSpPr>
          <p:cNvPr id="38915" name="Subtitle 2">
            <a:extLst>
              <a:ext uri="{FF2B5EF4-FFF2-40B4-BE49-F238E27FC236}">
                <a16:creationId xmlns:a16="http://schemas.microsoft.com/office/drawing/2014/main" id="{B5BAFD11-3FD5-F3A2-552D-68A2BF9ED8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1AA9E8-89F1-9FE6-67A6-463431059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849123-F4FA-59D4-96B1-D5264974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control how output displays for numeric, string data:</a:t>
            </a:r>
          </a:p>
          <a:p>
            <a:pPr lvl="1"/>
            <a:r>
              <a:rPr lang="en-US" altLang="en-US" dirty="0"/>
              <a:t>size</a:t>
            </a:r>
          </a:p>
          <a:p>
            <a:pPr lvl="1"/>
            <a:r>
              <a:rPr lang="en-US" altLang="en-US" dirty="0"/>
              <a:t>position</a:t>
            </a:r>
          </a:p>
          <a:p>
            <a:pPr lvl="1"/>
            <a:r>
              <a:rPr lang="en-US" altLang="en-US" dirty="0"/>
              <a:t>number of digits</a:t>
            </a:r>
          </a:p>
          <a:p>
            <a:r>
              <a:rPr lang="en-US" altLang="en-US" dirty="0"/>
              <a:t>Can also determine the form of output</a:t>
            </a:r>
          </a:p>
          <a:p>
            <a:pPr lvl="1"/>
            <a:r>
              <a:rPr lang="en-US" altLang="en-US" dirty="0"/>
              <a:t>720</a:t>
            </a:r>
          </a:p>
          <a:p>
            <a:pPr lvl="1"/>
            <a:r>
              <a:rPr lang="en-US" altLang="en-US" dirty="0"/>
              <a:t>720.0</a:t>
            </a:r>
          </a:p>
          <a:p>
            <a:pPr lvl="1"/>
            <a:r>
              <a:rPr lang="en-US" altLang="en-US" dirty="0"/>
              <a:t>720.0000000</a:t>
            </a:r>
          </a:p>
          <a:p>
            <a:pPr lvl="1"/>
            <a:r>
              <a:rPr lang="en-US" altLang="en-US" dirty="0"/>
              <a:t>7.2e+2</a:t>
            </a:r>
          </a:p>
          <a:p>
            <a:pPr lvl="1"/>
            <a:r>
              <a:rPr lang="en-US" altLang="en-US" dirty="0"/>
              <a:t>+720.0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210A3DA-834E-5B06-B45D-FF721BF7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F6AF76D-E964-C089-A963-FB7AF90B8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converts data to the type that matches the variable:</a:t>
            </a:r>
            <a:br>
              <a:rPr lang="en-US" altLang="en-US"/>
            </a:br>
            <a:endParaRPr lang="en-US" altLang="en-US"/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height;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"How tall is the room? ";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 height;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1AA9E8-89F1-9FE6-67A6-463431059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849123-F4FA-59D4-96B1-D5264974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control how output displays for numeric, string data:</a:t>
            </a:r>
          </a:p>
          <a:p>
            <a:pPr lvl="1"/>
            <a:r>
              <a:rPr lang="en-US" altLang="en-US"/>
              <a:t>size</a:t>
            </a:r>
          </a:p>
          <a:p>
            <a:pPr lvl="1"/>
            <a:r>
              <a:rPr lang="en-US" altLang="en-US"/>
              <a:t>position</a:t>
            </a:r>
          </a:p>
          <a:p>
            <a:pPr lvl="1"/>
            <a:r>
              <a:rPr lang="en-US" altLang="en-US"/>
              <a:t>number of digits</a:t>
            </a:r>
          </a:p>
          <a:p>
            <a:r>
              <a:rPr lang="en-US" altLang="en-US"/>
              <a:t>Requires </a:t>
            </a:r>
            <a:r>
              <a:rPr lang="en-US" altLang="en-US" err="1">
                <a:latin typeface="Courier New" panose="02070309020205020404" pitchFamily="49" charset="0"/>
              </a:rPr>
              <a:t>iomanip</a:t>
            </a:r>
            <a:r>
              <a:rPr lang="en-US" altLang="en-US"/>
              <a:t> header file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17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AE9B147-BEE4-4A8C-48FA-3FBF11EF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676F968-785D-F578-32F7-817A7FC41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control how an output field is displayed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Some affect just the next value displayed: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setw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print in a field at least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spaces wide.  Use more spaces if field is not wide enough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F06C5A3-EEA6-CB16-89B1-522EFF50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ACEC60E-998A-4EAF-6134-0B0B62F84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affect values until changed again: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: use decimal notation for floating-point values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setprecision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when used with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digits after the decimal.  Without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x significant digits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showpoint</a:t>
            </a:r>
            <a:r>
              <a:rPr lang="en-US" altLang="en-US"/>
              <a:t>: always print decimal for floating-point values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5E32EDC-9091-4F3A-DFCA-FA07174B5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E65AD1A2-2713-84B2-2B6D-8757C6CE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14550"/>
            <a:ext cx="78581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B5279AF-84C1-217C-B4A4-B9FEA4650E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3.8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B8D2C8BD-A86D-9C33-CBF1-293F2E725C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Characters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F4F-2E11-6A00-CBF0-B5BC18D9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dirty="0"/>
            </a:br>
            <a:r>
              <a:rPr lang="en-US" dirty="0"/>
              <a:t>Working with Characters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Objects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E606E4C-F02E-B80E-DED1-59D016BD6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with the &gt;&gt; operator to input strings can cause problems:</a:t>
            </a:r>
          </a:p>
          <a:p>
            <a:r>
              <a:rPr lang="en-US" altLang="en-US"/>
              <a:t>It passes over and ignores any leading </a:t>
            </a:r>
            <a:r>
              <a:rPr lang="en-US" altLang="en-US" i="1"/>
              <a:t>whitespace characters (spaces, tabs, or line breaks)</a:t>
            </a:r>
          </a:p>
          <a:p>
            <a:r>
              <a:rPr lang="en-US" altLang="en-US"/>
              <a:t>To work around this problem, you can use a C++ function named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en-US"/>
              <a:t>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5EF0127F-E782-D4E5-D002-477F91B9A05F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3-18, 3-19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16F7-689A-8A3B-9BE1-DF83DD57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300" dirty="0"/>
              <a:t>Working with Characters and </a:t>
            </a:r>
            <a:r>
              <a:rPr lang="en-US" sz="43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4300" dirty="0"/>
              <a:t> Objects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6A87A0A-332D-3430-01C3-BA5808FE1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read a single character: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/>
              <a:t>: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char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"Strike any key to continue";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2">
              <a:buClr>
                <a:srgbClr val="008000"/>
              </a:buClr>
            </a:pPr>
            <a:r>
              <a:rPr lang="en-US" altLang="en-US" dirty="0"/>
              <a:t>Problem: will skip over blanks, tabs, </a:t>
            </a:r>
            <a:r>
              <a:rPr lang="en-US" altLang="en-US" dirty="0">
                <a:latin typeface="Courier New" panose="02070309020205020404" pitchFamily="49" charset="0"/>
              </a:rPr>
              <a:t>&lt;CR&gt;</a:t>
            </a:r>
          </a:p>
          <a:p>
            <a:pPr lvl="2">
              <a:buClr>
                <a:srgbClr val="008000"/>
              </a:buClr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: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cin.get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2">
              <a:buClr>
                <a:schemeClr val="tx1"/>
              </a:buClr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altLang="en-US" dirty="0"/>
              <a:t> is known as a member function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altLang="en-US" dirty="0"/>
              <a:t>Will read the next character entered, even whitespace</a:t>
            </a:r>
          </a:p>
          <a:p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FB6929B-77CD-B19B-A37F-72C0278BE941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3-20, 3-21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3691-DB8B-D7CB-B0B4-0495FCFA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Working with Characters and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/>
              <a:t> Objects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52BEE05-43FA-DAC1-F872-6653B850C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Mixing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</a:t>
            </a:r>
            <a:r>
              <a:rPr lang="en-US" altLang="en-US"/>
              <a:t> and </a:t>
            </a:r>
            <a:r>
              <a:rPr lang="en-US" altLang="en-US" err="1">
                <a:latin typeface="Courier New" panose="02070309020205020404" pitchFamily="49" charset="0"/>
              </a:rPr>
              <a:t>cin.get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 in the same program can cause input errors that are hard to detect</a:t>
            </a:r>
          </a:p>
          <a:p>
            <a:r>
              <a:rPr lang="en-US" altLang="en-US"/>
              <a:t>To skip over unneeded characters that are still in the keyboard buffer, use </a:t>
            </a:r>
            <a:r>
              <a:rPr lang="en-US" altLang="en-US" err="1">
                <a:latin typeface="Courier New" panose="02070309020205020404" pitchFamily="49" charset="0"/>
              </a:rPr>
              <a:t>cin.ignore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:</a:t>
            </a:r>
          </a:p>
          <a:p>
            <a:pPr marL="201168" lvl="1" indent="0">
              <a:buNone/>
            </a:pPr>
            <a:r>
              <a:rPr lang="en-US" altLang="en-US" sz="24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// skip next char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(); </a:t>
            </a:r>
            <a:br>
              <a:rPr lang="en-US" altLang="en-US" sz="1600">
                <a:latin typeface="Courier New" panose="02070309020205020404" pitchFamily="49" charset="0"/>
              </a:rPr>
            </a:b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// skip the next 10 chars or until '\n'</a:t>
            </a:r>
          </a:p>
          <a:p>
            <a:pPr marL="201168" lvl="1" indent="0"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(10, '\n');</a:t>
            </a:r>
            <a:endParaRPr lang="en-US" altLang="en-US" sz="160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9A7E607-2A31-65B0-9EB8-B635A262939F}"/>
              </a:ext>
            </a:extLst>
          </p:cNvPr>
          <p:cNvSpPr/>
          <p:nvPr/>
        </p:nvSpPr>
        <p:spPr>
          <a:xfrm>
            <a:off x="7259966" y="5977467"/>
            <a:ext cx="1804253" cy="253819"/>
          </a:xfrm>
          <a:prstGeom prst="snip2DiagRect">
            <a:avLst>
              <a:gd name="adj1" fmla="val 0"/>
              <a:gd name="adj2" fmla="val 45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Program 3-22, 3-23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005-3F57-5B3E-5748-F11C5C3D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/>
              <a:t> </a:t>
            </a:r>
            <a:r>
              <a:rPr lang="en-US"/>
              <a:t>Member Functions and Operators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648ED915-00F5-4D64-DC32-12298FAA6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To find the length of a string: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state = "Texas";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int size = </a:t>
            </a:r>
            <a:r>
              <a:rPr lang="en-US" alt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state.length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/>
              <a:t>To concatenate (join) multiple strings: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greeting2 = greeting1 + name1;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greeting1 = greeting1 + name2;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Or using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/>
              <a:t> combined assignment operator: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greeting1 += name2;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22E092B-123D-0A9C-0F1C-F9A6B7971E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3.9</a:t>
            </a:r>
          </a:p>
        </p:txBody>
      </p:sp>
      <p:sp>
        <p:nvSpPr>
          <p:cNvPr id="55299" name="Subtitle 2">
            <a:extLst>
              <a:ext uri="{FF2B5EF4-FFF2-40B4-BE49-F238E27FC236}">
                <a16:creationId xmlns:a16="http://schemas.microsoft.com/office/drawing/2014/main" id="{EE410650-70F6-652B-9474-CB5F2DAB2B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Mathematical Library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E7C2B41-55A8-8DC2-BC99-DCAB0E34B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a Prompt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5C7689D-5EAB-29CC-84BF-E45818A81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prompt is a message that instructs the user to enter data.</a:t>
            </a:r>
          </a:p>
          <a:p>
            <a:r>
              <a:rPr lang="en-US" altLang="en-US"/>
              <a:t>You should always use </a:t>
            </a:r>
            <a:r>
              <a:rPr lang="en-US" altLang="en-US" b="1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 to display a prompt before each </a:t>
            </a:r>
            <a:r>
              <a:rPr lang="en-US" altLang="en-US" b="1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statement.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1800" err="1">
                <a:latin typeface="Courier New" panose="02070309020205020404" pitchFamily="49" charset="0"/>
              </a:rPr>
              <a:t>cout</a:t>
            </a:r>
            <a:r>
              <a:rPr lang="en-US" altLang="en-US" sz="1800">
                <a:latin typeface="Courier New" panose="02070309020205020404" pitchFamily="49" charset="0"/>
              </a:rPr>
              <a:t> &lt;&lt; "How tall is the room? ";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 err="1">
                <a:latin typeface="Courier New" panose="02070309020205020404" pitchFamily="49" charset="0"/>
              </a:rPr>
              <a:t>cin</a:t>
            </a:r>
            <a:r>
              <a:rPr lang="en-US" altLang="en-US" sz="1800">
                <a:latin typeface="Courier New" panose="02070309020205020404" pitchFamily="49" charset="0"/>
              </a:rPr>
              <a:t> &gt;&gt; height;</a:t>
            </a:r>
          </a:p>
          <a:p>
            <a:endParaRPr lang="en-US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76DB2B6-D42F-9CC4-EC47-E97A21179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32456"/>
            <a:ext cx="2969968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Add </a:t>
            </a:r>
            <a:r>
              <a:rPr lang="en-US" altLang="en-US" sz="20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or </a:t>
            </a:r>
            <a:r>
              <a:rPr lang="en-US" altLang="en-US" sz="2000" b="1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to force the input on the next line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7354CF38-128C-C1EC-D8D0-C7B276D42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413438"/>
            <a:ext cx="0" cy="640724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9B17-15D1-BC5F-8050-16B8C9A5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More Mathematical Library Functions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18542272-F26A-E439-C222-B87519797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Require </a:t>
            </a:r>
            <a:r>
              <a:rPr lang="en-US" altLang="en-US" dirty="0" err="1">
                <a:latin typeface="Courier New" panose="02070309020205020404" pitchFamily="49" charset="0"/>
              </a:rPr>
              <a:t>cmath</a:t>
            </a:r>
            <a:r>
              <a:rPr lang="en-US" altLang="en-US" dirty="0"/>
              <a:t> header file</a:t>
            </a:r>
          </a:p>
          <a:p>
            <a:r>
              <a:rPr lang="en-US" altLang="en-US" dirty="0"/>
              <a:t>Take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r>
              <a:rPr lang="en-US" altLang="en-US" dirty="0"/>
              <a:t> as input, return a </a:t>
            </a:r>
            <a:r>
              <a:rPr lang="en-US" altLang="en-US" dirty="0">
                <a:latin typeface="Courier New" panose="02070309020205020404" pitchFamily="49" charset="0"/>
              </a:rPr>
              <a:t>double</a:t>
            </a:r>
            <a:endParaRPr lang="en-US" altLang="en-US" dirty="0"/>
          </a:p>
          <a:p>
            <a:r>
              <a:rPr lang="en-US" altLang="en-US" dirty="0"/>
              <a:t>Commonly used functions:</a:t>
            </a:r>
          </a:p>
          <a:p>
            <a:endParaRPr lang="en-US" altLang="en-US" dirty="0"/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55170298-FC44-70D3-014B-75CE9491A7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733800"/>
          <a:ext cx="6781800" cy="2413000"/>
        </p:xfrm>
        <a:graphic>
          <a:graphicData uri="http://schemas.openxmlformats.org/drawingml/2006/table">
            <a:tbl>
              <a:tblPr/>
              <a:tblGrid>
                <a:gridCol w="16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sin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Sine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Cosine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Tangent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sqrt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Square root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log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Natural (e) log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abs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Absolute value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(takes and returns an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097-C65F-849A-4BC2-FE91F079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More Mathematical Library Functions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C85CF8C-176E-7062-BC93-1D599F0EE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These require </a:t>
            </a:r>
            <a:r>
              <a:rPr lang="en-US" altLang="en-US" dirty="0" err="1">
                <a:latin typeface="Courier New" panose="02070309020205020404" pitchFamily="49" charset="0"/>
              </a:rPr>
              <a:t>cstdlib</a:t>
            </a:r>
            <a:r>
              <a:rPr lang="en-US" altLang="en-US" dirty="0"/>
              <a:t> header file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rand()</a:t>
            </a:r>
            <a:r>
              <a:rPr lang="en-US" altLang="en-US" dirty="0"/>
              <a:t>: returns a random number (</a:t>
            </a:r>
            <a:r>
              <a:rPr lang="en-US" altLang="en-US" dirty="0">
                <a:latin typeface="Courier New" panose="02070309020205020404" pitchFamily="49" charset="0"/>
              </a:rPr>
              <a:t>int</a:t>
            </a:r>
            <a:r>
              <a:rPr lang="en-US" altLang="en-US" dirty="0"/>
              <a:t>) between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and the largest int the compute holds. Yields same sequence of numbers each time program is run.</a:t>
            </a:r>
          </a:p>
          <a:p>
            <a:r>
              <a:rPr lang="en-US" altLang="en-US" dirty="0" err="1">
                <a:latin typeface="Courier New" panose="02070309020205020404" pitchFamily="49" charset="0"/>
              </a:rPr>
              <a:t>srand</a:t>
            </a:r>
            <a:r>
              <a:rPr lang="en-US" altLang="en-US" dirty="0">
                <a:latin typeface="Courier New" panose="02070309020205020404" pitchFamily="49" charset="0"/>
              </a:rPr>
              <a:t>(x)</a:t>
            </a:r>
            <a:r>
              <a:rPr lang="en-US" altLang="en-US" dirty="0"/>
              <a:t>: initializes random number generator with </a:t>
            </a:r>
            <a:r>
              <a:rPr lang="en-US" altLang="en-US" dirty="0">
                <a:latin typeface="Courier New" panose="02070309020205020404" pitchFamily="49" charset="0"/>
              </a:rPr>
              <a:t>unsigned int x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ECB08A8-CDF1-8C60-6160-78FDF2ADE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1FF7C0C8-DC01-17D3-95BD-C19A18C75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Random numbers are useful in many applications, such as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Games and simulations</a:t>
            </a:r>
          </a:p>
          <a:p>
            <a:pPr lvl="1"/>
            <a:r>
              <a:rPr lang="en-US" altLang="en-US" dirty="0"/>
              <a:t>Statistical analysis</a:t>
            </a:r>
          </a:p>
          <a:p>
            <a:pPr lvl="1"/>
            <a:r>
              <a:rPr lang="en-US" altLang="en-US" dirty="0"/>
              <a:t>Data encryption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3066B1B-8269-68D7-2A02-FCB7D862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F2EA7207-FB96-B279-D54C-82BDDBAFC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Use this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2800" dirty="0"/>
              <a:t>statement:</a:t>
            </a:r>
          </a:p>
          <a:p>
            <a:pPr marL="384048" lvl="2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&lt;random&gt;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800" dirty="0"/>
              <a:t>Create the following objects:</a:t>
            </a:r>
          </a:p>
          <a:p>
            <a:pPr lvl="1"/>
            <a:r>
              <a:rPr lang="en-US" altLang="en-US" sz="2400" dirty="0"/>
              <a:t>A random number engine to generate a random sequence of bits</a:t>
            </a:r>
          </a:p>
          <a:p>
            <a:pPr lvl="1"/>
            <a:r>
              <a:rPr lang="en-US" altLang="en-US" sz="2400" dirty="0"/>
              <a:t>A distribution object to format the bits into numbers of a specific data type, within a specified range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FEA66D1-8694-8AA9-A29C-BC000D9C03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3.10</a:t>
            </a:r>
          </a:p>
        </p:txBody>
      </p:sp>
      <p:sp>
        <p:nvSpPr>
          <p:cNvPr id="66563" name="Subtitle 2">
            <a:extLst>
              <a:ext uri="{FF2B5EF4-FFF2-40B4-BE49-F238E27FC236}">
                <a16:creationId xmlns:a16="http://schemas.microsoft.com/office/drawing/2014/main" id="{80F4D9B7-5317-1712-FF0B-976CA7F991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2A88FDAC-7ACA-9C7C-F162-5C08B66B4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D934783-F5EB-0044-9088-1AC5FE7B4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64145"/>
            <a:ext cx="7543801" cy="4023360"/>
          </a:xfrm>
        </p:spPr>
        <p:txBody>
          <a:bodyPr/>
          <a:lstStyle/>
          <a:p>
            <a:r>
              <a:rPr lang="en-US" altLang="en-US" dirty="0"/>
              <a:t>Hand trace a program: act as if you are the computer, executing a program:</a:t>
            </a:r>
          </a:p>
          <a:p>
            <a:pPr lvl="1"/>
            <a:r>
              <a:rPr lang="en-US" altLang="en-US" dirty="0"/>
              <a:t>step through and ‘execute’ each statement, one-by-one</a:t>
            </a:r>
          </a:p>
          <a:p>
            <a:pPr lvl="1"/>
            <a:r>
              <a:rPr lang="en-US" altLang="en-US" dirty="0"/>
              <a:t>record the contents of variables after statement execution, using a hand trace chart (table)</a:t>
            </a:r>
          </a:p>
          <a:p>
            <a:r>
              <a:rPr lang="en-US" altLang="en-US" dirty="0"/>
              <a:t>Useful to locate logic or mathematical errors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6B5C-7CEA-BC40-6212-7EBBE64A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Program 3-26 with Hand Trace Chart</a:t>
            </a:r>
          </a:p>
        </p:txBody>
      </p:sp>
      <p:pic>
        <p:nvPicPr>
          <p:cNvPr id="68611" name="Picture 2">
            <a:extLst>
              <a:ext uri="{FF2B5EF4-FFF2-40B4-BE49-F238E27FC236}">
                <a16:creationId xmlns:a16="http://schemas.microsoft.com/office/drawing/2014/main" id="{3341D719-B8D8-F042-5DC9-210D1643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07" y="1784307"/>
            <a:ext cx="6077306" cy="44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6B6DD9DA-DAA8-FAB4-4298-7AC71CE502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3.11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67BCD6DA-3BDB-A654-E4F4-BE0F34621B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1D7AA6F-F850-07E6-4295-C6BC0535E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CF8B-67E6-B31C-FBAF-6553B823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Crates, Inc. builds custom-designed wooden crates. </a:t>
            </a:r>
          </a:p>
          <a:p>
            <a:pPr>
              <a:defRPr/>
            </a:pPr>
            <a:r>
              <a:rPr lang="en-US" dirty="0"/>
              <a:t>You have been asked to write a program that calculates the: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Volume (in cubic feet)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Cost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Customer price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Profit of any crate GCI builds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FD6B536-C9DD-2F3B-D9B0-A36C820EE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344CC553-D875-F7CC-A4CE-DAE9DFCE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49" y="1786890"/>
            <a:ext cx="6992501" cy="452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97CCE9A-F47A-F732-CA7D-2B696C681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73A4636-F0E2-8417-E67C-CA3B54B221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Can be used to input more than one value:</a:t>
            </a:r>
          </a:p>
          <a:p>
            <a:pPr marL="457200" lvl="1" indent="0">
              <a:buNone/>
            </a:pPr>
            <a:r>
              <a:rPr lang="en-US" altLang="en-US" sz="2400"/>
              <a:t>	</a:t>
            </a:r>
            <a:r>
              <a:rPr lang="en-US" altLang="en-US" sz="2400" err="1">
                <a:latin typeface="Courier New" panose="02070309020205020404" pitchFamily="49" charset="0"/>
              </a:rPr>
              <a:t>cin</a:t>
            </a:r>
            <a:r>
              <a:rPr lang="en-US" altLang="en-US" sz="2400">
                <a:latin typeface="Courier New" panose="02070309020205020404" pitchFamily="49" charset="0"/>
              </a:rPr>
              <a:t> &gt;&gt; height &gt;&gt; width;</a:t>
            </a:r>
            <a:br>
              <a:rPr lang="en-US" altLang="en-US" sz="2400">
                <a:latin typeface="Courier New" panose="02070309020205020404" pitchFamily="49" charset="0"/>
              </a:rPr>
            </a:br>
            <a:endParaRPr lang="en-US" altLang="en-US" sz="2400"/>
          </a:p>
          <a:p>
            <a:r>
              <a:rPr lang="en-US" altLang="en-US" sz="2800"/>
              <a:t>Multiple values from keyboard must be separated by spaces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Order is important: first value entered goes to first variable, etc.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C0A6086-6E89-7108-00C0-E78306850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9D991-B3A9-5362-EE57-72FBCC72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program must perform the following general steps: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Step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Ask the user to enter the dimensions of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Step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Calculate: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crate’s volume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cost of building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customer’s charge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	the profit made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Step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Display the data calculated in Step 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0DCCF52E-FFFB-4A23-2E86-5DF5F8654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Hierarchy Chart</a:t>
            </a:r>
          </a:p>
        </p:txBody>
      </p:sp>
      <p:pic>
        <p:nvPicPr>
          <p:cNvPr id="73731" name="Picture 2">
            <a:extLst>
              <a:ext uri="{FF2B5EF4-FFF2-40B4-BE49-F238E27FC236}">
                <a16:creationId xmlns:a16="http://schemas.microsoft.com/office/drawing/2014/main" id="{FEDA4AF2-696C-B202-7950-C635197B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09800"/>
            <a:ext cx="8350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5D84D32-A1EF-B0B6-A2A7-90AF85EC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 Crate Dimensions</a:t>
            </a:r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D16C661B-BDC6-FC3B-8B73-67637403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4875"/>
            <a:ext cx="88392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4883-F566-A3C4-3E13-B8FA6652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Calculate Volume, Cost, Customer Charge, and Profit</a:t>
            </a:r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3730DBA9-2DD6-66AE-B41F-926F460F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76488"/>
            <a:ext cx="8664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17EBB84-E391-29BD-525C-BF96835EE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Calculated Data</a:t>
            </a:r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B3C20F90-EEA9-D7AC-2EE1-B93A46CA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868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559A649C-43BB-3E96-3C52-D6232E7BE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Psuedocode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E88CB-42E2-0F9A-41AC-A4E54A12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Ask the user to input the crate's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the user to input the crate's width.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the user to input the crate's height.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crate's volume.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cost of building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customer's charge for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profit made from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crate's volume.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cost of building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customer's charge for the crate.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 the profit made from the crate.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C953FAD-D233-673A-ECF4-AF9D8EBF3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52F5C5-F848-CFA7-48B4-DD6EAFF2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The following formulas will be used to calculate the crate’s volume, cost, charge, and profit: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volume = length × width × height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cost = volume × 0.23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charge = volume × 0.5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	profit = charge − cost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612F7C39-F97F-CEC2-E38D-80652CACA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sp>
        <p:nvSpPr>
          <p:cNvPr id="79875" name="TextBox 3">
            <a:extLst>
              <a:ext uri="{FF2B5EF4-FFF2-40B4-BE49-F238E27FC236}">
                <a16:creationId xmlns:a16="http://schemas.microsoft.com/office/drawing/2014/main" id="{B3C30EF6-F685-47B7-7F64-EB19EDEC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923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Continued…</a:t>
            </a:r>
          </a:p>
        </p:txBody>
      </p:sp>
      <p:pic>
        <p:nvPicPr>
          <p:cNvPr id="79876" name="Picture 1">
            <a:extLst>
              <a:ext uri="{FF2B5EF4-FFF2-40B4-BE49-F238E27FC236}">
                <a16:creationId xmlns:a16="http://schemas.microsoft.com/office/drawing/2014/main" id="{F46B377D-95AE-15F0-C353-AAF282D8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08" y="1766511"/>
            <a:ext cx="5441183" cy="452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F98B3213-15B1-D67A-09DF-42A8AAE0F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0899" name="Picture 1">
            <a:extLst>
              <a:ext uri="{FF2B5EF4-FFF2-40B4-BE49-F238E27FC236}">
                <a16:creationId xmlns:a16="http://schemas.microsoft.com/office/drawing/2014/main" id="{F6FF933E-239F-C77D-CC92-1268E402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1891109"/>
            <a:ext cx="5440680" cy="397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Box 3">
            <a:extLst>
              <a:ext uri="{FF2B5EF4-FFF2-40B4-BE49-F238E27FC236}">
                <a16:creationId xmlns:a16="http://schemas.microsoft.com/office/drawing/2014/main" id="{3E2AA0ED-FD95-76A4-E804-BDCB9598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7AFA6515-62A4-787C-4470-30365BF9C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1923" name="Picture 1">
            <a:extLst>
              <a:ext uri="{FF2B5EF4-FFF2-40B4-BE49-F238E27FC236}">
                <a16:creationId xmlns:a16="http://schemas.microsoft.com/office/drawing/2014/main" id="{98959DF1-6C43-364C-D1E9-614AC15D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1835449"/>
            <a:ext cx="5440680" cy="401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8ACF98-B65D-BB71-297F-9A4AA25C49C6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" y="1828800"/>
            <a:ext cx="7315200" cy="4388303"/>
            <a:chOff x="457200" y="1128713"/>
            <a:chExt cx="8534400" cy="5119687"/>
          </a:xfrm>
        </p:grpSpPr>
        <p:pic>
          <p:nvPicPr>
            <p:cNvPr id="11267" name="Picture 3">
              <a:extLst>
                <a:ext uri="{FF2B5EF4-FFF2-40B4-BE49-F238E27FC236}">
                  <a16:creationId xmlns:a16="http://schemas.microsoft.com/office/drawing/2014/main" id="{DE2985C6-A855-922E-C49F-18006FEEF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28713"/>
              <a:ext cx="7907338" cy="511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57946F-6EC9-E032-E8AE-14383F5AE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00" y="2471738"/>
              <a:ext cx="5410200" cy="99377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CF84926-CEEA-E327-43C7-45317722D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4000"/>
              <a:t> To Read Values of Different Data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552768-41B8-AE61-FED7-E7491075943C}"/>
              </a:ext>
            </a:extLst>
          </p:cNvPr>
          <p:cNvGrpSpPr>
            <a:grpSpLocks noChangeAspect="1"/>
          </p:cNvGrpSpPr>
          <p:nvPr/>
        </p:nvGrpSpPr>
        <p:grpSpPr>
          <a:xfrm>
            <a:off x="741627" y="1828800"/>
            <a:ext cx="7660745" cy="4386263"/>
            <a:chOff x="381000" y="1524000"/>
            <a:chExt cx="8193088" cy="4691063"/>
          </a:xfrm>
        </p:grpSpPr>
        <p:pic>
          <p:nvPicPr>
            <p:cNvPr id="12291" name="Picture 3">
              <a:extLst>
                <a:ext uri="{FF2B5EF4-FFF2-40B4-BE49-F238E27FC236}">
                  <a16:creationId xmlns:a16="http://schemas.microsoft.com/office/drawing/2014/main" id="{386D42AB-5C9F-B190-AA4D-AB401512C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524000"/>
              <a:ext cx="7735888" cy="469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CD601F-99D7-CAC1-DF77-37B23D8C3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2743200"/>
              <a:ext cx="4764088" cy="960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6297-1DBC-3944-C827-CF7847AC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/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&gt;&gt; float &gt;&gt; int &gt;&gt; char ;</a:t>
            </a:r>
          </a:p>
          <a:p>
            <a:r>
              <a:rPr lang="en-US"/>
              <a:t>The keyboard buffer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Why not a comma  ( , ) ?</a:t>
            </a:r>
          </a:p>
          <a:p>
            <a:endParaRPr lang="en-US"/>
          </a:p>
          <a:p>
            <a:r>
              <a:rPr lang="en-US"/>
              <a:t>What if this were the input for</a:t>
            </a:r>
          </a:p>
          <a:p>
            <a:r>
              <a:rPr lang="en-US"/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&gt;&gt; int &gt;&gt; float &gt;&gt; char 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1291DB-127C-00B3-4551-26EA018E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7759"/>
              </p:ext>
            </p:extLst>
          </p:nvPr>
        </p:nvGraphicFramePr>
        <p:xfrm>
          <a:off x="1184907" y="2743200"/>
          <a:ext cx="6819904" cy="37084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852488">
                  <a:extLst>
                    <a:ext uri="{9D8B030D-6E8A-4147-A177-3AD203B41FA5}">
                      <a16:colId xmlns:a16="http://schemas.microsoft.com/office/drawing/2014/main" val="549250637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30301560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121299491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72426543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333885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7550993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800003034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49088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[Enter]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4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28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</TotalTime>
  <Words>2395</Words>
  <Application>Microsoft Office PowerPoint</Application>
  <PresentationFormat>On-screen Show (4:3)</PresentationFormat>
  <Paragraphs>352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Calibri Light</vt:lpstr>
      <vt:lpstr>Courier New</vt:lpstr>
      <vt:lpstr>Times</vt:lpstr>
      <vt:lpstr>Times New Roman</vt:lpstr>
      <vt:lpstr>Retrospect</vt:lpstr>
      <vt:lpstr>Equation</vt:lpstr>
      <vt:lpstr>Chapter 3 Expressions and Interactivity</vt:lpstr>
      <vt:lpstr>3.1</vt:lpstr>
      <vt:lpstr>The cin Object</vt:lpstr>
      <vt:lpstr>The cin Object</vt:lpstr>
      <vt:lpstr>Displaying a Prompt</vt:lpstr>
      <vt:lpstr>The cin Object</vt:lpstr>
      <vt:lpstr>Using cin To Read Multiple Values</vt:lpstr>
      <vt:lpstr>Using cin To Read Values of Different Data Types</vt:lpstr>
      <vt:lpstr>Using cin To Read Multiple Values</vt:lpstr>
      <vt:lpstr>3.2</vt:lpstr>
      <vt:lpstr>Mathematical Expressions</vt:lpstr>
      <vt:lpstr>Order of Operations</vt:lpstr>
      <vt:lpstr>Order of Operations</vt:lpstr>
      <vt:lpstr>Associativity of Operators</vt:lpstr>
      <vt:lpstr>Grouping with Parentheses</vt:lpstr>
      <vt:lpstr>Algebraic Expressions</vt:lpstr>
      <vt:lpstr>Algebraic Expressions</vt:lpstr>
      <vt:lpstr>3.3</vt:lpstr>
      <vt:lpstr>When You Mix Apples with Oranges: Type Conversion</vt:lpstr>
      <vt:lpstr>Hierarchy of Types</vt:lpstr>
      <vt:lpstr>Type Coercion</vt:lpstr>
      <vt:lpstr>Coercion Rules</vt:lpstr>
      <vt:lpstr>3.4</vt:lpstr>
      <vt:lpstr>Overflow and Underflow</vt:lpstr>
      <vt:lpstr>Overflow</vt:lpstr>
      <vt:lpstr>Underflow</vt:lpstr>
      <vt:lpstr>3.5</vt:lpstr>
      <vt:lpstr>Type Casting</vt:lpstr>
      <vt:lpstr>Type Casting</vt:lpstr>
      <vt:lpstr>C-Style and Prestandard Type Cast Expressions</vt:lpstr>
      <vt:lpstr>3.6</vt:lpstr>
      <vt:lpstr>Multiple Assignment and Combined Assignment</vt:lpstr>
      <vt:lpstr>Combined Assignment</vt:lpstr>
      <vt:lpstr>Other Similar Statements</vt:lpstr>
      <vt:lpstr>Combined Assignment</vt:lpstr>
      <vt:lpstr>Combined Assignment Operators</vt:lpstr>
      <vt:lpstr>Combined Assignment Operators</vt:lpstr>
      <vt:lpstr>3.7</vt:lpstr>
      <vt:lpstr>Formatting Output</vt:lpstr>
      <vt:lpstr>Formatting Output</vt:lpstr>
      <vt:lpstr>Stream Manipulators</vt:lpstr>
      <vt:lpstr>Stream Manipulators</vt:lpstr>
      <vt:lpstr>Stream Manipulators</vt:lpstr>
      <vt:lpstr>3.8</vt:lpstr>
      <vt:lpstr> Working with Characters and string Objects</vt:lpstr>
      <vt:lpstr>Working with Characters and string Objects</vt:lpstr>
      <vt:lpstr>Working with Characters and string Objects</vt:lpstr>
      <vt:lpstr>string Member Functions and Operators</vt:lpstr>
      <vt:lpstr>3.9</vt:lpstr>
      <vt:lpstr>More Mathematical Library Functions</vt:lpstr>
      <vt:lpstr>More Mathematical Library Functions</vt:lpstr>
      <vt:lpstr>Random Numbers</vt:lpstr>
      <vt:lpstr>Generating Random Numbers</vt:lpstr>
      <vt:lpstr>3.10</vt:lpstr>
      <vt:lpstr>Hand Tracing a Program</vt:lpstr>
      <vt:lpstr>Program 3-26 with Hand Trace Chart</vt:lpstr>
      <vt:lpstr>3.11</vt:lpstr>
      <vt:lpstr>A Case Study</vt:lpstr>
      <vt:lpstr>Variables</vt:lpstr>
      <vt:lpstr>Program Design</vt:lpstr>
      <vt:lpstr>General Hierarchy Chart</vt:lpstr>
      <vt:lpstr>Get Crate Dimensions</vt:lpstr>
      <vt:lpstr>Calculate Volume, Cost, Customer Charge, and Profit</vt:lpstr>
      <vt:lpstr>Display Calculated Data</vt:lpstr>
      <vt:lpstr>Psuedocode</vt:lpstr>
      <vt:lpstr>Calculations</vt:lpstr>
      <vt:lpstr>The Program</vt:lpstr>
      <vt:lpstr>The Program</vt:lpstr>
      <vt:lpstr>The Program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3</cp:revision>
  <dcterms:created xsi:type="dcterms:W3CDTF">2011-02-16T20:47:20Z</dcterms:created>
  <dcterms:modified xsi:type="dcterms:W3CDTF">2022-09-28T21:49:15Z</dcterms:modified>
</cp:coreProperties>
</file>