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handoutMasterIdLst>
    <p:handoutMasterId r:id="rId77"/>
  </p:handoutMasterIdLst>
  <p:sldIdLst>
    <p:sldId id="338" r:id="rId2"/>
    <p:sldId id="262" r:id="rId3"/>
    <p:sldId id="263" r:id="rId4"/>
    <p:sldId id="265" r:id="rId5"/>
    <p:sldId id="266" r:id="rId6"/>
    <p:sldId id="267" r:id="rId7"/>
    <p:sldId id="268" r:id="rId8"/>
    <p:sldId id="269" r:id="rId9"/>
    <p:sldId id="33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341" r:id="rId26"/>
    <p:sldId id="342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340" r:id="rId38"/>
    <p:sldId id="295" r:id="rId39"/>
    <p:sldId id="296" r:id="rId40"/>
    <p:sldId id="343" r:id="rId41"/>
    <p:sldId id="297" r:id="rId42"/>
    <p:sldId id="300" r:id="rId43"/>
    <p:sldId id="303" r:id="rId44"/>
    <p:sldId id="304" r:id="rId45"/>
    <p:sldId id="305" r:id="rId46"/>
    <p:sldId id="307" r:id="rId47"/>
    <p:sldId id="309" r:id="rId48"/>
    <p:sldId id="310" r:id="rId49"/>
    <p:sldId id="311" r:id="rId50"/>
    <p:sldId id="312" r:id="rId51"/>
    <p:sldId id="313" r:id="rId52"/>
    <p:sldId id="330" r:id="rId53"/>
    <p:sldId id="331" r:id="rId54"/>
    <p:sldId id="332" r:id="rId55"/>
    <p:sldId id="333" r:id="rId56"/>
    <p:sldId id="334" r:id="rId57"/>
    <p:sldId id="335" r:id="rId58"/>
    <p:sldId id="336" r:id="rId59"/>
    <p:sldId id="337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8218"/>
    <a:srgbClr val="0488AE"/>
    <a:srgbClr val="E6FCFE"/>
    <a:srgbClr val="DAFBF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209E17-E687-4CEF-967B-A2299531E212}" v="1338" dt="2022-09-21T21:51:17.76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Olson2" userId="7fb21594-b682-4edc-9482-c69c6202f15f" providerId="ADAL" clId="{0BE19008-E4F1-9D4D-A0AC-65977B3F5B3A}"/>
    <pc:docChg chg="delSld">
      <pc:chgData name="Michael Olson2" userId="7fb21594-b682-4edc-9482-c69c6202f15f" providerId="ADAL" clId="{0BE19008-E4F1-9D4D-A0AC-65977B3F5B3A}" dt="2022-09-19T20:07:00.213" v="0" actId="2696"/>
      <pc:docMkLst>
        <pc:docMk/>
      </pc:docMkLst>
      <pc:sldChg chg="del">
        <pc:chgData name="Michael Olson2" userId="7fb21594-b682-4edc-9482-c69c6202f15f" providerId="ADAL" clId="{0BE19008-E4F1-9D4D-A0AC-65977B3F5B3A}" dt="2022-09-19T20:07:00.213" v="0" actId="2696"/>
        <pc:sldMkLst>
          <pc:docMk/>
          <pc:sldMk cId="0" sldId="261"/>
        </pc:sldMkLst>
      </pc:sldChg>
    </pc:docChg>
  </pc:docChgLst>
  <pc:docChgLst>
    <pc:chgData name="Michael Olson2" userId="7fb21594-b682-4edc-9482-c69c6202f15f" providerId="ADAL" clId="{C8209E17-E687-4CEF-967B-A2299531E212}"/>
    <pc:docChg chg="undo custSel addSld delSld modSld sldOrd modMainMaster">
      <pc:chgData name="Michael Olson2" userId="7fb21594-b682-4edc-9482-c69c6202f15f" providerId="ADAL" clId="{C8209E17-E687-4CEF-967B-A2299531E212}" dt="2022-09-23T20:24:27.583" v="1922" actId="47"/>
      <pc:docMkLst>
        <pc:docMk/>
      </pc:docMkLst>
      <pc:sldChg chg="addSp modSp mod modClrScheme chgLayout">
        <pc:chgData name="Michael Olson2" userId="7fb21594-b682-4edc-9482-c69c6202f15f" providerId="ADAL" clId="{C8209E17-E687-4CEF-967B-A2299531E212}" dt="2022-09-19T19:02:59.974" v="19" actId="700"/>
        <pc:sldMkLst>
          <pc:docMk/>
          <pc:sldMk cId="0" sldId="261"/>
        </pc:sldMkLst>
        <pc:spChg chg="add mod ord">
          <ac:chgData name="Michael Olson2" userId="7fb21594-b682-4edc-9482-c69c6202f15f" providerId="ADAL" clId="{C8209E17-E687-4CEF-967B-A2299531E212}" dt="2022-09-19T19:02:59.974" v="19" actId="700"/>
          <ac:spMkLst>
            <pc:docMk/>
            <pc:sldMk cId="0" sldId="261"/>
            <ac:spMk id="2" creationId="{CB97EE91-B4BD-6CFB-3EBE-7F6651709A0D}"/>
          </ac:spMkLst>
        </pc:spChg>
        <pc:spChg chg="add mod ord">
          <ac:chgData name="Michael Olson2" userId="7fb21594-b682-4edc-9482-c69c6202f15f" providerId="ADAL" clId="{C8209E17-E687-4CEF-967B-A2299531E212}" dt="2022-09-19T19:02:59.974" v="19" actId="700"/>
          <ac:spMkLst>
            <pc:docMk/>
            <pc:sldMk cId="0" sldId="261"/>
            <ac:spMk id="3" creationId="{4AD63ECF-2D5C-159B-F76A-0A2D5CD5A353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262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62"/>
            <ac:spMk id="5122" creationId="{B132E0F2-02C9-AA34-8606-2E7130288A50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62"/>
            <ac:spMk id="5123" creationId="{1D00790F-09D1-1580-B22B-F561117304CA}"/>
          </ac:spMkLst>
        </pc:spChg>
      </pc:sldChg>
      <pc:sldChg chg="addSp modSp mod">
        <pc:chgData name="Michael Olson2" userId="7fb21594-b682-4edc-9482-c69c6202f15f" providerId="ADAL" clId="{C8209E17-E687-4CEF-967B-A2299531E212}" dt="2022-09-19T19:32:25.032" v="295" actId="20577"/>
        <pc:sldMkLst>
          <pc:docMk/>
          <pc:sldMk cId="0" sldId="263"/>
        </pc:sldMkLst>
        <pc:spChg chg="add mod">
          <ac:chgData name="Michael Olson2" userId="7fb21594-b682-4edc-9482-c69c6202f15f" providerId="ADAL" clId="{C8209E17-E687-4CEF-967B-A2299531E212}" dt="2022-09-19T19:24:37.206" v="112" actId="14100"/>
          <ac:spMkLst>
            <pc:docMk/>
            <pc:sldMk cId="0" sldId="263"/>
            <ac:spMk id="2" creationId="{F391F481-F98B-2D93-14A9-07C027EE6B2C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63"/>
            <ac:spMk id="6146" creationId="{CCD35D53-FBDF-7D95-8420-3706F859FAE7}"/>
          </ac:spMkLst>
        </pc:spChg>
        <pc:spChg chg="mod">
          <ac:chgData name="Michael Olson2" userId="7fb21594-b682-4edc-9482-c69c6202f15f" providerId="ADAL" clId="{C8209E17-E687-4CEF-967B-A2299531E212}" dt="2022-09-19T19:32:25.032" v="295" actId="20577"/>
          <ac:spMkLst>
            <pc:docMk/>
            <pc:sldMk cId="0" sldId="263"/>
            <ac:spMk id="6147" creationId="{1767376E-12A4-E603-225A-F68315AB4456}"/>
          </ac:spMkLst>
        </pc:spChg>
      </pc:sldChg>
      <pc:sldChg chg="addSp modSp del">
        <pc:chgData name="Michael Olson2" userId="7fb21594-b682-4edc-9482-c69c6202f15f" providerId="ADAL" clId="{C8209E17-E687-4CEF-967B-A2299531E212}" dt="2022-09-19T19:24:50.131" v="113" actId="47"/>
        <pc:sldMkLst>
          <pc:docMk/>
          <pc:sldMk cId="0" sldId="264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64"/>
            <ac:spMk id="7171" creationId="{10068965-6066-2506-6729-836E287D97BF}"/>
          </ac:spMkLst>
        </pc:spChg>
        <pc:spChg chg="mod">
          <ac:chgData name="Michael Olson2" userId="7fb21594-b682-4edc-9482-c69c6202f15f" providerId="ADAL" clId="{C8209E17-E687-4CEF-967B-A2299531E212}" dt="2022-09-19T19:17:26.411" v="71" actId="1076"/>
          <ac:spMkLst>
            <pc:docMk/>
            <pc:sldMk cId="0" sldId="264"/>
            <ac:spMk id="7172" creationId="{DFEC04AE-8E05-710F-8A98-A7214BACC7FC}"/>
          </ac:spMkLst>
        </pc:spChg>
        <pc:grpChg chg="add mod">
          <ac:chgData name="Michael Olson2" userId="7fb21594-b682-4edc-9482-c69c6202f15f" providerId="ADAL" clId="{C8209E17-E687-4CEF-967B-A2299531E212}" dt="2022-09-19T19:17:26.411" v="71" actId="1076"/>
          <ac:grpSpMkLst>
            <pc:docMk/>
            <pc:sldMk cId="0" sldId="264"/>
            <ac:grpSpMk id="2" creationId="{A0978EA6-2D08-A315-5579-7B377E34E2F3}"/>
          </ac:grpSpMkLst>
        </pc:grpChg>
        <pc:picChg chg="mod">
          <ac:chgData name="Michael Olson2" userId="7fb21594-b682-4edc-9482-c69c6202f15f" providerId="ADAL" clId="{C8209E17-E687-4CEF-967B-A2299531E212}" dt="2022-09-19T19:17:26.411" v="71" actId="1076"/>
          <ac:picMkLst>
            <pc:docMk/>
            <pc:sldMk cId="0" sldId="264"/>
            <ac:picMk id="5" creationId="{EDC59F3F-1E15-89A5-2737-C303C2584D41}"/>
          </ac:picMkLst>
        </pc:picChg>
        <pc:picChg chg="mod">
          <ac:chgData name="Michael Olson2" userId="7fb21594-b682-4edc-9482-c69c6202f15f" providerId="ADAL" clId="{C8209E17-E687-4CEF-967B-A2299531E212}" dt="2022-09-19T19:17:26.411" v="71" actId="1076"/>
          <ac:picMkLst>
            <pc:docMk/>
            <pc:sldMk cId="0" sldId="264"/>
            <ac:picMk id="7170" creationId="{511334CA-07C8-3E39-8E45-536C974211D1}"/>
          </ac:picMkLst>
        </pc:picChg>
      </pc:sldChg>
      <pc:sldChg chg="modSp mod">
        <pc:chgData name="Michael Olson2" userId="7fb21594-b682-4edc-9482-c69c6202f15f" providerId="ADAL" clId="{C8209E17-E687-4CEF-967B-A2299531E212}" dt="2022-09-19T19:26:36.007" v="119" actId="5793"/>
        <pc:sldMkLst>
          <pc:docMk/>
          <pc:sldMk cId="0" sldId="265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65"/>
            <ac:spMk id="8194" creationId="{4210A3DA-834E-5B06-B45D-FF721BF7A001}"/>
          </ac:spMkLst>
        </pc:spChg>
        <pc:spChg chg="mod">
          <ac:chgData name="Michael Olson2" userId="7fb21594-b682-4edc-9482-c69c6202f15f" providerId="ADAL" clId="{C8209E17-E687-4CEF-967B-A2299531E212}" dt="2022-09-19T19:26:36.007" v="119" actId="5793"/>
          <ac:spMkLst>
            <pc:docMk/>
            <pc:sldMk cId="0" sldId="265"/>
            <ac:spMk id="8195" creationId="{AF6AF76D-E964-C089-A963-FB7AF90B8A54}"/>
          </ac:spMkLst>
        </pc:spChg>
      </pc:sldChg>
      <pc:sldChg chg="addSp modSp mod modAnim">
        <pc:chgData name="Michael Olson2" userId="7fb21594-b682-4edc-9482-c69c6202f15f" providerId="ADAL" clId="{C8209E17-E687-4CEF-967B-A2299531E212}" dt="2022-09-19T19:29:59.091" v="205" actId="20577"/>
        <pc:sldMkLst>
          <pc:docMk/>
          <pc:sldMk cId="0" sldId="266"/>
        </pc:sldMkLst>
        <pc:spChg chg="add mod">
          <ac:chgData name="Michael Olson2" userId="7fb21594-b682-4edc-9482-c69c6202f15f" providerId="ADAL" clId="{C8209E17-E687-4CEF-967B-A2299531E212}" dt="2022-09-19T19:29:59.091" v="205" actId="20577"/>
          <ac:spMkLst>
            <pc:docMk/>
            <pc:sldMk cId="0" sldId="266"/>
            <ac:spMk id="2" creationId="{576DB2B6-D42F-9CC4-EC47-E97A21179A87}"/>
          </ac:spMkLst>
        </pc:spChg>
        <pc:spChg chg="add mod">
          <ac:chgData name="Michael Olson2" userId="7fb21594-b682-4edc-9482-c69c6202f15f" providerId="ADAL" clId="{C8209E17-E687-4CEF-967B-A2299531E212}" dt="2022-09-19T19:29:42.642" v="199" actId="1076"/>
          <ac:spMkLst>
            <pc:docMk/>
            <pc:sldMk cId="0" sldId="266"/>
            <ac:spMk id="3" creationId="{7354CF38-128C-C1EC-D8D0-C7B276D42E50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66"/>
            <ac:spMk id="9218" creationId="{CE7C2B41-55A8-8DC2-BC99-DCAB0E34B010}"/>
          </ac:spMkLst>
        </pc:spChg>
        <pc:spChg chg="mod">
          <ac:chgData name="Michael Olson2" userId="7fb21594-b682-4edc-9482-c69c6202f15f" providerId="ADAL" clId="{C8209E17-E687-4CEF-967B-A2299531E212}" dt="2022-09-19T19:27:17.039" v="126" actId="255"/>
          <ac:spMkLst>
            <pc:docMk/>
            <pc:sldMk cId="0" sldId="266"/>
            <ac:spMk id="9219" creationId="{05C7689D-5EAB-29CC-84BF-E45818A813A2}"/>
          </ac:spMkLst>
        </pc:spChg>
      </pc:sldChg>
      <pc:sldChg chg="modSp mod">
        <pc:chgData name="Michael Olson2" userId="7fb21594-b682-4edc-9482-c69c6202f15f" providerId="ADAL" clId="{C8209E17-E687-4CEF-967B-A2299531E212}" dt="2022-09-19T19:34:10.104" v="299" actId="5793"/>
        <pc:sldMkLst>
          <pc:docMk/>
          <pc:sldMk cId="0" sldId="267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67"/>
            <ac:spMk id="10242" creationId="{E97CCE9A-F47A-F732-CA7D-2B696C6812E9}"/>
          </ac:spMkLst>
        </pc:spChg>
        <pc:spChg chg="mod">
          <ac:chgData name="Michael Olson2" userId="7fb21594-b682-4edc-9482-c69c6202f15f" providerId="ADAL" clId="{C8209E17-E687-4CEF-967B-A2299531E212}" dt="2022-09-19T19:34:10.104" v="299" actId="5793"/>
          <ac:spMkLst>
            <pc:docMk/>
            <pc:sldMk cId="0" sldId="267"/>
            <ac:spMk id="10243" creationId="{B73A4636-F0E2-8417-E67C-CA3B54B2210C}"/>
          </ac:spMkLst>
        </pc:spChg>
      </pc:sldChg>
      <pc:sldChg chg="addSp modSp mod">
        <pc:chgData name="Michael Olson2" userId="7fb21594-b682-4edc-9482-c69c6202f15f" providerId="ADAL" clId="{C8209E17-E687-4CEF-967B-A2299531E212}" dt="2022-09-19T19:35:42.646" v="305" actId="1076"/>
        <pc:sldMkLst>
          <pc:docMk/>
          <pc:sldMk cId="0" sldId="268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68"/>
            <ac:spMk id="2" creationId="{F0FED0E4-0CC7-08CB-5F93-422E53B20734}"/>
          </ac:spMkLst>
        </pc:spChg>
        <pc:grpChg chg="add mod">
          <ac:chgData name="Michael Olson2" userId="7fb21594-b682-4edc-9482-c69c6202f15f" providerId="ADAL" clId="{C8209E17-E687-4CEF-967B-A2299531E212}" dt="2022-09-19T19:35:42.646" v="305" actId="1076"/>
          <ac:grpSpMkLst>
            <pc:docMk/>
            <pc:sldMk cId="0" sldId="268"/>
            <ac:grpSpMk id="3" creationId="{608ACF98-B65D-BB71-297F-9A4AA25C49C6}"/>
          </ac:grpSpMkLst>
        </pc:grpChg>
        <pc:picChg chg="mod">
          <ac:chgData name="Michael Olson2" userId="7fb21594-b682-4edc-9482-c69c6202f15f" providerId="ADAL" clId="{C8209E17-E687-4CEF-967B-A2299531E212}" dt="2022-09-19T19:35:42.646" v="305" actId="1076"/>
          <ac:picMkLst>
            <pc:docMk/>
            <pc:sldMk cId="0" sldId="268"/>
            <ac:picMk id="5" creationId="{8657946F-6EC9-E032-E8AE-14383F5AE4AB}"/>
          </ac:picMkLst>
        </pc:picChg>
        <pc:picChg chg="mod">
          <ac:chgData name="Michael Olson2" userId="7fb21594-b682-4edc-9482-c69c6202f15f" providerId="ADAL" clId="{C8209E17-E687-4CEF-967B-A2299531E212}" dt="2022-09-19T19:35:42.646" v="305" actId="1076"/>
          <ac:picMkLst>
            <pc:docMk/>
            <pc:sldMk cId="0" sldId="268"/>
            <ac:picMk id="11267" creationId="{DE2985C6-A855-922E-C49F-18006FEEF43E}"/>
          </ac:picMkLst>
        </pc:picChg>
      </pc:sldChg>
      <pc:sldChg chg="addSp modSp">
        <pc:chgData name="Michael Olson2" userId="7fb21594-b682-4edc-9482-c69c6202f15f" providerId="ADAL" clId="{C8209E17-E687-4CEF-967B-A2299531E212}" dt="2022-09-19T19:36:10.078" v="309" actId="1076"/>
        <pc:sldMkLst>
          <pc:docMk/>
          <pc:sldMk cId="0" sldId="269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69"/>
            <ac:spMk id="12290" creationId="{3CF84926-CEEA-E327-43C7-45317722DBC7}"/>
          </ac:spMkLst>
        </pc:spChg>
        <pc:grpChg chg="add mod">
          <ac:chgData name="Michael Olson2" userId="7fb21594-b682-4edc-9482-c69c6202f15f" providerId="ADAL" clId="{C8209E17-E687-4CEF-967B-A2299531E212}" dt="2022-09-19T19:36:10.078" v="309" actId="1076"/>
          <ac:grpSpMkLst>
            <pc:docMk/>
            <pc:sldMk cId="0" sldId="269"/>
            <ac:grpSpMk id="2" creationId="{7A552768-41B8-AE61-FED7-E7491075943C}"/>
          </ac:grpSpMkLst>
        </pc:grpChg>
        <pc:picChg chg="mod">
          <ac:chgData name="Michael Olson2" userId="7fb21594-b682-4edc-9482-c69c6202f15f" providerId="ADAL" clId="{C8209E17-E687-4CEF-967B-A2299531E212}" dt="2022-09-19T19:36:10.078" v="309" actId="1076"/>
          <ac:picMkLst>
            <pc:docMk/>
            <pc:sldMk cId="0" sldId="269"/>
            <ac:picMk id="5" creationId="{12CD601F-99D7-CAC1-DF77-37B23D8C3483}"/>
          </ac:picMkLst>
        </pc:picChg>
        <pc:picChg chg="mod">
          <ac:chgData name="Michael Olson2" userId="7fb21594-b682-4edc-9482-c69c6202f15f" providerId="ADAL" clId="{C8209E17-E687-4CEF-967B-A2299531E212}" dt="2022-09-19T19:36:10.078" v="309" actId="1076"/>
          <ac:picMkLst>
            <pc:docMk/>
            <pc:sldMk cId="0" sldId="269"/>
            <ac:picMk id="12291" creationId="{386D42AB-5C9F-B190-AA4D-AB401512C8FF}"/>
          </ac:picMkLst>
        </pc:pic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270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70"/>
            <ac:spMk id="13314" creationId="{D51518CE-6E66-AEC2-B48C-883EF969D40D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70"/>
            <ac:spMk id="13315" creationId="{38BB6D74-3FAD-A027-BA84-35664700CD5C}"/>
          </ac:spMkLst>
        </pc:spChg>
      </pc:sldChg>
      <pc:sldChg chg="modSp mod">
        <pc:chgData name="Michael Olson2" userId="7fb21594-b682-4edc-9482-c69c6202f15f" providerId="ADAL" clId="{C8209E17-E687-4CEF-967B-A2299531E212}" dt="2022-09-19T19:40:48.996" v="314" actId="5793"/>
        <pc:sldMkLst>
          <pc:docMk/>
          <pc:sldMk cId="0" sldId="271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71"/>
            <ac:spMk id="14338" creationId="{6A559522-370E-38AA-5BF0-E6982D03FAB0}"/>
          </ac:spMkLst>
        </pc:spChg>
        <pc:spChg chg="mod">
          <ac:chgData name="Michael Olson2" userId="7fb21594-b682-4edc-9482-c69c6202f15f" providerId="ADAL" clId="{C8209E17-E687-4CEF-967B-A2299531E212}" dt="2022-09-19T19:40:48.996" v="314" actId="5793"/>
          <ac:spMkLst>
            <pc:docMk/>
            <pc:sldMk cId="0" sldId="271"/>
            <ac:spMk id="14339" creationId="{6D3C3CF3-FEE4-CF7B-617B-880786175B6E}"/>
          </ac:spMkLst>
        </pc:spChg>
      </pc:sldChg>
      <pc:sldChg chg="modSp mod">
        <pc:chgData name="Michael Olson2" userId="7fb21594-b682-4edc-9482-c69c6202f15f" providerId="ADAL" clId="{C8209E17-E687-4CEF-967B-A2299531E212}" dt="2022-09-19T19:59:02.736" v="599" actId="14100"/>
        <pc:sldMkLst>
          <pc:docMk/>
          <pc:sldMk cId="0" sldId="272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72"/>
            <ac:spMk id="15362" creationId="{3B0395FC-D87A-E47A-E2C7-26BD832747A9}"/>
          </ac:spMkLst>
        </pc:spChg>
        <pc:spChg chg="mod">
          <ac:chgData name="Michael Olson2" userId="7fb21594-b682-4edc-9482-c69c6202f15f" providerId="ADAL" clId="{C8209E17-E687-4CEF-967B-A2299531E212}" dt="2022-09-19T19:58:42.234" v="582" actId="255"/>
          <ac:spMkLst>
            <pc:docMk/>
            <pc:sldMk cId="0" sldId="272"/>
            <ac:spMk id="15363" creationId="{B7DF678E-C8C2-9AB4-2B11-FDD693418034}"/>
          </ac:spMkLst>
        </pc:spChg>
        <pc:spChg chg="mod">
          <ac:chgData name="Michael Olson2" userId="7fb21594-b682-4edc-9482-c69c6202f15f" providerId="ADAL" clId="{C8209E17-E687-4CEF-967B-A2299531E212}" dt="2022-09-19T19:58:52.082" v="598" actId="1035"/>
          <ac:spMkLst>
            <pc:docMk/>
            <pc:sldMk cId="0" sldId="272"/>
            <ac:spMk id="15367" creationId="{4AC8540A-A099-7257-5100-66B6C8F4CD87}"/>
          </ac:spMkLst>
        </pc:spChg>
        <pc:spChg chg="mod">
          <ac:chgData name="Michael Olson2" userId="7fb21594-b682-4edc-9482-c69c6202f15f" providerId="ADAL" clId="{C8209E17-E687-4CEF-967B-A2299531E212}" dt="2022-09-19T19:59:02.736" v="599" actId="14100"/>
          <ac:spMkLst>
            <pc:docMk/>
            <pc:sldMk cId="0" sldId="272"/>
            <ac:spMk id="15368" creationId="{A1FE652F-922B-C942-6D2F-98298CBFBD90}"/>
          </ac:spMkLst>
        </pc:spChg>
        <pc:spChg chg="mod">
          <ac:chgData name="Michael Olson2" userId="7fb21594-b682-4edc-9482-c69c6202f15f" providerId="ADAL" clId="{C8209E17-E687-4CEF-967B-A2299531E212}" dt="2022-09-19T19:58:52.082" v="598" actId="1035"/>
          <ac:spMkLst>
            <pc:docMk/>
            <pc:sldMk cId="0" sldId="272"/>
            <ac:spMk id="15369" creationId="{E9E48D08-EB41-53D2-AE20-DBAAA744B828}"/>
          </ac:spMkLst>
        </pc:spChg>
        <pc:spChg chg="mod">
          <ac:chgData name="Michael Olson2" userId="7fb21594-b682-4edc-9482-c69c6202f15f" providerId="ADAL" clId="{C8209E17-E687-4CEF-967B-A2299531E212}" dt="2022-09-19T19:58:52.082" v="598" actId="1035"/>
          <ac:spMkLst>
            <pc:docMk/>
            <pc:sldMk cId="0" sldId="272"/>
            <ac:spMk id="15370" creationId="{B7B4B398-2148-D661-235E-A22F38D86C7E}"/>
          </ac:spMkLst>
        </pc:spChg>
        <pc:spChg chg="mod">
          <ac:chgData name="Michael Olson2" userId="7fb21594-b682-4edc-9482-c69c6202f15f" providerId="ADAL" clId="{C8209E17-E687-4CEF-967B-A2299531E212}" dt="2022-09-19T19:58:52.082" v="598" actId="1035"/>
          <ac:spMkLst>
            <pc:docMk/>
            <pc:sldMk cId="0" sldId="272"/>
            <ac:spMk id="15371" creationId="{1F3D8DC5-08E2-8749-16B6-66980AD771E2}"/>
          </ac:spMkLst>
        </pc:spChg>
        <pc:spChg chg="mod">
          <ac:chgData name="Michael Olson2" userId="7fb21594-b682-4edc-9482-c69c6202f15f" providerId="ADAL" clId="{C8209E17-E687-4CEF-967B-A2299531E212}" dt="2022-09-19T19:58:52.082" v="598" actId="1035"/>
          <ac:spMkLst>
            <pc:docMk/>
            <pc:sldMk cId="0" sldId="272"/>
            <ac:spMk id="15372" creationId="{1984D2F1-B780-4648-5861-FAFEB86C6250}"/>
          </ac:spMkLst>
        </pc:spChg>
        <pc:grpChg chg="mod">
          <ac:chgData name="Michael Olson2" userId="7fb21594-b682-4edc-9482-c69c6202f15f" providerId="ADAL" clId="{C8209E17-E687-4CEF-967B-A2299531E212}" dt="2022-09-19T19:58:52.082" v="598" actId="1035"/>
          <ac:grpSpMkLst>
            <pc:docMk/>
            <pc:sldMk cId="0" sldId="272"/>
            <ac:grpSpMk id="15364" creationId="{CEF8E047-92DD-EC58-99BC-455C29165959}"/>
          </ac:grpSpMkLst>
        </pc:grpChg>
        <pc:grpChg chg="mod">
          <ac:chgData name="Michael Olson2" userId="7fb21594-b682-4edc-9482-c69c6202f15f" providerId="ADAL" clId="{C8209E17-E687-4CEF-967B-A2299531E212}" dt="2022-09-19T19:58:52.082" v="598" actId="1035"/>
          <ac:grpSpMkLst>
            <pc:docMk/>
            <pc:sldMk cId="0" sldId="272"/>
            <ac:grpSpMk id="15365" creationId="{91CAB3B3-5E86-A178-F01B-D831D1D228EF}"/>
          </ac:grpSpMkLst>
        </pc:grpChg>
        <pc:grpChg chg="mod">
          <ac:chgData name="Michael Olson2" userId="7fb21594-b682-4edc-9482-c69c6202f15f" providerId="ADAL" clId="{C8209E17-E687-4CEF-967B-A2299531E212}" dt="2022-09-19T19:58:52.082" v="598" actId="1035"/>
          <ac:grpSpMkLst>
            <pc:docMk/>
            <pc:sldMk cId="0" sldId="272"/>
            <ac:grpSpMk id="15366" creationId="{A1B4852E-4042-268F-4B83-056F1801C9D4}"/>
          </ac:grpSpMkLst>
        </pc:grpChg>
      </pc:sldChg>
      <pc:sldChg chg="addSp modSp mod modAnim">
        <pc:chgData name="Michael Olson2" userId="7fb21594-b682-4edc-9482-c69c6202f15f" providerId="ADAL" clId="{C8209E17-E687-4CEF-967B-A2299531E212}" dt="2022-09-19T19:56:47.418" v="537" actId="1076"/>
        <pc:sldMkLst>
          <pc:docMk/>
          <pc:sldMk cId="0" sldId="273"/>
        </pc:sldMkLst>
        <pc:spChg chg="add mod">
          <ac:chgData name="Michael Olson2" userId="7fb21594-b682-4edc-9482-c69c6202f15f" providerId="ADAL" clId="{C8209E17-E687-4CEF-967B-A2299531E212}" dt="2022-09-19T19:56:27.361" v="529" actId="14100"/>
          <ac:spMkLst>
            <pc:docMk/>
            <pc:sldMk cId="0" sldId="273"/>
            <ac:spMk id="2" creationId="{6B485EC1-C721-386B-00D7-59CD35240131}"/>
          </ac:spMkLst>
        </pc:spChg>
        <pc:spChg chg="add mod">
          <ac:chgData name="Michael Olson2" userId="7fb21594-b682-4edc-9482-c69c6202f15f" providerId="ADAL" clId="{C8209E17-E687-4CEF-967B-A2299531E212}" dt="2022-09-19T19:56:34.300" v="531" actId="1076"/>
          <ac:spMkLst>
            <pc:docMk/>
            <pc:sldMk cId="0" sldId="273"/>
            <ac:spMk id="3" creationId="{A38E9452-2EA0-F1C7-466D-46427861AFE8}"/>
          </ac:spMkLst>
        </pc:spChg>
        <pc:spChg chg="add mod">
          <ac:chgData name="Michael Olson2" userId="7fb21594-b682-4edc-9482-c69c6202f15f" providerId="ADAL" clId="{C8209E17-E687-4CEF-967B-A2299531E212}" dt="2022-09-19T19:56:39.819" v="533" actId="1076"/>
          <ac:spMkLst>
            <pc:docMk/>
            <pc:sldMk cId="0" sldId="273"/>
            <ac:spMk id="4" creationId="{64F17A42-10C8-67D1-5B9E-4148EF8C0CC0}"/>
          </ac:spMkLst>
        </pc:spChg>
        <pc:spChg chg="add mod">
          <ac:chgData name="Michael Olson2" userId="7fb21594-b682-4edc-9482-c69c6202f15f" providerId="ADAL" clId="{C8209E17-E687-4CEF-967B-A2299531E212}" dt="2022-09-19T19:56:42.991" v="535" actId="1076"/>
          <ac:spMkLst>
            <pc:docMk/>
            <pc:sldMk cId="0" sldId="273"/>
            <ac:spMk id="5" creationId="{36A87FEC-807B-A0E1-FA56-A8F50EAFEF37}"/>
          </ac:spMkLst>
        </pc:spChg>
        <pc:spChg chg="add mod">
          <ac:chgData name="Michael Olson2" userId="7fb21594-b682-4edc-9482-c69c6202f15f" providerId="ADAL" clId="{C8209E17-E687-4CEF-967B-A2299531E212}" dt="2022-09-19T19:56:47.418" v="537" actId="1076"/>
          <ac:spMkLst>
            <pc:docMk/>
            <pc:sldMk cId="0" sldId="273"/>
            <ac:spMk id="6" creationId="{F75815D1-DB83-1D42-56EE-7D6EB8BEFD80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73"/>
            <ac:spMk id="16386" creationId="{76A1007C-7A26-37C3-1F6F-729B6BE5EE87}"/>
          </ac:spMkLst>
        </pc:spChg>
      </pc:sldChg>
      <pc:sldChg chg="modSp mod">
        <pc:chgData name="Michael Olson2" userId="7fb21594-b682-4edc-9482-c69c6202f15f" providerId="ADAL" clId="{C8209E17-E687-4CEF-967B-A2299531E212}" dt="2022-09-19T19:59:56.175" v="612" actId="6549"/>
        <pc:sldMkLst>
          <pc:docMk/>
          <pc:sldMk cId="0" sldId="274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74"/>
            <ac:spMk id="17410" creationId="{1DDC90CC-72AB-0625-C201-7670F1C4621C}"/>
          </ac:spMkLst>
        </pc:spChg>
        <pc:spChg chg="mod">
          <ac:chgData name="Michael Olson2" userId="7fb21594-b682-4edc-9482-c69c6202f15f" providerId="ADAL" clId="{C8209E17-E687-4CEF-967B-A2299531E212}" dt="2022-09-19T19:59:56.175" v="612" actId="6549"/>
          <ac:spMkLst>
            <pc:docMk/>
            <pc:sldMk cId="0" sldId="274"/>
            <ac:spMk id="17411" creationId="{C3729529-29CC-1EE5-CF20-572B75BE07BC}"/>
          </ac:spMkLst>
        </pc:spChg>
      </pc:sldChg>
      <pc:sldChg chg="addSp modSp mod modAnim">
        <pc:chgData name="Michael Olson2" userId="7fb21594-b682-4edc-9482-c69c6202f15f" providerId="ADAL" clId="{C8209E17-E687-4CEF-967B-A2299531E212}" dt="2022-09-19T20:00:35.166" v="619" actId="1076"/>
        <pc:sldMkLst>
          <pc:docMk/>
          <pc:sldMk cId="0" sldId="275"/>
        </pc:sldMkLst>
        <pc:spChg chg="add mod">
          <ac:chgData name="Michael Olson2" userId="7fb21594-b682-4edc-9482-c69c6202f15f" providerId="ADAL" clId="{C8209E17-E687-4CEF-967B-A2299531E212}" dt="2022-09-19T20:00:35.166" v="619" actId="1076"/>
          <ac:spMkLst>
            <pc:docMk/>
            <pc:sldMk cId="0" sldId="275"/>
            <ac:spMk id="2" creationId="{3C398738-3C17-2A5F-38FF-E64C7492729D}"/>
          </ac:spMkLst>
        </pc:spChg>
        <pc:spChg chg="add mod">
          <ac:chgData name="Michael Olson2" userId="7fb21594-b682-4edc-9482-c69c6202f15f" providerId="ADAL" clId="{C8209E17-E687-4CEF-967B-A2299531E212}" dt="2022-09-19T20:00:22.553" v="614" actId="1076"/>
          <ac:spMkLst>
            <pc:docMk/>
            <pc:sldMk cId="0" sldId="275"/>
            <ac:spMk id="3" creationId="{0AF0836A-86E9-6E6F-0300-32A90386C788}"/>
          </ac:spMkLst>
        </pc:spChg>
        <pc:spChg chg="add mod">
          <ac:chgData name="Michael Olson2" userId="7fb21594-b682-4edc-9482-c69c6202f15f" providerId="ADAL" clId="{C8209E17-E687-4CEF-967B-A2299531E212}" dt="2022-09-19T20:00:22.553" v="614" actId="1076"/>
          <ac:spMkLst>
            <pc:docMk/>
            <pc:sldMk cId="0" sldId="275"/>
            <ac:spMk id="4" creationId="{9E411106-C4AE-6843-DCBE-3FB90E3375F3}"/>
          </ac:spMkLst>
        </pc:spChg>
        <pc:spChg chg="add mod">
          <ac:chgData name="Michael Olson2" userId="7fb21594-b682-4edc-9482-c69c6202f15f" providerId="ADAL" clId="{C8209E17-E687-4CEF-967B-A2299531E212}" dt="2022-09-19T20:00:22.553" v="614" actId="1076"/>
          <ac:spMkLst>
            <pc:docMk/>
            <pc:sldMk cId="0" sldId="275"/>
            <ac:spMk id="5" creationId="{C19C464F-56D7-1275-68C1-188CB3541CC1}"/>
          </ac:spMkLst>
        </pc:spChg>
        <pc:spChg chg="add mod">
          <ac:chgData name="Michael Olson2" userId="7fb21594-b682-4edc-9482-c69c6202f15f" providerId="ADAL" clId="{C8209E17-E687-4CEF-967B-A2299531E212}" dt="2022-09-19T20:00:27.360" v="616" actId="1036"/>
          <ac:spMkLst>
            <pc:docMk/>
            <pc:sldMk cId="0" sldId="275"/>
            <ac:spMk id="6" creationId="{BBB53612-BE20-B976-BAE1-1B4D238B75F8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75"/>
            <ac:spMk id="18434" creationId="{8A4D622B-6B31-8200-891F-B3ABD509ED87}"/>
          </ac:spMkLst>
        </pc:spChg>
      </pc:sldChg>
      <pc:sldChg chg="modSp mod">
        <pc:chgData name="Michael Olson2" userId="7fb21594-b682-4edc-9482-c69c6202f15f" providerId="ADAL" clId="{C8209E17-E687-4CEF-967B-A2299531E212}" dt="2022-09-19T20:01:33.581" v="635" actId="1076"/>
        <pc:sldMkLst>
          <pc:docMk/>
          <pc:sldMk cId="0" sldId="276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76"/>
            <ac:spMk id="19458" creationId="{D9EBD73A-13F4-CD44-656B-D1C41F760CA4}"/>
          </ac:spMkLst>
        </pc:spChg>
        <pc:spChg chg="mod">
          <ac:chgData name="Michael Olson2" userId="7fb21594-b682-4edc-9482-c69c6202f15f" providerId="ADAL" clId="{C8209E17-E687-4CEF-967B-A2299531E212}" dt="2022-09-19T20:01:24.855" v="632" actId="20577"/>
          <ac:spMkLst>
            <pc:docMk/>
            <pc:sldMk cId="0" sldId="276"/>
            <ac:spMk id="19459" creationId="{BC2ECFC6-17CA-3D3F-9634-79E8F7751C7E}"/>
          </ac:spMkLst>
        </pc:spChg>
        <pc:graphicFrameChg chg="mod">
          <ac:chgData name="Michael Olson2" userId="7fb21594-b682-4edc-9482-c69c6202f15f" providerId="ADAL" clId="{C8209E17-E687-4CEF-967B-A2299531E212}" dt="2022-09-19T20:01:33.581" v="635" actId="1076"/>
          <ac:graphicFrameMkLst>
            <pc:docMk/>
            <pc:sldMk cId="0" sldId="276"/>
            <ac:graphicFrameMk id="19460" creationId="{FF5CC5C7-AC34-F296-143A-36D484EB4A99}"/>
          </ac:graphicFrameMkLst>
        </pc:graphicFrame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277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77"/>
            <ac:spMk id="20482" creationId="{1C95AA20-590F-CA94-F6A8-48FF80357A51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278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78"/>
            <ac:spMk id="21506" creationId="{5A99643C-FBD9-943A-5179-C0A34CFDB276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78"/>
            <ac:spMk id="21507" creationId="{012DAE02-0C69-E7EE-3FDD-B52EC7EEF51C}"/>
          </ac:spMkLst>
        </pc:spChg>
      </pc:sldChg>
      <pc:sldChg chg="modSp mod">
        <pc:chgData name="Michael Olson2" userId="7fb21594-b682-4edc-9482-c69c6202f15f" providerId="ADAL" clId="{C8209E17-E687-4CEF-967B-A2299531E212}" dt="2022-09-21T19:26:06.488" v="637" actId="12"/>
        <pc:sldMkLst>
          <pc:docMk/>
          <pc:sldMk cId="0" sldId="279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79"/>
            <ac:spMk id="2" creationId="{46794801-5E1A-F788-C652-F20538EB0DAD}"/>
          </ac:spMkLst>
        </pc:spChg>
        <pc:spChg chg="mod">
          <ac:chgData name="Michael Olson2" userId="7fb21594-b682-4edc-9482-c69c6202f15f" providerId="ADAL" clId="{C8209E17-E687-4CEF-967B-A2299531E212}" dt="2022-09-21T19:26:06.488" v="637" actId="12"/>
          <ac:spMkLst>
            <pc:docMk/>
            <pc:sldMk cId="0" sldId="279"/>
            <ac:spMk id="22531" creationId="{5CF924BF-E35E-D20B-474E-4BDF5FD8E19A}"/>
          </ac:spMkLst>
        </pc:spChg>
      </pc:sldChg>
      <pc:sldChg chg="addSp delSp modSp mod modAnim">
        <pc:chgData name="Michael Olson2" userId="7fb21594-b682-4edc-9482-c69c6202f15f" providerId="ADAL" clId="{C8209E17-E687-4CEF-967B-A2299531E212}" dt="2022-09-21T19:30:12.388" v="869"/>
        <pc:sldMkLst>
          <pc:docMk/>
          <pc:sldMk cId="0" sldId="280"/>
        </pc:sldMkLst>
        <pc:spChg chg="add mod">
          <ac:chgData name="Michael Olson2" userId="7fb21594-b682-4edc-9482-c69c6202f15f" providerId="ADAL" clId="{C8209E17-E687-4CEF-967B-A2299531E212}" dt="2022-09-21T19:29:57.690" v="832" actId="1076"/>
          <ac:spMkLst>
            <pc:docMk/>
            <pc:sldMk cId="0" sldId="280"/>
            <ac:spMk id="2" creationId="{C2DE2DC3-B1A8-777D-BDA3-DAEF766DA356}"/>
          </ac:spMkLst>
        </pc:spChg>
        <pc:spChg chg="add mod">
          <ac:chgData name="Michael Olson2" userId="7fb21594-b682-4edc-9482-c69c6202f15f" providerId="ADAL" clId="{C8209E17-E687-4CEF-967B-A2299531E212}" dt="2022-09-21T19:30:07.921" v="868" actId="14100"/>
          <ac:spMkLst>
            <pc:docMk/>
            <pc:sldMk cId="0" sldId="280"/>
            <ac:spMk id="3" creationId="{502B96EB-B722-90A6-87B6-AA7244C25142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0"/>
            <ac:spMk id="23554" creationId="{EEBF8B97-4AE1-2BEF-0292-35819AE3304A}"/>
          </ac:spMkLst>
        </pc:spChg>
        <pc:spChg chg="mod">
          <ac:chgData name="Michael Olson2" userId="7fb21594-b682-4edc-9482-c69c6202f15f" providerId="ADAL" clId="{C8209E17-E687-4CEF-967B-A2299531E212}" dt="2022-09-21T19:28:09.623" v="746" actId="27636"/>
          <ac:spMkLst>
            <pc:docMk/>
            <pc:sldMk cId="0" sldId="280"/>
            <ac:spMk id="23555" creationId="{3052F8AA-D1E7-3F1A-E3A1-DA4ED86551FD}"/>
          </ac:spMkLst>
        </pc:spChg>
        <pc:spChg chg="del">
          <ac:chgData name="Michael Olson2" userId="7fb21594-b682-4edc-9482-c69c6202f15f" providerId="ADAL" clId="{C8209E17-E687-4CEF-967B-A2299531E212}" dt="2022-09-21T19:26:45.977" v="723" actId="478"/>
          <ac:spMkLst>
            <pc:docMk/>
            <pc:sldMk cId="0" sldId="280"/>
            <ac:spMk id="23556" creationId="{30E2643E-6A86-328C-1126-4A9B310979D6}"/>
          </ac:spMkLst>
        </pc:spChg>
      </pc:sldChg>
      <pc:sldChg chg="modSp mod">
        <pc:chgData name="Michael Olson2" userId="7fb21594-b682-4edc-9482-c69c6202f15f" providerId="ADAL" clId="{C8209E17-E687-4CEF-967B-A2299531E212}" dt="2022-09-21T19:30:33.753" v="871" actId="12"/>
        <pc:sldMkLst>
          <pc:docMk/>
          <pc:sldMk cId="0" sldId="281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1"/>
            <ac:spMk id="24578" creationId="{5AEEC355-DAE3-CED8-E449-59E0D9FF321A}"/>
          </ac:spMkLst>
        </pc:spChg>
        <pc:spChg chg="mod">
          <ac:chgData name="Michael Olson2" userId="7fb21594-b682-4edc-9482-c69c6202f15f" providerId="ADAL" clId="{C8209E17-E687-4CEF-967B-A2299531E212}" dt="2022-09-21T19:30:33.753" v="871" actId="12"/>
          <ac:spMkLst>
            <pc:docMk/>
            <pc:sldMk cId="0" sldId="281"/>
            <ac:spMk id="24579" creationId="{5775AD16-4138-4D96-435C-631DEDE3B08F}"/>
          </ac:spMkLst>
        </pc:spChg>
      </pc:sldChg>
      <pc:sldChg chg="modSp mod">
        <pc:chgData name="Michael Olson2" userId="7fb21594-b682-4edc-9482-c69c6202f15f" providerId="ADAL" clId="{C8209E17-E687-4CEF-967B-A2299531E212}" dt="2022-09-21T19:33:42.817" v="934" actId="6549"/>
        <pc:sldMkLst>
          <pc:docMk/>
          <pc:sldMk cId="0" sldId="282"/>
        </pc:sldMkLst>
        <pc:spChg chg="mod">
          <ac:chgData name="Michael Olson2" userId="7fb21594-b682-4edc-9482-c69c6202f15f" providerId="ADAL" clId="{C8209E17-E687-4CEF-967B-A2299531E212}" dt="2022-09-21T19:33:42.817" v="934" actId="6549"/>
          <ac:spMkLst>
            <pc:docMk/>
            <pc:sldMk cId="0" sldId="282"/>
            <ac:spMk id="3" creationId="{D310ADDD-BBC5-B08C-A637-6BD83DFBE947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2"/>
            <ac:spMk id="25602" creationId="{69C5A4EB-D68A-7EAE-ECBA-5BD4AB124058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283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3"/>
            <ac:spMk id="26626" creationId="{DAB3D330-F55E-B68F-BDB3-1834D7FEBB88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3"/>
            <ac:spMk id="26627" creationId="{8044C28B-2FD1-A574-7010-B968FC586D68}"/>
          </ac:spMkLst>
        </pc:spChg>
      </pc:sldChg>
      <pc:sldChg chg="modSp mod">
        <pc:chgData name="Michael Olson2" userId="7fb21594-b682-4edc-9482-c69c6202f15f" providerId="ADAL" clId="{C8209E17-E687-4CEF-967B-A2299531E212}" dt="2022-09-21T19:37:29.883" v="938" actId="20577"/>
        <pc:sldMkLst>
          <pc:docMk/>
          <pc:sldMk cId="0" sldId="284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4"/>
            <ac:spMk id="27650" creationId="{EA9100DC-A36B-9280-FA55-29A47D668808}"/>
          </ac:spMkLst>
        </pc:spChg>
        <pc:spChg chg="mod">
          <ac:chgData name="Michael Olson2" userId="7fb21594-b682-4edc-9482-c69c6202f15f" providerId="ADAL" clId="{C8209E17-E687-4CEF-967B-A2299531E212}" dt="2022-09-21T19:37:29.883" v="938" actId="20577"/>
          <ac:spMkLst>
            <pc:docMk/>
            <pc:sldMk cId="0" sldId="284"/>
            <ac:spMk id="27651" creationId="{FE685122-72D7-5850-F502-747E2E92B6B0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285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5"/>
            <ac:spMk id="28674" creationId="{633D6379-8446-FE8E-F760-C45B3CCF3130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5"/>
            <ac:spMk id="28675" creationId="{2FE5C5C4-FD06-7173-C892-42B7771D4738}"/>
          </ac:spMkLst>
        </pc:spChg>
      </pc:sldChg>
      <pc:sldChg chg="modSp mod">
        <pc:chgData name="Michael Olson2" userId="7fb21594-b682-4edc-9482-c69c6202f15f" providerId="ADAL" clId="{C8209E17-E687-4CEF-967B-A2299531E212}" dt="2022-09-21T19:51:12.835" v="1009" actId="20577"/>
        <pc:sldMkLst>
          <pc:docMk/>
          <pc:sldMk cId="0" sldId="286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6"/>
            <ac:spMk id="29698" creationId="{BC0DCBF9-C18C-538E-6AB6-62872021F51E}"/>
          </ac:spMkLst>
        </pc:spChg>
        <pc:spChg chg="mod">
          <ac:chgData name="Michael Olson2" userId="7fb21594-b682-4edc-9482-c69c6202f15f" providerId="ADAL" clId="{C8209E17-E687-4CEF-967B-A2299531E212}" dt="2022-09-21T19:51:12.835" v="1009" actId="20577"/>
          <ac:spMkLst>
            <pc:docMk/>
            <pc:sldMk cId="0" sldId="286"/>
            <ac:spMk id="29699" creationId="{54BA8D2A-CC79-004F-F5DB-FA908114C75B}"/>
          </ac:spMkLst>
        </pc:spChg>
      </pc:sldChg>
      <pc:sldChg chg="modSp">
        <pc:chgData name="Michael Olson2" userId="7fb21594-b682-4edc-9482-c69c6202f15f" providerId="ADAL" clId="{C8209E17-E687-4CEF-967B-A2299531E212}" dt="2022-09-21T19:51:35.097" v="1011" actId="1076"/>
        <pc:sldMkLst>
          <pc:docMk/>
          <pc:sldMk cId="0" sldId="287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7"/>
            <ac:spMk id="30722" creationId="{15D83589-EBF8-7E1B-8683-C10ACFCAE599}"/>
          </ac:spMkLst>
        </pc:spChg>
        <pc:picChg chg="mod">
          <ac:chgData name="Michael Olson2" userId="7fb21594-b682-4edc-9482-c69c6202f15f" providerId="ADAL" clId="{C8209E17-E687-4CEF-967B-A2299531E212}" dt="2022-09-21T19:51:35.097" v="1011" actId="1076"/>
          <ac:picMkLst>
            <pc:docMk/>
            <pc:sldMk cId="0" sldId="287"/>
            <ac:picMk id="30723" creationId="{3D5639F6-EBF8-194D-CE3B-6C2364440E86}"/>
          </ac:picMkLst>
        </pc:picChg>
      </pc:sldChg>
      <pc:sldChg chg="modSp mod">
        <pc:chgData name="Michael Olson2" userId="7fb21594-b682-4edc-9482-c69c6202f15f" providerId="ADAL" clId="{C8209E17-E687-4CEF-967B-A2299531E212}" dt="2022-09-21T20:08:24.872" v="1016" actId="255"/>
        <pc:sldMkLst>
          <pc:docMk/>
          <pc:sldMk cId="0" sldId="288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8"/>
            <ac:spMk id="2" creationId="{AB9F21EE-F63B-30D0-C1F7-15A209CDB28B}"/>
          </ac:spMkLst>
        </pc:spChg>
        <pc:spChg chg="mod">
          <ac:chgData name="Michael Olson2" userId="7fb21594-b682-4edc-9482-c69c6202f15f" providerId="ADAL" clId="{C8209E17-E687-4CEF-967B-A2299531E212}" dt="2022-09-21T20:08:24.872" v="1016" actId="255"/>
          <ac:spMkLst>
            <pc:docMk/>
            <pc:sldMk cId="0" sldId="288"/>
            <ac:spMk id="31747" creationId="{07D2DE72-F747-3384-42D7-FC2E2D170D0F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289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9"/>
            <ac:spMk id="32770" creationId="{A7E765AF-E2C4-E44C-DE0C-5A32B0F416CB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9"/>
            <ac:spMk id="32771" creationId="{6845DC91-0F30-6F03-1DE1-3E0034C24655}"/>
          </ac:spMkLst>
        </pc:spChg>
      </pc:sldChg>
      <pc:sldChg chg="modSp mod">
        <pc:chgData name="Michael Olson2" userId="7fb21594-b682-4edc-9482-c69c6202f15f" providerId="ADAL" clId="{C8209E17-E687-4CEF-967B-A2299531E212}" dt="2022-09-21T20:10:07.024" v="1119" actId="1037"/>
        <pc:sldMkLst>
          <pc:docMk/>
          <pc:sldMk cId="0" sldId="290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90"/>
            <ac:spMk id="2" creationId="{FE81EA8B-BDA2-0D07-B7E1-2CC6AEF0A728}"/>
          </ac:spMkLst>
        </pc:spChg>
        <pc:spChg chg="mod">
          <ac:chgData name="Michael Olson2" userId="7fb21594-b682-4edc-9482-c69c6202f15f" providerId="ADAL" clId="{C8209E17-E687-4CEF-967B-A2299531E212}" dt="2022-09-21T20:10:02.871" v="1100" actId="1076"/>
          <ac:spMkLst>
            <pc:docMk/>
            <pc:sldMk cId="0" sldId="290"/>
            <ac:spMk id="33795" creationId="{BFB2846A-13D8-4B96-4A01-E727B3967403}"/>
          </ac:spMkLst>
        </pc:spChg>
        <pc:spChg chg="mod">
          <ac:chgData name="Michael Olson2" userId="7fb21594-b682-4edc-9482-c69c6202f15f" providerId="ADAL" clId="{C8209E17-E687-4CEF-967B-A2299531E212}" dt="2022-09-21T20:09:53.665" v="1080" actId="1035"/>
          <ac:spMkLst>
            <pc:docMk/>
            <pc:sldMk cId="0" sldId="290"/>
            <ac:spMk id="33799" creationId="{D0996B4E-4674-8742-911A-5FF91F9FD184}"/>
          </ac:spMkLst>
        </pc:spChg>
        <pc:spChg chg="mod">
          <ac:chgData name="Michael Olson2" userId="7fb21594-b682-4edc-9482-c69c6202f15f" providerId="ADAL" clId="{C8209E17-E687-4CEF-967B-A2299531E212}" dt="2022-09-21T20:09:53.665" v="1080" actId="1035"/>
          <ac:spMkLst>
            <pc:docMk/>
            <pc:sldMk cId="0" sldId="290"/>
            <ac:spMk id="33800" creationId="{9EDF5FF2-7B58-2C1A-EEF8-005781D74E9E}"/>
          </ac:spMkLst>
        </pc:spChg>
        <pc:spChg chg="mod">
          <ac:chgData name="Michael Olson2" userId="7fb21594-b682-4edc-9482-c69c6202f15f" providerId="ADAL" clId="{C8209E17-E687-4CEF-967B-A2299531E212}" dt="2022-09-21T20:09:58.944" v="1098" actId="1037"/>
          <ac:spMkLst>
            <pc:docMk/>
            <pc:sldMk cId="0" sldId="290"/>
            <ac:spMk id="33801" creationId="{9D3D3425-95F2-D386-CEEF-0EAB8BBBACAF}"/>
          </ac:spMkLst>
        </pc:spChg>
        <pc:spChg chg="mod">
          <ac:chgData name="Michael Olson2" userId="7fb21594-b682-4edc-9482-c69c6202f15f" providerId="ADAL" clId="{C8209E17-E687-4CEF-967B-A2299531E212}" dt="2022-09-21T20:09:58.944" v="1098" actId="1037"/>
          <ac:spMkLst>
            <pc:docMk/>
            <pc:sldMk cId="0" sldId="290"/>
            <ac:spMk id="33802" creationId="{D8BA35A5-CFB1-2758-E0E9-0D97F088E274}"/>
          </ac:spMkLst>
        </pc:spChg>
        <pc:spChg chg="mod">
          <ac:chgData name="Michael Olson2" userId="7fb21594-b682-4edc-9482-c69c6202f15f" providerId="ADAL" clId="{C8209E17-E687-4CEF-967B-A2299531E212}" dt="2022-09-21T20:10:07.024" v="1119" actId="1037"/>
          <ac:spMkLst>
            <pc:docMk/>
            <pc:sldMk cId="0" sldId="290"/>
            <ac:spMk id="33803" creationId="{04148269-E227-D079-C2F1-3A0C788BEC35}"/>
          </ac:spMkLst>
        </pc:spChg>
        <pc:spChg chg="mod">
          <ac:chgData name="Michael Olson2" userId="7fb21594-b682-4edc-9482-c69c6202f15f" providerId="ADAL" clId="{C8209E17-E687-4CEF-967B-A2299531E212}" dt="2022-09-21T20:10:07.024" v="1119" actId="1037"/>
          <ac:spMkLst>
            <pc:docMk/>
            <pc:sldMk cId="0" sldId="290"/>
            <ac:spMk id="33804" creationId="{F7D38D61-C8A2-40CF-BF04-45E8215A2D86}"/>
          </ac:spMkLst>
        </pc:spChg>
        <pc:grpChg chg="mod">
          <ac:chgData name="Michael Olson2" userId="7fb21594-b682-4edc-9482-c69c6202f15f" providerId="ADAL" clId="{C8209E17-E687-4CEF-967B-A2299531E212}" dt="2022-09-21T20:10:07.024" v="1119" actId="1037"/>
          <ac:grpSpMkLst>
            <pc:docMk/>
            <pc:sldMk cId="0" sldId="290"/>
            <ac:grpSpMk id="33796" creationId="{96322FEC-123E-B83D-EB9D-524CDDC03349}"/>
          </ac:grpSpMkLst>
        </pc:grpChg>
        <pc:grpChg chg="mod">
          <ac:chgData name="Michael Olson2" userId="7fb21594-b682-4edc-9482-c69c6202f15f" providerId="ADAL" clId="{C8209E17-E687-4CEF-967B-A2299531E212}" dt="2022-09-21T20:09:58.944" v="1098" actId="1037"/>
          <ac:grpSpMkLst>
            <pc:docMk/>
            <pc:sldMk cId="0" sldId="290"/>
            <ac:grpSpMk id="33797" creationId="{0A8612DA-C981-7224-57FF-6C514034B7D2}"/>
          </ac:grpSpMkLst>
        </pc:grpChg>
        <pc:grpChg chg="mod">
          <ac:chgData name="Michael Olson2" userId="7fb21594-b682-4edc-9482-c69c6202f15f" providerId="ADAL" clId="{C8209E17-E687-4CEF-967B-A2299531E212}" dt="2022-09-21T20:09:53.665" v="1080" actId="1035"/>
          <ac:grpSpMkLst>
            <pc:docMk/>
            <pc:sldMk cId="0" sldId="290"/>
            <ac:grpSpMk id="33798" creationId="{CD6221F0-9D2D-106B-75D1-A6B8A40A8420}"/>
          </ac:grpSpMkLst>
        </pc:grpChg>
      </pc:sldChg>
      <pc:sldChg chg="modSp mod">
        <pc:chgData name="Michael Olson2" userId="7fb21594-b682-4edc-9482-c69c6202f15f" providerId="ADAL" clId="{C8209E17-E687-4CEF-967B-A2299531E212}" dt="2022-09-21T20:11:03.622" v="1127" actId="255"/>
        <pc:sldMkLst>
          <pc:docMk/>
          <pc:sldMk cId="0" sldId="291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91"/>
            <ac:spMk id="34818" creationId="{70C8E1A4-3128-59DC-968A-B551F673CA89}"/>
          </ac:spMkLst>
        </pc:spChg>
        <pc:spChg chg="mod">
          <ac:chgData name="Michael Olson2" userId="7fb21594-b682-4edc-9482-c69c6202f15f" providerId="ADAL" clId="{C8209E17-E687-4CEF-967B-A2299531E212}" dt="2022-09-21T20:11:03.622" v="1127" actId="255"/>
          <ac:spMkLst>
            <pc:docMk/>
            <pc:sldMk cId="0" sldId="291"/>
            <ac:spMk id="34819" creationId="{457D11CE-4A33-D08B-3068-7F26551F5A20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292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92"/>
            <ac:spMk id="35842" creationId="{11FC4436-829E-660F-207E-6277992C0906}"/>
          </ac:spMkLst>
        </pc:spChg>
      </pc:sldChg>
      <pc:sldChg chg="modSp mod">
        <pc:chgData name="Michael Olson2" userId="7fb21594-b682-4edc-9482-c69c6202f15f" providerId="ADAL" clId="{C8209E17-E687-4CEF-967B-A2299531E212}" dt="2022-09-21T20:12:08.891" v="1148" actId="20577"/>
        <pc:sldMkLst>
          <pc:docMk/>
          <pc:sldMk cId="0" sldId="293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93"/>
            <ac:spMk id="36866" creationId="{F16204F3-B784-65B4-BAC8-EC79805F47C9}"/>
          </ac:spMkLst>
        </pc:spChg>
        <pc:spChg chg="mod">
          <ac:chgData name="Michael Olson2" userId="7fb21594-b682-4edc-9482-c69c6202f15f" providerId="ADAL" clId="{C8209E17-E687-4CEF-967B-A2299531E212}" dt="2022-09-21T20:12:08.891" v="1148" actId="20577"/>
          <ac:spMkLst>
            <pc:docMk/>
            <pc:sldMk cId="0" sldId="293"/>
            <ac:spMk id="36867" creationId="{5B5AB1D9-52FA-DAEA-0AC6-EFD40E64CA2D}"/>
          </ac:spMkLst>
        </pc:spChg>
      </pc:sldChg>
      <pc:sldChg chg="modSp mod">
        <pc:chgData name="Michael Olson2" userId="7fb21594-b682-4edc-9482-c69c6202f15f" providerId="ADAL" clId="{C8209E17-E687-4CEF-967B-A2299531E212}" dt="2022-09-19T19:02:53.662" v="18"/>
        <pc:sldMkLst>
          <pc:docMk/>
          <pc:sldMk cId="0" sldId="294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94"/>
            <ac:spMk id="2" creationId="{3EC3CE86-C0DB-C5B1-C51C-68C3B44EEFBD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295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95"/>
            <ac:spMk id="38914" creationId="{0D0128E4-16AA-C062-FA2A-07F38FE4019D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95"/>
            <ac:spMk id="38915" creationId="{B5BAFD11-3FD5-F3A2-552D-68A2BF9ED87F}"/>
          </ac:spMkLst>
        </pc:spChg>
      </pc:sldChg>
      <pc:sldChg chg="modSp mod">
        <pc:chgData name="Michael Olson2" userId="7fb21594-b682-4edc-9482-c69c6202f15f" providerId="ADAL" clId="{C8209E17-E687-4CEF-967B-A2299531E212}" dt="2022-09-23T20:10:28.068" v="1918" actId="20577"/>
        <pc:sldMkLst>
          <pc:docMk/>
          <pc:sldMk cId="0" sldId="296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96"/>
            <ac:spMk id="39938" creationId="{951AA9E8-89F1-9FE6-67A6-4634310596BD}"/>
          </ac:spMkLst>
        </pc:spChg>
        <pc:spChg chg="mod">
          <ac:chgData name="Michael Olson2" userId="7fb21594-b682-4edc-9482-c69c6202f15f" providerId="ADAL" clId="{C8209E17-E687-4CEF-967B-A2299531E212}" dt="2022-09-23T20:10:28.068" v="1918" actId="20577"/>
          <ac:spMkLst>
            <pc:docMk/>
            <pc:sldMk cId="0" sldId="296"/>
            <ac:spMk id="39939" creationId="{B0849123-F4FA-59D4-96B1-D52649746925}"/>
          </ac:spMkLst>
        </pc:spChg>
      </pc:sldChg>
      <pc:sldChg chg="modSp mod">
        <pc:chgData name="Michael Olson2" userId="7fb21594-b682-4edc-9482-c69c6202f15f" providerId="ADAL" clId="{C8209E17-E687-4CEF-967B-A2299531E212}" dt="2022-09-21T20:21:07.600" v="1335" actId="12"/>
        <pc:sldMkLst>
          <pc:docMk/>
          <pc:sldMk cId="0" sldId="297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97"/>
            <ac:spMk id="40962" creationId="{0AE9B147-BEE4-4A8C-48FA-3FBF11EFD655}"/>
          </ac:spMkLst>
        </pc:spChg>
        <pc:spChg chg="mod">
          <ac:chgData name="Michael Olson2" userId="7fb21594-b682-4edc-9482-c69c6202f15f" providerId="ADAL" clId="{C8209E17-E687-4CEF-967B-A2299531E212}" dt="2022-09-21T20:21:07.600" v="1335" actId="12"/>
          <ac:spMkLst>
            <pc:docMk/>
            <pc:sldMk cId="0" sldId="297"/>
            <ac:spMk id="40963" creationId="{E676F968-785D-F578-32F7-817A7FC41FBD}"/>
          </ac:spMkLst>
        </pc:spChg>
      </pc:sldChg>
      <pc:sldChg chg="modSp del">
        <pc:chgData name="Michael Olson2" userId="7fb21594-b682-4edc-9482-c69c6202f15f" providerId="ADAL" clId="{C8209E17-E687-4CEF-967B-A2299531E212}" dt="2022-09-23T20:24:27.017" v="1921" actId="47"/>
        <pc:sldMkLst>
          <pc:docMk/>
          <pc:sldMk cId="0" sldId="298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98"/>
            <ac:spMk id="41986" creationId="{45AA3304-2F09-24E4-30D2-C2267570A93B}"/>
          </ac:spMkLst>
        </pc:spChg>
        <pc:picChg chg="mod">
          <ac:chgData name="Michael Olson2" userId="7fb21594-b682-4edc-9482-c69c6202f15f" providerId="ADAL" clId="{C8209E17-E687-4CEF-967B-A2299531E212}" dt="2022-09-21T20:21:17.021" v="1337" actId="1076"/>
          <ac:picMkLst>
            <pc:docMk/>
            <pc:sldMk cId="0" sldId="298"/>
            <ac:picMk id="41988" creationId="{47397F08-B98D-B8C0-C192-A1B16C739066}"/>
          </ac:picMkLst>
        </pc:picChg>
      </pc:sldChg>
      <pc:sldChg chg="modSp del">
        <pc:chgData name="Michael Olson2" userId="7fb21594-b682-4edc-9482-c69c6202f15f" providerId="ADAL" clId="{C8209E17-E687-4CEF-967B-A2299531E212}" dt="2022-09-23T20:24:27.583" v="1922" actId="47"/>
        <pc:sldMkLst>
          <pc:docMk/>
          <pc:sldMk cId="0" sldId="299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99"/>
            <ac:spMk id="43010" creationId="{AC62C481-0105-2252-2259-DF51A811089B}"/>
          </ac:spMkLst>
        </pc:spChg>
        <pc:picChg chg="mod">
          <ac:chgData name="Michael Olson2" userId="7fb21594-b682-4edc-9482-c69c6202f15f" providerId="ADAL" clId="{C8209E17-E687-4CEF-967B-A2299531E212}" dt="2022-09-21T20:21:21.829" v="1338" actId="1076"/>
          <ac:picMkLst>
            <pc:docMk/>
            <pc:sldMk cId="0" sldId="299"/>
            <ac:picMk id="43011" creationId="{B3E8531B-2F52-C938-3266-4FE5E1202286}"/>
          </ac:picMkLst>
        </pc:picChg>
      </pc:sldChg>
      <pc:sldChg chg="modSp mod">
        <pc:chgData name="Michael Olson2" userId="7fb21594-b682-4edc-9482-c69c6202f15f" providerId="ADAL" clId="{C8209E17-E687-4CEF-967B-A2299531E212}" dt="2022-09-21T20:21:36.634" v="1340" actId="12"/>
        <pc:sldMkLst>
          <pc:docMk/>
          <pc:sldMk cId="0" sldId="300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00"/>
            <ac:spMk id="44034" creationId="{EF06C5A3-EEA6-CB16-89B1-522EFF50857C}"/>
          </ac:spMkLst>
        </pc:spChg>
        <pc:spChg chg="mod">
          <ac:chgData name="Michael Olson2" userId="7fb21594-b682-4edc-9482-c69c6202f15f" providerId="ADAL" clId="{C8209E17-E687-4CEF-967B-A2299531E212}" dt="2022-09-21T20:21:36.634" v="1340" actId="12"/>
          <ac:spMkLst>
            <pc:docMk/>
            <pc:sldMk cId="0" sldId="300"/>
            <ac:spMk id="44035" creationId="{0ACEC60E-998A-4EAF-6134-0B0B62F8407F}"/>
          </ac:spMkLst>
        </pc:spChg>
      </pc:sldChg>
      <pc:sldChg chg="modSp del">
        <pc:chgData name="Michael Olson2" userId="7fb21594-b682-4edc-9482-c69c6202f15f" providerId="ADAL" clId="{C8209E17-E687-4CEF-967B-A2299531E212}" dt="2022-09-23T20:24:20.521" v="1919" actId="47"/>
        <pc:sldMkLst>
          <pc:docMk/>
          <pc:sldMk cId="0" sldId="301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01"/>
            <ac:spMk id="45058" creationId="{062DE466-AA0C-9804-3B69-156B6CD2349A}"/>
          </ac:spMkLst>
        </pc:spChg>
        <pc:picChg chg="mod">
          <ac:chgData name="Michael Olson2" userId="7fb21594-b682-4edc-9482-c69c6202f15f" providerId="ADAL" clId="{C8209E17-E687-4CEF-967B-A2299531E212}" dt="2022-09-21T20:21:44.364" v="1342" actId="1076"/>
          <ac:picMkLst>
            <pc:docMk/>
            <pc:sldMk cId="0" sldId="301"/>
            <ac:picMk id="45059" creationId="{BA827F37-9E88-E505-FC56-68C9ADB6E11F}"/>
          </ac:picMkLst>
        </pc:picChg>
      </pc:sldChg>
      <pc:sldChg chg="modSp del">
        <pc:chgData name="Michael Olson2" userId="7fb21594-b682-4edc-9482-c69c6202f15f" providerId="ADAL" clId="{C8209E17-E687-4CEF-967B-A2299531E212}" dt="2022-09-23T20:24:21.608" v="1920" actId="47"/>
        <pc:sldMkLst>
          <pc:docMk/>
          <pc:sldMk cId="0" sldId="302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02"/>
            <ac:spMk id="46082" creationId="{D7553692-BF7B-BD11-6508-8482519486A3}"/>
          </ac:spMkLst>
        </pc:spChg>
        <pc:picChg chg="mod">
          <ac:chgData name="Michael Olson2" userId="7fb21594-b682-4edc-9482-c69c6202f15f" providerId="ADAL" clId="{C8209E17-E687-4CEF-967B-A2299531E212}" dt="2022-09-21T20:21:52.884" v="1344" actId="1076"/>
          <ac:picMkLst>
            <pc:docMk/>
            <pc:sldMk cId="0" sldId="302"/>
            <ac:picMk id="46083" creationId="{000946D1-2194-B1D4-37A1-0FB8964BF982}"/>
          </ac:picMkLst>
        </pc:pic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03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03"/>
            <ac:spMk id="47106" creationId="{15E32EDC-9091-4F3A-DFCA-FA07174B5711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04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04"/>
            <ac:spMk id="48130" creationId="{FB5279AF-84C1-217C-B4A4-B9FEA4650E40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04"/>
            <ac:spMk id="48131" creationId="{B8D2C8BD-A86D-9C33-CBF1-293F2E725C3C}"/>
          </ac:spMkLst>
        </pc:spChg>
      </pc:sldChg>
      <pc:sldChg chg="modSp mod">
        <pc:chgData name="Michael Olson2" userId="7fb21594-b682-4edc-9482-c69c6202f15f" providerId="ADAL" clId="{C8209E17-E687-4CEF-967B-A2299531E212}" dt="2022-09-21T20:22:52.051" v="1346" actId="12"/>
        <pc:sldMkLst>
          <pc:docMk/>
          <pc:sldMk cId="0" sldId="305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05"/>
            <ac:spMk id="2" creationId="{18DBEF4F-2E11-6A00-CBF0-B5BC18D95EA8}"/>
          </ac:spMkLst>
        </pc:spChg>
        <pc:spChg chg="mod">
          <ac:chgData name="Michael Olson2" userId="7fb21594-b682-4edc-9482-c69c6202f15f" providerId="ADAL" clId="{C8209E17-E687-4CEF-967B-A2299531E212}" dt="2022-09-21T20:22:52.051" v="1346" actId="12"/>
          <ac:spMkLst>
            <pc:docMk/>
            <pc:sldMk cId="0" sldId="305"/>
            <ac:spMk id="49155" creationId="{6E606E4C-F02E-B80E-DED1-59D016BD6C5B}"/>
          </ac:spMkLst>
        </pc:spChg>
      </pc:sldChg>
      <pc:sldChg chg="modSp mod">
        <pc:chgData name="Michael Olson2" userId="7fb21594-b682-4edc-9482-c69c6202f15f" providerId="ADAL" clId="{C8209E17-E687-4CEF-967B-A2299531E212}" dt="2022-09-21T20:23:12.212" v="1350" actId="1076"/>
        <pc:sldMkLst>
          <pc:docMk/>
          <pc:sldMk cId="0" sldId="306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06"/>
            <ac:spMk id="2" creationId="{E9665D57-4855-A8CF-CB54-265D794D17E6}"/>
          </ac:spMkLst>
        </pc:spChg>
        <pc:picChg chg="mod">
          <ac:chgData name="Michael Olson2" userId="7fb21594-b682-4edc-9482-c69c6202f15f" providerId="ADAL" clId="{C8209E17-E687-4CEF-967B-A2299531E212}" dt="2022-09-21T20:23:12.212" v="1350" actId="1076"/>
          <ac:picMkLst>
            <pc:docMk/>
            <pc:sldMk cId="0" sldId="306"/>
            <ac:picMk id="4" creationId="{C996477A-587A-5679-8217-B0A3F14B77D9}"/>
          </ac:picMkLst>
        </pc:picChg>
        <pc:picChg chg="mod">
          <ac:chgData name="Michael Olson2" userId="7fb21594-b682-4edc-9482-c69c6202f15f" providerId="ADAL" clId="{C8209E17-E687-4CEF-967B-A2299531E212}" dt="2022-09-21T20:23:09.052" v="1349" actId="1076"/>
          <ac:picMkLst>
            <pc:docMk/>
            <pc:sldMk cId="0" sldId="306"/>
            <ac:picMk id="50179" creationId="{1F9D5057-D6EA-CCF5-6D1E-37450F74CA4B}"/>
          </ac:picMkLst>
        </pc:picChg>
      </pc:sldChg>
      <pc:sldChg chg="modSp mod">
        <pc:chgData name="Michael Olson2" userId="7fb21594-b682-4edc-9482-c69c6202f15f" providerId="ADAL" clId="{C8209E17-E687-4CEF-967B-A2299531E212}" dt="2022-09-21T20:23:45.611" v="1366" actId="20577"/>
        <pc:sldMkLst>
          <pc:docMk/>
          <pc:sldMk cId="0" sldId="307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07"/>
            <ac:spMk id="2" creationId="{04E016F7-689A-8A3B-9BE1-DF83DD57E06B}"/>
          </ac:spMkLst>
        </pc:spChg>
        <pc:spChg chg="mod">
          <ac:chgData name="Michael Olson2" userId="7fb21594-b682-4edc-9482-c69c6202f15f" providerId="ADAL" clId="{C8209E17-E687-4CEF-967B-A2299531E212}" dt="2022-09-21T20:23:45.611" v="1366" actId="20577"/>
          <ac:spMkLst>
            <pc:docMk/>
            <pc:sldMk cId="0" sldId="307"/>
            <ac:spMk id="51203" creationId="{46A87A0A-332D-3430-01C3-BA5808FE1029}"/>
          </ac:spMkLst>
        </pc:spChg>
      </pc:sldChg>
      <pc:sldChg chg="modSp mod">
        <pc:chgData name="Michael Olson2" userId="7fb21594-b682-4edc-9482-c69c6202f15f" providerId="ADAL" clId="{C8209E17-E687-4CEF-967B-A2299531E212}" dt="2022-09-21T20:24:02.707" v="1369" actId="1076"/>
        <pc:sldMkLst>
          <pc:docMk/>
          <pc:sldMk cId="0" sldId="308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08"/>
            <ac:spMk id="52226" creationId="{195ED69E-C2A0-C823-3C40-F802DBE9372C}"/>
          </ac:spMkLst>
        </pc:spChg>
        <pc:picChg chg="mod">
          <ac:chgData name="Michael Olson2" userId="7fb21594-b682-4edc-9482-c69c6202f15f" providerId="ADAL" clId="{C8209E17-E687-4CEF-967B-A2299531E212}" dt="2022-09-21T20:24:02.707" v="1369" actId="1076"/>
          <ac:picMkLst>
            <pc:docMk/>
            <pc:sldMk cId="0" sldId="308"/>
            <ac:picMk id="4" creationId="{32A296BB-958E-5868-66BB-538687495844}"/>
          </ac:picMkLst>
        </pc:picChg>
        <pc:picChg chg="mod">
          <ac:chgData name="Michael Olson2" userId="7fb21594-b682-4edc-9482-c69c6202f15f" providerId="ADAL" clId="{C8209E17-E687-4CEF-967B-A2299531E212}" dt="2022-09-21T20:23:59.779" v="1368" actId="1076"/>
          <ac:picMkLst>
            <pc:docMk/>
            <pc:sldMk cId="0" sldId="308"/>
            <ac:picMk id="52227" creationId="{BAAD528F-EBD3-FC89-469C-D1281510CB15}"/>
          </ac:picMkLst>
        </pc:picChg>
      </pc:sldChg>
      <pc:sldChg chg="modSp mod">
        <pc:chgData name="Michael Olson2" userId="7fb21594-b682-4edc-9482-c69c6202f15f" providerId="ADAL" clId="{C8209E17-E687-4CEF-967B-A2299531E212}" dt="2022-09-21T20:24:35.566" v="1380" actId="255"/>
        <pc:sldMkLst>
          <pc:docMk/>
          <pc:sldMk cId="0" sldId="309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09"/>
            <ac:spMk id="2" creationId="{10633691-DB8B-D7CB-B0B4-0495FCFAE7F7}"/>
          </ac:spMkLst>
        </pc:spChg>
        <pc:spChg chg="mod">
          <ac:chgData name="Michael Olson2" userId="7fb21594-b682-4edc-9482-c69c6202f15f" providerId="ADAL" clId="{C8209E17-E687-4CEF-967B-A2299531E212}" dt="2022-09-21T20:24:35.566" v="1380" actId="255"/>
          <ac:spMkLst>
            <pc:docMk/>
            <pc:sldMk cId="0" sldId="309"/>
            <ac:spMk id="53251" creationId="{052BEE05-43FA-DAC1-F872-6653B850C962}"/>
          </ac:spMkLst>
        </pc:spChg>
      </pc:sldChg>
      <pc:sldChg chg="delSp modSp mod">
        <pc:chgData name="Michael Olson2" userId="7fb21594-b682-4edc-9482-c69c6202f15f" providerId="ADAL" clId="{C8209E17-E687-4CEF-967B-A2299531E212}" dt="2022-09-21T20:26:00.253" v="1411" actId="255"/>
        <pc:sldMkLst>
          <pc:docMk/>
          <pc:sldMk cId="0" sldId="310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0"/>
            <ac:spMk id="2" creationId="{58504005-3F57-5B3E-5748-F11C5C3DEAE2}"/>
          </ac:spMkLst>
        </pc:spChg>
        <pc:spChg chg="mod">
          <ac:chgData name="Michael Olson2" userId="7fb21594-b682-4edc-9482-c69c6202f15f" providerId="ADAL" clId="{C8209E17-E687-4CEF-967B-A2299531E212}" dt="2022-09-21T20:26:00.253" v="1411" actId="255"/>
          <ac:spMkLst>
            <pc:docMk/>
            <pc:sldMk cId="0" sldId="310"/>
            <ac:spMk id="54275" creationId="{648ED915-00F5-4D64-DC32-12298FAA6B3D}"/>
          </ac:spMkLst>
        </pc:spChg>
        <pc:spChg chg="del mod">
          <ac:chgData name="Michael Olson2" userId="7fb21594-b682-4edc-9482-c69c6202f15f" providerId="ADAL" clId="{C8209E17-E687-4CEF-967B-A2299531E212}" dt="2022-09-21T20:25:29.925" v="1393" actId="478"/>
          <ac:spMkLst>
            <pc:docMk/>
            <pc:sldMk cId="0" sldId="310"/>
            <ac:spMk id="54276" creationId="{74B7742F-A030-39A1-766E-615F556942E4}"/>
          </ac:spMkLst>
        </pc:spChg>
        <pc:spChg chg="del mod">
          <ac:chgData name="Michael Olson2" userId="7fb21594-b682-4edc-9482-c69c6202f15f" providerId="ADAL" clId="{C8209E17-E687-4CEF-967B-A2299531E212}" dt="2022-09-21T20:25:07.448" v="1384" actId="478"/>
          <ac:spMkLst>
            <pc:docMk/>
            <pc:sldMk cId="0" sldId="310"/>
            <ac:spMk id="54277" creationId="{72ECCC75-9DEB-2AE3-2874-ADB6C457F4B3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11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1"/>
            <ac:spMk id="55298" creationId="{722E092B-123D-0A9C-0F1C-F9A6B7971E24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1"/>
            <ac:spMk id="55299" creationId="{EE410650-70F6-652B-9474-CB5F2DAB2BEB}"/>
          </ac:spMkLst>
        </pc:spChg>
      </pc:sldChg>
      <pc:sldChg chg="modSp mod">
        <pc:chgData name="Michael Olson2" userId="7fb21594-b682-4edc-9482-c69c6202f15f" providerId="ADAL" clId="{C8209E17-E687-4CEF-967B-A2299531E212}" dt="2022-09-19T19:02:53.662" v="18"/>
        <pc:sldMkLst>
          <pc:docMk/>
          <pc:sldMk cId="0" sldId="312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2"/>
            <ac:spMk id="2" creationId="{3B989B17-15D1-BC5F-8050-16B8C9A5E1D9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2"/>
            <ac:spMk id="56323" creationId="{18542272-F26A-E439-C222-B87519797907}"/>
          </ac:spMkLst>
        </pc:spChg>
      </pc:sldChg>
      <pc:sldChg chg="modSp mod">
        <pc:chgData name="Michael Olson2" userId="7fb21594-b682-4edc-9482-c69c6202f15f" providerId="ADAL" clId="{C8209E17-E687-4CEF-967B-A2299531E212}" dt="2022-09-19T19:02:53.662" v="18"/>
        <pc:sldMkLst>
          <pc:docMk/>
          <pc:sldMk cId="0" sldId="313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3"/>
            <ac:spMk id="2" creationId="{BB083097-C65F-849A-4BC2-FE91F079213D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3"/>
            <ac:spMk id="57347" creationId="{1C85CF8C-176E-7062-BC93-1D599F0EE9FA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14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4"/>
            <ac:spMk id="66562" creationId="{FFEA66D1-8694-8AA9-A29C-BC000D9C032B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4"/>
            <ac:spMk id="66563" creationId="{80F4D9B7-5317-1712-FF0B-976CA7F99147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15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5"/>
            <ac:spMk id="67586" creationId="{2A88FDAC-7ACA-9C7C-F162-5C08B66B4F0F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5"/>
            <ac:spMk id="67587" creationId="{AD934783-F5EB-0044-9088-1AC5FE7B41DE}"/>
          </ac:spMkLst>
        </pc:spChg>
      </pc:sldChg>
      <pc:sldChg chg="modSp mod">
        <pc:chgData name="Michael Olson2" userId="7fb21594-b682-4edc-9482-c69c6202f15f" providerId="ADAL" clId="{C8209E17-E687-4CEF-967B-A2299531E212}" dt="2022-09-19T19:02:53.662" v="18"/>
        <pc:sldMkLst>
          <pc:docMk/>
          <pc:sldMk cId="0" sldId="316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6"/>
            <ac:spMk id="2" creationId="{A01B6B5C-7CEA-BC40-6212-7EBBE64A3E8C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17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7"/>
            <ac:spMk id="69634" creationId="{6B6DD9DA-DAA8-FAB4-4298-7AC71CE502FA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7"/>
            <ac:spMk id="69635" creationId="{67BCD6DA-3BDB-A654-E4F4-BE0F34621B89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18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8"/>
            <ac:spMk id="3" creationId="{4FF4CF8B-67E6-B31C-FBAF-6553B823263D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8"/>
            <ac:spMk id="70658" creationId="{41D7AA6F-F850-07E6-4295-C6BC0535ED88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19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9"/>
            <ac:spMk id="71682" creationId="{4FD6B536-C9DD-2F3B-D9B0-A36C820EEB6F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20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20"/>
            <ac:spMk id="72706" creationId="{6C0A6086-6E89-7108-00C0-E783068508CF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21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21"/>
            <ac:spMk id="73730" creationId="{0DCCF52E-FFFB-4A23-2E86-5DF5F8654F41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22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22"/>
            <ac:spMk id="74754" creationId="{85D84D32-A1EF-B0B6-A2A7-90AF85EC3D77}"/>
          </ac:spMkLst>
        </pc:spChg>
      </pc:sldChg>
      <pc:sldChg chg="modSp mod">
        <pc:chgData name="Michael Olson2" userId="7fb21594-b682-4edc-9482-c69c6202f15f" providerId="ADAL" clId="{C8209E17-E687-4CEF-967B-A2299531E212}" dt="2022-09-19T19:02:53.662" v="18"/>
        <pc:sldMkLst>
          <pc:docMk/>
          <pc:sldMk cId="0" sldId="323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23"/>
            <ac:spMk id="2" creationId="{823A4883-F566-A3C4-3E13-B8FA665276EA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24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24"/>
            <ac:spMk id="76802" creationId="{D17EBB84-E391-29BD-525C-BF96835EE774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25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25"/>
            <ac:spMk id="77826" creationId="{559A649C-43BB-3E96-3C52-D6232E7BE117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26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26"/>
            <ac:spMk id="78850" creationId="{4C953FAD-D233-673A-ECF4-AF9D8EBF3917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27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27"/>
            <ac:spMk id="79874" creationId="{612F7C39-F97F-CEC2-E38D-80652CACA534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28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28"/>
            <ac:spMk id="80898" creationId="{F98B3213-15B1-D67A-09DF-42A8AAE0FEE7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29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29"/>
            <ac:spMk id="81922" creationId="{7AFA6515-62A4-787C-4470-30365BF9C447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30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0"/>
            <ac:spMk id="58370" creationId="{2ECB08A8-CDF1-8C60-6160-78FDF2ADE7B4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0"/>
            <ac:spMk id="58371" creationId="{1FF7C0C8-DC01-17D3-95BD-C19A18C75AEF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31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1"/>
            <ac:spMk id="59394" creationId="{03066B1B-8269-68D7-2A02-FCB7D8620BE9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1"/>
            <ac:spMk id="59395" creationId="{F2EA7207-FB96-B279-D54C-82BDDBAFC361}"/>
          </ac:spMkLst>
        </pc:spChg>
      </pc:sldChg>
      <pc:sldChg chg="modSp mod">
        <pc:chgData name="Michael Olson2" userId="7fb21594-b682-4edc-9482-c69c6202f15f" providerId="ADAL" clId="{C8209E17-E687-4CEF-967B-A2299531E212}" dt="2022-09-19T19:02:53.662" v="18"/>
        <pc:sldMkLst>
          <pc:docMk/>
          <pc:sldMk cId="0" sldId="332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2"/>
            <ac:spMk id="3" creationId="{4C628B53-55FB-6A93-97A1-2B7195FAC9F7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2"/>
            <ac:spMk id="60418" creationId="{09AED57D-0A3D-4FAE-E463-D98CD64A6F7E}"/>
          </ac:spMkLst>
        </pc:spChg>
      </pc:sldChg>
      <pc:sldChg chg="modSp mod">
        <pc:chgData name="Michael Olson2" userId="7fb21594-b682-4edc-9482-c69c6202f15f" providerId="ADAL" clId="{C8209E17-E687-4CEF-967B-A2299531E212}" dt="2022-09-19T19:02:53.662" v="18"/>
        <pc:sldMkLst>
          <pc:docMk/>
          <pc:sldMk cId="0" sldId="333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3"/>
            <ac:spMk id="3" creationId="{2A782272-99CA-E0C9-A043-34E5EBF150E5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3"/>
            <ac:spMk id="61442" creationId="{58BDA499-5AF6-9C90-3531-E0D37747D102}"/>
          </ac:spMkLst>
        </pc:spChg>
      </pc:sldChg>
      <pc:sldChg chg="modSp mod">
        <pc:chgData name="Michael Olson2" userId="7fb21594-b682-4edc-9482-c69c6202f15f" providerId="ADAL" clId="{C8209E17-E687-4CEF-967B-A2299531E212}" dt="2022-09-19T19:02:53.662" v="18"/>
        <pc:sldMkLst>
          <pc:docMk/>
          <pc:sldMk cId="0" sldId="334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4"/>
            <ac:spMk id="3" creationId="{F8009224-9EA5-E5BB-7532-19E642349CD3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4"/>
            <ac:spMk id="62466" creationId="{D43258F8-25DD-1E3E-09FD-9119A16D28B5}"/>
          </ac:spMkLst>
        </pc:spChg>
      </pc:sldChg>
      <pc:sldChg chg="modSp mod">
        <pc:chgData name="Michael Olson2" userId="7fb21594-b682-4edc-9482-c69c6202f15f" providerId="ADAL" clId="{C8209E17-E687-4CEF-967B-A2299531E212}" dt="2022-09-19T19:02:53.662" v="18"/>
        <pc:sldMkLst>
          <pc:docMk/>
          <pc:sldMk cId="0" sldId="335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5"/>
            <ac:spMk id="3" creationId="{72FB0C72-87BE-5076-E6D9-9EB4FBF1793A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5"/>
            <ac:spMk id="63490" creationId="{69F486B8-8288-9599-B81B-CFAEA419636C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36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6"/>
            <ac:spMk id="64514" creationId="{F59F8246-802B-77BB-0FB1-1702F06402F6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37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7"/>
            <ac:spMk id="65538" creationId="{2505AAE3-F250-D627-7802-A2941DA3F308}"/>
          </ac:spMkLst>
        </pc:spChg>
      </pc:sldChg>
      <pc:sldChg chg="modSp add mod">
        <pc:chgData name="Michael Olson2" userId="7fb21594-b682-4edc-9482-c69c6202f15f" providerId="ADAL" clId="{C8209E17-E687-4CEF-967B-A2299531E212}" dt="2022-09-19T19:05:04.676" v="63" actId="27636"/>
        <pc:sldMkLst>
          <pc:docMk/>
          <pc:sldMk cId="0" sldId="338"/>
        </pc:sldMkLst>
        <pc:spChg chg="mod">
          <ac:chgData name="Michael Olson2" userId="7fb21594-b682-4edc-9482-c69c6202f15f" providerId="ADAL" clId="{C8209E17-E687-4CEF-967B-A2299531E212}" dt="2022-09-19T19:03:50.372" v="61" actId="255"/>
          <ac:spMkLst>
            <pc:docMk/>
            <pc:sldMk cId="0" sldId="338"/>
            <ac:spMk id="4" creationId="{035FDE51-1EAF-41A2-EF4F-4093CE7D5F9B}"/>
          </ac:spMkLst>
        </pc:spChg>
        <pc:spChg chg="mod">
          <ac:chgData name="Michael Olson2" userId="7fb21594-b682-4edc-9482-c69c6202f15f" providerId="ADAL" clId="{C8209E17-E687-4CEF-967B-A2299531E212}" dt="2022-09-19T19:05:04.676" v="63" actId="27636"/>
          <ac:spMkLst>
            <pc:docMk/>
            <pc:sldMk cId="0" sldId="338"/>
            <ac:spMk id="5" creationId="{A2DD4312-61CA-0E60-2777-1ED305CD5BC8}"/>
          </ac:spMkLst>
        </pc:spChg>
      </pc:sldChg>
      <pc:sldChg chg="addSp delSp modSp add mod ord chgLayout">
        <pc:chgData name="Michael Olson2" userId="7fb21594-b682-4edc-9482-c69c6202f15f" providerId="ADAL" clId="{C8209E17-E687-4CEF-967B-A2299531E212}" dt="2022-09-19T19:54:22.219" v="522" actId="20577"/>
        <pc:sldMkLst>
          <pc:docMk/>
          <pc:sldMk cId="2413928404" sldId="339"/>
        </pc:sldMkLst>
        <pc:spChg chg="mod ord">
          <ac:chgData name="Michael Olson2" userId="7fb21594-b682-4edc-9482-c69c6202f15f" providerId="ADAL" clId="{C8209E17-E687-4CEF-967B-A2299531E212}" dt="2022-09-19T19:49:27.045" v="330" actId="700"/>
          <ac:spMkLst>
            <pc:docMk/>
            <pc:sldMk cId="2413928404" sldId="339"/>
            <ac:spMk id="2" creationId="{F0FED0E4-0CC7-08CB-5F93-422E53B20734}"/>
          </ac:spMkLst>
        </pc:spChg>
        <pc:spChg chg="add mod ord">
          <ac:chgData name="Michael Olson2" userId="7fb21594-b682-4edc-9482-c69c6202f15f" providerId="ADAL" clId="{C8209E17-E687-4CEF-967B-A2299531E212}" dt="2022-09-19T19:54:22.219" v="522" actId="20577"/>
          <ac:spMkLst>
            <pc:docMk/>
            <pc:sldMk cId="2413928404" sldId="339"/>
            <ac:spMk id="4" creationId="{A8016297-1DBC-3944-C827-CF7847AC1C3F}"/>
          </ac:spMkLst>
        </pc:spChg>
        <pc:grpChg chg="del">
          <ac:chgData name="Michael Olson2" userId="7fb21594-b682-4edc-9482-c69c6202f15f" providerId="ADAL" clId="{C8209E17-E687-4CEF-967B-A2299531E212}" dt="2022-09-19T19:49:23.189" v="329" actId="478"/>
          <ac:grpSpMkLst>
            <pc:docMk/>
            <pc:sldMk cId="2413928404" sldId="339"/>
            <ac:grpSpMk id="3" creationId="{608ACF98-B65D-BB71-297F-9A4AA25C49C6}"/>
          </ac:grpSpMkLst>
        </pc:grpChg>
        <pc:graphicFrameChg chg="add mod modGraphic">
          <ac:chgData name="Michael Olson2" userId="7fb21594-b682-4edc-9482-c69c6202f15f" providerId="ADAL" clId="{C8209E17-E687-4CEF-967B-A2299531E212}" dt="2022-09-19T19:51:31.359" v="430" actId="1035"/>
          <ac:graphicFrameMkLst>
            <pc:docMk/>
            <pc:sldMk cId="2413928404" sldId="339"/>
            <ac:graphicFrameMk id="6" creationId="{9A1291DB-127C-00B3-4551-26EA018E8304}"/>
          </ac:graphicFrameMkLst>
        </pc:graphicFrameChg>
      </pc:sldChg>
      <pc:sldChg chg="addSp delSp modSp add mod modAnim chgLayout">
        <pc:chgData name="Michael Olson2" userId="7fb21594-b682-4edc-9482-c69c6202f15f" providerId="ADAL" clId="{C8209E17-E687-4CEF-967B-A2299531E212}" dt="2022-09-21T20:15:32.322" v="1331"/>
        <pc:sldMkLst>
          <pc:docMk/>
          <pc:sldMk cId="644503464" sldId="340"/>
        </pc:sldMkLst>
        <pc:spChg chg="mod ord">
          <ac:chgData name="Michael Olson2" userId="7fb21594-b682-4edc-9482-c69c6202f15f" providerId="ADAL" clId="{C8209E17-E687-4CEF-967B-A2299531E212}" dt="2022-09-21T20:12:49.897" v="1151" actId="700"/>
          <ac:spMkLst>
            <pc:docMk/>
            <pc:sldMk cId="644503464" sldId="340"/>
            <ac:spMk id="2" creationId="{3EC3CE86-C0DB-C5B1-C51C-68C3B44EEFBD}"/>
          </ac:spMkLst>
        </pc:spChg>
        <pc:spChg chg="add mod ord">
          <ac:chgData name="Michael Olson2" userId="7fb21594-b682-4edc-9482-c69c6202f15f" providerId="ADAL" clId="{C8209E17-E687-4CEF-967B-A2299531E212}" dt="2022-09-21T20:15:18.705" v="1328" actId="2711"/>
          <ac:spMkLst>
            <pc:docMk/>
            <pc:sldMk cId="644503464" sldId="340"/>
            <ac:spMk id="3" creationId="{E1702631-A91D-6753-11D3-90365D1DCA82}"/>
          </ac:spMkLst>
        </pc:spChg>
        <pc:picChg chg="del">
          <ac:chgData name="Michael Olson2" userId="7fb21594-b682-4edc-9482-c69c6202f15f" providerId="ADAL" clId="{C8209E17-E687-4CEF-967B-A2299531E212}" dt="2022-09-21T20:12:46.021" v="1150" actId="478"/>
          <ac:picMkLst>
            <pc:docMk/>
            <pc:sldMk cId="644503464" sldId="340"/>
            <ac:picMk id="37891" creationId="{9CA70B16-BED4-6A1B-DEC7-4E9749250AF4}"/>
          </ac:picMkLst>
        </pc:picChg>
      </pc:sldChg>
      <pc:sldChg chg="modSp new mod modAnim">
        <pc:chgData name="Michael Olson2" userId="7fb21594-b682-4edc-9482-c69c6202f15f" providerId="ADAL" clId="{C8209E17-E687-4CEF-967B-A2299531E212}" dt="2022-09-21T21:51:09.521" v="1840"/>
        <pc:sldMkLst>
          <pc:docMk/>
          <pc:sldMk cId="531206554" sldId="341"/>
        </pc:sldMkLst>
        <pc:spChg chg="mod">
          <ac:chgData name="Michael Olson2" userId="7fb21594-b682-4edc-9482-c69c6202f15f" providerId="ADAL" clId="{C8209E17-E687-4CEF-967B-A2299531E212}" dt="2022-09-21T21:24:28.757" v="1420" actId="20577"/>
          <ac:spMkLst>
            <pc:docMk/>
            <pc:sldMk cId="531206554" sldId="341"/>
            <ac:spMk id="2" creationId="{82B1C86B-A8B3-D83A-2A6E-1B63EF48041A}"/>
          </ac:spMkLst>
        </pc:spChg>
        <pc:spChg chg="mod">
          <ac:chgData name="Michael Olson2" userId="7fb21594-b682-4edc-9482-c69c6202f15f" providerId="ADAL" clId="{C8209E17-E687-4CEF-967B-A2299531E212}" dt="2022-09-21T21:50:10.992" v="1809" actId="20577"/>
          <ac:spMkLst>
            <pc:docMk/>
            <pc:sldMk cId="531206554" sldId="341"/>
            <ac:spMk id="3" creationId="{C762089B-0BAB-1233-5C95-419BDA725A39}"/>
          </ac:spMkLst>
        </pc:spChg>
      </pc:sldChg>
      <pc:sldChg chg="modSp add mod modAnim">
        <pc:chgData name="Michael Olson2" userId="7fb21594-b682-4edc-9482-c69c6202f15f" providerId="ADAL" clId="{C8209E17-E687-4CEF-967B-A2299531E212}" dt="2022-09-21T21:51:17.766" v="1842"/>
        <pc:sldMkLst>
          <pc:docMk/>
          <pc:sldMk cId="865401934" sldId="342"/>
        </pc:sldMkLst>
        <pc:spChg chg="mod">
          <ac:chgData name="Michael Olson2" userId="7fb21594-b682-4edc-9482-c69c6202f15f" providerId="ADAL" clId="{C8209E17-E687-4CEF-967B-A2299531E212}" dt="2022-09-21T21:27:54.122" v="1618" actId="20577"/>
          <ac:spMkLst>
            <pc:docMk/>
            <pc:sldMk cId="865401934" sldId="342"/>
            <ac:spMk id="2" creationId="{82B1C86B-A8B3-D83A-2A6E-1B63EF48041A}"/>
          </ac:spMkLst>
        </pc:spChg>
        <pc:spChg chg="mod">
          <ac:chgData name="Michael Olson2" userId="7fb21594-b682-4edc-9482-c69c6202f15f" providerId="ADAL" clId="{C8209E17-E687-4CEF-967B-A2299531E212}" dt="2022-09-21T21:50:46.961" v="1837" actId="6549"/>
          <ac:spMkLst>
            <pc:docMk/>
            <pc:sldMk cId="865401934" sldId="342"/>
            <ac:spMk id="3" creationId="{C762089B-0BAB-1233-5C95-419BDA725A39}"/>
          </ac:spMkLst>
        </pc:spChg>
      </pc:sldChg>
      <pc:sldChg chg="add">
        <pc:chgData name="Michael Olson2" userId="7fb21594-b682-4edc-9482-c69c6202f15f" providerId="ADAL" clId="{C8209E17-E687-4CEF-967B-A2299531E212}" dt="2022-09-23T20:09:59.671" v="1843" actId="2890"/>
        <pc:sldMkLst>
          <pc:docMk/>
          <pc:sldMk cId="2777170471" sldId="343"/>
        </pc:sldMkLst>
      </pc:sldChg>
      <pc:sldMasterChg chg="addSp">
        <pc:chgData name="Michael Olson2" userId="7fb21594-b682-4edc-9482-c69c6202f15f" providerId="ADAL" clId="{C8209E17-E687-4CEF-967B-A2299531E212}" dt="2022-09-19T19:02:52.251" v="0"/>
        <pc:sldMasterMkLst>
          <pc:docMk/>
          <pc:sldMasterMk cId="3301130019" sldId="2147483852"/>
        </pc:sldMasterMkLst>
        <pc:spChg chg="add">
          <ac:chgData name="Michael Olson2" userId="7fb21594-b682-4edc-9482-c69c6202f15f" providerId="ADAL" clId="{C8209E17-E687-4CEF-967B-A2299531E212}" dt="2022-09-19T19:02:52.251" v="0"/>
          <ac:spMkLst>
            <pc:docMk/>
            <pc:sldMasterMk cId="3301130019" sldId="2147483852"/>
            <ac:spMk id="8" creationId="{CC1EADD2-31CF-EE6A-0456-8F0FFB5668A6}"/>
          </ac:spMkLst>
        </pc:spChg>
        <pc:picChg chg="add">
          <ac:chgData name="Michael Olson2" userId="7fb21594-b682-4edc-9482-c69c6202f15f" providerId="ADAL" clId="{C8209E17-E687-4CEF-967B-A2299531E212}" dt="2022-09-19T19:02:52.251" v="0"/>
          <ac:picMkLst>
            <pc:docMk/>
            <pc:sldMasterMk cId="3301130019" sldId="2147483852"/>
            <ac:picMk id="11" creationId="{F69F1D44-7253-AF3E-A2C5-851F7DCBFBD5}"/>
          </ac:picMkLst>
        </pc:picChg>
      </pc:sldMasterChg>
      <pc:sldMasterChg chg="addSp">
        <pc:chgData name="Michael Olson2" userId="7fb21594-b682-4edc-9482-c69c6202f15f" providerId="ADAL" clId="{C8209E17-E687-4CEF-967B-A2299531E212}" dt="2022-09-19T19:02:53.662" v="18"/>
        <pc:sldMasterMkLst>
          <pc:docMk/>
          <pc:sldMasterMk cId="2071140805" sldId="2147483864"/>
        </pc:sldMasterMkLst>
        <pc:spChg chg="add">
          <ac:chgData name="Michael Olson2" userId="7fb21594-b682-4edc-9482-c69c6202f15f" providerId="ADAL" clId="{C8209E17-E687-4CEF-967B-A2299531E212}" dt="2022-09-19T19:02:53.662" v="18"/>
          <ac:spMkLst>
            <pc:docMk/>
            <pc:sldMasterMk cId="2071140805" sldId="2147483864"/>
            <ac:spMk id="8" creationId="{D00C4103-992B-5C6C-C862-AE8C33AE469C}"/>
          </ac:spMkLst>
        </pc:spChg>
        <pc:picChg chg="add">
          <ac:chgData name="Michael Olson2" userId="7fb21594-b682-4edc-9482-c69c6202f15f" providerId="ADAL" clId="{C8209E17-E687-4CEF-967B-A2299531E212}" dt="2022-09-19T19:02:53.662" v="18"/>
          <ac:picMkLst>
            <pc:docMk/>
            <pc:sldMasterMk cId="2071140805" sldId="2147483864"/>
            <ac:picMk id="11" creationId="{306E32A6-187E-C46B-4D2D-AF8CBF223D09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CC6DC01-65EE-6836-CF34-A0619038D2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5BE1CD-9B05-4983-7E1D-673494C2CC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8D80270-436B-47A8-8FA2-24651BC800E9}" type="datetimeFigureOut">
              <a:rPr lang="en-US"/>
              <a:pPr>
                <a:defRPr/>
              </a:pPr>
              <a:t>9/26/2022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F61925-395C-98AC-3BB4-79EC26FB68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B3551-76DA-0BB8-A878-035851DD24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CD2364E-1056-4998-9391-3CDD161FD0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405867-1D71-421D-AD6F-7549F4CF226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173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3AF2C-F737-40FD-B1A1-23D5A8613C0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7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4763B-61B3-44DD-8F13-F38E00D945C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627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9F41A7-CFD3-456D-BFA4-4EE7AB84C56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963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62C3B7-5C05-49D1-9D7D-8C67F69E5DA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853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00027-7335-441F-B6E4-051F03B9A77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233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16D80-8EF1-48FC-AAEF-CCB04D04D2B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652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1D7FD-61E1-4F23-9362-F7FA5130104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281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FA6F7F-8350-43F9-91DF-F653628FF56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0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DE96F6C-C217-4CDC-9127-D66169AB63A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6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585F5D-6303-4510-86AB-FCA42B0B986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4433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175070B-4947-472A-BEF9-14F807A09B0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4">
            <a:extLst>
              <a:ext uri="{FF2B5EF4-FFF2-40B4-BE49-F238E27FC236}">
                <a16:creationId xmlns:a16="http://schemas.microsoft.com/office/drawing/2014/main" id="{D00C4103-992B-5C6C-C862-AE8C33AE46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84263" y="6481763"/>
            <a:ext cx="5621337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latin typeface="Times New Roman" pitchFamily="18" charset="0"/>
              </a:rPr>
              <a:t>Copyright © 2021, 2018, 2015, 2012, 2009 Pearson Education, Inc. All rights reserved.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306E32A6-187E-C46B-4D2D-AF8CBF223D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507163"/>
            <a:ext cx="762000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114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5FDE51-1EAF-41A2-EF4F-4093CE7D5F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200"/>
              <a:t>Chapter 3</a:t>
            </a:r>
            <a:br>
              <a:rPr lang="en-US" sz="5200"/>
            </a:br>
            <a:r>
              <a:rPr lang="en-US" sz="5200"/>
              <a:t>Expressions and Interactivity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DD4312-61CA-0E60-2777-1ED305CD5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/>
              <a:t>Starting Out with C++ from Control Structures through Objects, Tony Gaddis, 9</a:t>
            </a:r>
            <a:r>
              <a:rPr lang="en-US" sz="1600" baseline="30000"/>
              <a:t>th</a:t>
            </a:r>
            <a:r>
              <a:rPr lang="en-US" sz="1600"/>
              <a:t> Edition</a:t>
            </a:r>
          </a:p>
          <a:p>
            <a:r>
              <a:rPr lang="en-US" sz="1600"/>
              <a:t>ENGR 1400 – Dr. Michael E. Olson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D51518CE-6E66-AEC2-B48C-883EF969D40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3.2</a:t>
            </a:r>
          </a:p>
        </p:txBody>
      </p:sp>
      <p:sp>
        <p:nvSpPr>
          <p:cNvPr id="13315" name="Subtitle 2">
            <a:extLst>
              <a:ext uri="{FF2B5EF4-FFF2-40B4-BE49-F238E27FC236}">
                <a16:creationId xmlns:a16="http://schemas.microsoft.com/office/drawing/2014/main" id="{38BB6D74-3FAD-A027-BA84-35664700CD5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Mathematical Expressions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6A559522-370E-38AA-5BF0-E6982D03FA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Mathematical Expressions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6D3C3CF3-FEE4-CF7B-617B-880786175B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2800"/>
              <a:t>Can create complex expressions using multiple mathematical operators</a:t>
            </a:r>
          </a:p>
          <a:p>
            <a:pPr>
              <a:lnSpc>
                <a:spcPct val="85000"/>
              </a:lnSpc>
            </a:pPr>
            <a:r>
              <a:rPr lang="en-US" altLang="en-US" sz="2800"/>
              <a:t>An expression can be a literal, a variable, or a mathematical combination of constants and variables</a:t>
            </a:r>
          </a:p>
          <a:p>
            <a:pPr>
              <a:lnSpc>
                <a:spcPct val="85000"/>
              </a:lnSpc>
            </a:pPr>
            <a:r>
              <a:rPr lang="en-US" altLang="en-US" sz="2800"/>
              <a:t>Can be used in assignment, </a:t>
            </a:r>
            <a:r>
              <a:rPr lang="en-US" altLang="en-US" sz="2800" err="1">
                <a:latin typeface="Courier New" panose="02070309020205020404" pitchFamily="49" charset="0"/>
              </a:rPr>
              <a:t>cout</a:t>
            </a:r>
            <a:r>
              <a:rPr lang="en-US" altLang="en-US" sz="2800"/>
              <a:t>, other statements:</a:t>
            </a:r>
          </a:p>
          <a:p>
            <a:pPr marL="201168" lvl="1" indent="0">
              <a:lnSpc>
                <a:spcPct val="85000"/>
              </a:lnSpc>
              <a:buNone/>
            </a:pPr>
            <a:r>
              <a:rPr lang="en-US" altLang="en-US" sz="2400"/>
              <a:t>	</a:t>
            </a:r>
            <a:r>
              <a:rPr lang="en-US" altLang="en-US" sz="2400">
                <a:latin typeface="Courier New" panose="02070309020205020404" pitchFamily="49" charset="0"/>
              </a:rPr>
              <a:t>area = 2 * PI * radius;</a:t>
            </a:r>
          </a:p>
          <a:p>
            <a:pPr marL="201168" lvl="1" indent="0">
              <a:lnSpc>
                <a:spcPct val="85000"/>
              </a:lnSpc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</a:t>
            </a:r>
            <a:r>
              <a:rPr lang="en-US" altLang="en-US" sz="2400" err="1">
                <a:latin typeface="Courier New" panose="02070309020205020404" pitchFamily="49" charset="0"/>
              </a:rPr>
              <a:t>cout</a:t>
            </a:r>
            <a:r>
              <a:rPr lang="en-US" altLang="en-US" sz="2400">
                <a:latin typeface="Courier New" panose="02070309020205020404" pitchFamily="49" charset="0"/>
              </a:rPr>
              <a:t> &lt;&lt; "border is: " &lt;&lt; 2*(</a:t>
            </a:r>
            <a:r>
              <a:rPr lang="en-US" altLang="en-US" sz="2400" err="1">
                <a:latin typeface="Courier New" panose="02070309020205020404" pitchFamily="49" charset="0"/>
              </a:rPr>
              <a:t>l+w</a:t>
            </a:r>
            <a:r>
              <a:rPr lang="en-US" altLang="en-US" sz="2400">
                <a:latin typeface="Courier New" panose="02070309020205020404" pitchFamily="49" charset="0"/>
              </a:rPr>
              <a:t>);</a:t>
            </a:r>
            <a:endParaRPr lang="en-US" altLang="en-US" sz="2400"/>
          </a:p>
          <a:p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3B0395FC-D87A-E47A-E2C7-26BD832747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Order of Operations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B7DF678E-C8C2-9AB4-2B11-FDD6934180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2800"/>
              <a:t>In an expression with more than one operator, evaluate from highest to lowest precedence:</a:t>
            </a:r>
            <a:endParaRPr lang="en-US" altLang="en-US" sz="800"/>
          </a:p>
          <a:p>
            <a:pPr eaLnBrk="1" hangingPunct="1">
              <a:buFont typeface="Times" panose="02020603050405020304" pitchFamily="18" charset="0"/>
              <a:buNone/>
            </a:pPr>
            <a:endParaRPr lang="en-US" altLang="en-US" sz="800"/>
          </a:p>
          <a:p>
            <a:pPr lvl="1" eaLnBrk="1" hangingPunct="1">
              <a:buFontTx/>
              <a:buNone/>
            </a:pPr>
            <a:r>
              <a:rPr lang="en-US" altLang="en-US" sz="800">
                <a:latin typeface="Courier New" panose="02070309020205020404" pitchFamily="49" charset="0"/>
              </a:rPr>
              <a:t>	</a:t>
            </a:r>
            <a:r>
              <a:rPr lang="en-US" altLang="en-US" sz="2400">
                <a:latin typeface="Courier New" panose="02070309020205020404" pitchFamily="49" charset="0"/>
              </a:rPr>
              <a:t>-</a:t>
            </a:r>
            <a:r>
              <a:rPr lang="en-US" altLang="en-US" sz="2400"/>
              <a:t> (unary negation), in order, left to right</a:t>
            </a:r>
          </a:p>
          <a:p>
            <a:pPr lvl="1"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* / %</a:t>
            </a:r>
            <a:r>
              <a:rPr lang="en-US" altLang="en-US" sz="2400"/>
              <a:t>, in order, left to right</a:t>
            </a:r>
          </a:p>
          <a:p>
            <a:pPr lvl="1"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+ -</a:t>
            </a:r>
            <a:r>
              <a:rPr lang="en-US" altLang="en-US" sz="2400"/>
              <a:t>, in order, left to right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	</a:t>
            </a:r>
            <a:r>
              <a:rPr lang="en-US" altLang="en-US" sz="2800"/>
              <a:t>In the expression </a:t>
            </a:r>
            <a:r>
              <a:rPr lang="en-US" altLang="en-US" sz="2800">
                <a:latin typeface="Courier New" panose="02070309020205020404" pitchFamily="49" charset="0"/>
              </a:rPr>
              <a:t>2 + 2 * 2 </a:t>
            </a:r>
            <a:r>
              <a:rPr lang="en-US" altLang="en-US" sz="2800"/>
              <a:t>–</a:t>
            </a:r>
            <a:r>
              <a:rPr lang="en-US" altLang="en-US" sz="2800">
                <a:latin typeface="Courier New" panose="02070309020205020404" pitchFamily="49" charset="0"/>
              </a:rPr>
              <a:t> 2 </a:t>
            </a:r>
          </a:p>
          <a:p>
            <a:pPr eaLnBrk="1" hangingPunct="1">
              <a:buFontTx/>
              <a:buChar char="•"/>
            </a:pPr>
            <a:endParaRPr lang="en-US" altLang="en-US"/>
          </a:p>
        </p:txBody>
      </p:sp>
      <p:grpSp>
        <p:nvGrpSpPr>
          <p:cNvPr id="15364" name="Group 11">
            <a:extLst>
              <a:ext uri="{FF2B5EF4-FFF2-40B4-BE49-F238E27FC236}">
                <a16:creationId xmlns:a16="http://schemas.microsoft.com/office/drawing/2014/main" id="{CEF8E047-92DD-EC58-99BC-455C29165959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0"/>
            <a:ext cx="1219200" cy="1098550"/>
            <a:chOff x="3264" y="3120"/>
            <a:chExt cx="768" cy="692"/>
          </a:xfrm>
        </p:grpSpPr>
        <p:sp>
          <p:nvSpPr>
            <p:cNvPr id="15371" name="Text Box 4">
              <a:extLst>
                <a:ext uri="{FF2B5EF4-FFF2-40B4-BE49-F238E27FC236}">
                  <a16:creationId xmlns:a16="http://schemas.microsoft.com/office/drawing/2014/main" id="{1F3D8DC5-08E2-8749-16B6-66980AD771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3446"/>
              <a:ext cx="76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evaluate 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first</a:t>
              </a:r>
            </a:p>
          </p:txBody>
        </p:sp>
        <p:sp>
          <p:nvSpPr>
            <p:cNvPr id="15372" name="Line 5">
              <a:extLst>
                <a:ext uri="{FF2B5EF4-FFF2-40B4-BE49-F238E27FC236}">
                  <a16:creationId xmlns:a16="http://schemas.microsoft.com/office/drawing/2014/main" id="{1984D2F1-B780-4648-5861-FAFEB86C62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52" y="3120"/>
              <a:ext cx="48" cy="240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5" name="Group 10">
            <a:extLst>
              <a:ext uri="{FF2B5EF4-FFF2-40B4-BE49-F238E27FC236}">
                <a16:creationId xmlns:a16="http://schemas.microsoft.com/office/drawing/2014/main" id="{91CAB3B3-5E86-A178-F01B-D831D1D228EF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648200"/>
            <a:ext cx="1295400" cy="1114425"/>
            <a:chOff x="2208" y="3120"/>
            <a:chExt cx="816" cy="702"/>
          </a:xfrm>
        </p:grpSpPr>
        <p:sp>
          <p:nvSpPr>
            <p:cNvPr id="15369" name="Rectangle 6">
              <a:extLst>
                <a:ext uri="{FF2B5EF4-FFF2-40B4-BE49-F238E27FC236}">
                  <a16:creationId xmlns:a16="http://schemas.microsoft.com/office/drawing/2014/main" id="{E9E48D08-EB41-53D2-AE20-DBAAA744B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456"/>
              <a:ext cx="81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evaluate 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second</a:t>
              </a:r>
            </a:p>
          </p:txBody>
        </p:sp>
        <p:sp>
          <p:nvSpPr>
            <p:cNvPr id="15370" name="Line 7">
              <a:extLst>
                <a:ext uri="{FF2B5EF4-FFF2-40B4-BE49-F238E27FC236}">
                  <a16:creationId xmlns:a16="http://schemas.microsoft.com/office/drawing/2014/main" id="{B7B4B398-2148-D661-235E-A22F38D86C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0" y="3120"/>
              <a:ext cx="240" cy="288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6" name="Group 12">
            <a:extLst>
              <a:ext uri="{FF2B5EF4-FFF2-40B4-BE49-F238E27FC236}">
                <a16:creationId xmlns:a16="http://schemas.microsoft.com/office/drawing/2014/main" id="{A1B4852E-4042-268F-4B83-056F1801C9D4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4648200"/>
            <a:ext cx="1676400" cy="1114425"/>
            <a:chOff x="4032" y="3072"/>
            <a:chExt cx="1056" cy="702"/>
          </a:xfrm>
        </p:grpSpPr>
        <p:sp>
          <p:nvSpPr>
            <p:cNvPr id="15367" name="Rectangle 8">
              <a:extLst>
                <a:ext uri="{FF2B5EF4-FFF2-40B4-BE49-F238E27FC236}">
                  <a16:creationId xmlns:a16="http://schemas.microsoft.com/office/drawing/2014/main" id="{4AC8540A-A099-7257-5100-66B6C8F4C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408"/>
              <a:ext cx="105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evaluate 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third</a:t>
              </a:r>
            </a:p>
          </p:txBody>
        </p:sp>
        <p:sp>
          <p:nvSpPr>
            <p:cNvPr id="15368" name="Line 9">
              <a:extLst>
                <a:ext uri="{FF2B5EF4-FFF2-40B4-BE49-F238E27FC236}">
                  <a16:creationId xmlns:a16="http://schemas.microsoft.com/office/drawing/2014/main" id="{A1FE652F-922B-C942-6D2F-98298CBFBD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76" y="3072"/>
              <a:ext cx="384" cy="288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76A1007C-7A26-37C3-1F6F-729B6BE5EE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Order of Operations</a:t>
            </a:r>
          </a:p>
        </p:txBody>
      </p:sp>
      <p:pic>
        <p:nvPicPr>
          <p:cNvPr id="16387" name="Picture 2">
            <a:extLst>
              <a:ext uri="{FF2B5EF4-FFF2-40B4-BE49-F238E27FC236}">
                <a16:creationId xmlns:a16="http://schemas.microsoft.com/office/drawing/2014/main" id="{70C391D4-93D2-6FEB-517E-338965138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2362200"/>
            <a:ext cx="64674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B485EC1-C721-386B-00D7-59CD35240131}"/>
              </a:ext>
            </a:extLst>
          </p:cNvPr>
          <p:cNvSpPr/>
          <p:nvPr/>
        </p:nvSpPr>
        <p:spPr>
          <a:xfrm>
            <a:off x="6781800" y="31242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8E9452-2EA0-F1C7-466D-46427861AFE8}"/>
              </a:ext>
            </a:extLst>
          </p:cNvPr>
          <p:cNvSpPr/>
          <p:nvPr/>
        </p:nvSpPr>
        <p:spPr>
          <a:xfrm>
            <a:off x="6705600" y="3443287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F17A42-10C8-67D1-5B9E-4148EF8C0CC0}"/>
              </a:ext>
            </a:extLst>
          </p:cNvPr>
          <p:cNvSpPr/>
          <p:nvPr/>
        </p:nvSpPr>
        <p:spPr>
          <a:xfrm>
            <a:off x="6724570" y="3811486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A87FEC-807B-A0E1-FA56-A8F50EAFEF37}"/>
              </a:ext>
            </a:extLst>
          </p:cNvPr>
          <p:cNvSpPr/>
          <p:nvPr/>
        </p:nvSpPr>
        <p:spPr>
          <a:xfrm>
            <a:off x="6724570" y="4137189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5815D1-DB83-1D42-56EE-7D6EB8BEFD80}"/>
              </a:ext>
            </a:extLst>
          </p:cNvPr>
          <p:cNvSpPr/>
          <p:nvPr/>
        </p:nvSpPr>
        <p:spPr>
          <a:xfrm>
            <a:off x="6688771" y="4372926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1DDC90CC-72AB-0625-C201-7670F1C462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Associativity of Operators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C3729529-29CC-1EE5-CF20-572B75BE07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>
                <a:latin typeface="Courier New" panose="02070309020205020404" pitchFamily="49" charset="0"/>
              </a:rPr>
              <a:t>-</a:t>
            </a:r>
            <a:r>
              <a:rPr lang="en-US" altLang="en-US" sz="2800"/>
              <a:t> (unary negation) associates right to left</a:t>
            </a:r>
          </a:p>
          <a:p>
            <a:r>
              <a:rPr lang="en-US" altLang="en-US" sz="2800">
                <a:latin typeface="Courier New" panose="02070309020205020404" pitchFamily="49" charset="0"/>
              </a:rPr>
              <a:t>*, /, %, +, -</a:t>
            </a:r>
            <a:r>
              <a:rPr lang="en-US" altLang="en-US" sz="2800"/>
              <a:t>  associate left to right</a:t>
            </a:r>
          </a:p>
          <a:p>
            <a:r>
              <a:rPr lang="en-US" altLang="en-US" sz="2800"/>
              <a:t>parentheses ( ) can be used to override the order of operations:</a:t>
            </a:r>
          </a:p>
          <a:p>
            <a:pPr marL="201168" lvl="1" indent="0"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2 + 2  *  2 </a:t>
            </a:r>
            <a:r>
              <a:rPr lang="en-US" altLang="en-US" sz="2400"/>
              <a:t>–</a:t>
            </a:r>
            <a:r>
              <a:rPr lang="en-US" altLang="en-US" sz="2400">
                <a:latin typeface="Courier New" panose="02070309020205020404" pitchFamily="49" charset="0"/>
              </a:rPr>
              <a:t> 2  = 4</a:t>
            </a:r>
          </a:p>
          <a:p>
            <a:pPr marL="201168" lvl="1" indent="0">
              <a:buNone/>
            </a:pPr>
            <a:r>
              <a:rPr lang="en-US" altLang="en-US" sz="2400">
                <a:latin typeface="Courier New" panose="02070309020205020404" pitchFamily="49" charset="0"/>
              </a:rPr>
              <a:t>(2 + 2) *  2 </a:t>
            </a:r>
            <a:r>
              <a:rPr lang="en-US" altLang="en-US" sz="2400"/>
              <a:t>–</a:t>
            </a:r>
            <a:r>
              <a:rPr lang="en-US" altLang="en-US" sz="2400">
                <a:latin typeface="Courier New" panose="02070309020205020404" pitchFamily="49" charset="0"/>
              </a:rPr>
              <a:t> 2  = 6</a:t>
            </a:r>
          </a:p>
          <a:p>
            <a:pPr marL="201168" lvl="1" indent="0"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2 + 2  * (2 </a:t>
            </a:r>
            <a:r>
              <a:rPr lang="en-US" altLang="en-US" sz="2400"/>
              <a:t>–</a:t>
            </a:r>
            <a:r>
              <a:rPr lang="en-US" altLang="en-US" sz="2400">
                <a:latin typeface="Courier New" panose="02070309020205020404" pitchFamily="49" charset="0"/>
              </a:rPr>
              <a:t> 2) = 2</a:t>
            </a:r>
          </a:p>
          <a:p>
            <a:pPr marL="201168" lvl="1" indent="0">
              <a:buNone/>
            </a:pPr>
            <a:r>
              <a:rPr lang="en-US" altLang="en-US" sz="2400">
                <a:latin typeface="Courier New" panose="02070309020205020404" pitchFamily="49" charset="0"/>
              </a:rPr>
              <a:t>(2 + 2) * (2 </a:t>
            </a:r>
            <a:r>
              <a:rPr lang="en-US" altLang="en-US" sz="2400"/>
              <a:t>–</a:t>
            </a:r>
            <a:r>
              <a:rPr lang="en-US" altLang="en-US" sz="2400">
                <a:latin typeface="Courier New" panose="02070309020205020404" pitchFamily="49" charset="0"/>
              </a:rPr>
              <a:t> 2) = 0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8A4D622B-6B31-8200-891F-B3ABD509ED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Grouping with Parentheses</a:t>
            </a:r>
          </a:p>
        </p:txBody>
      </p:sp>
      <p:pic>
        <p:nvPicPr>
          <p:cNvPr id="18435" name="Picture 2">
            <a:extLst>
              <a:ext uri="{FF2B5EF4-FFF2-40B4-BE49-F238E27FC236}">
                <a16:creationId xmlns:a16="http://schemas.microsoft.com/office/drawing/2014/main" id="{6A712615-B5BA-4DB4-6DD6-04BD83653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50" y="2209800"/>
            <a:ext cx="6870700" cy="263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C398738-3C17-2A5F-38FF-E64C7492729D}"/>
              </a:ext>
            </a:extLst>
          </p:cNvPr>
          <p:cNvSpPr/>
          <p:nvPr/>
        </p:nvSpPr>
        <p:spPr>
          <a:xfrm>
            <a:off x="6553200" y="3052051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F0836A-86E9-6E6F-0300-32A90386C788}"/>
              </a:ext>
            </a:extLst>
          </p:cNvPr>
          <p:cNvSpPr/>
          <p:nvPr/>
        </p:nvSpPr>
        <p:spPr>
          <a:xfrm>
            <a:off x="6477000" y="33528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411106-C4AE-6843-DCBE-3FB90E3375F3}"/>
              </a:ext>
            </a:extLst>
          </p:cNvPr>
          <p:cNvSpPr/>
          <p:nvPr/>
        </p:nvSpPr>
        <p:spPr>
          <a:xfrm>
            <a:off x="6495970" y="3720999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9C464F-56D7-1275-68C1-188CB3541CC1}"/>
              </a:ext>
            </a:extLst>
          </p:cNvPr>
          <p:cNvSpPr/>
          <p:nvPr/>
        </p:nvSpPr>
        <p:spPr>
          <a:xfrm>
            <a:off x="6495970" y="4046702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B53612-BE20-B976-BAE1-1B4D238B75F8}"/>
              </a:ext>
            </a:extLst>
          </p:cNvPr>
          <p:cNvSpPr/>
          <p:nvPr/>
        </p:nvSpPr>
        <p:spPr>
          <a:xfrm>
            <a:off x="6477000" y="43434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D9EBD73A-13F4-CD44-656B-D1C41F760C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Algebraic Expressions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BC2ECFC6-17CA-3D3F-9634-79E8F7751C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Multiplication requires an operator:</a:t>
            </a:r>
          </a:p>
          <a:p>
            <a:pPr marL="201168" lvl="1" indent="0">
              <a:buNone/>
            </a:pPr>
            <a:r>
              <a:rPr lang="en-US" altLang="en-US"/>
              <a:t>	</a:t>
            </a:r>
            <a:r>
              <a:rPr lang="en-US" altLang="en-US" i="1">
                <a:latin typeface="Times New Roman" panose="02020603050405020304" pitchFamily="18" charset="0"/>
              </a:rPr>
              <a:t>Area=</a:t>
            </a:r>
            <a:r>
              <a:rPr lang="en-US" altLang="en-US" i="1" err="1">
                <a:latin typeface="Times New Roman" panose="02020603050405020304" pitchFamily="18" charset="0"/>
              </a:rPr>
              <a:t>lw</a:t>
            </a:r>
            <a:r>
              <a:rPr lang="en-US" altLang="en-US"/>
              <a:t> is written as </a:t>
            </a:r>
            <a:r>
              <a:rPr lang="en-US" altLang="en-US">
                <a:latin typeface="Courier New" panose="02070309020205020404" pitchFamily="49" charset="0"/>
              </a:rPr>
              <a:t>Area = l * w;</a:t>
            </a:r>
          </a:p>
          <a:p>
            <a:r>
              <a:rPr lang="en-US" altLang="en-US"/>
              <a:t>There is no exponentiation operator:</a:t>
            </a:r>
          </a:p>
          <a:p>
            <a:pPr marL="201168" lvl="1" indent="0">
              <a:buClr>
                <a:srgbClr val="3333CC"/>
              </a:buClr>
              <a:buNone/>
            </a:pPr>
            <a:r>
              <a:rPr lang="en-US" altLang="en-US"/>
              <a:t>	</a:t>
            </a:r>
            <a:r>
              <a:rPr lang="en-US" altLang="en-US" i="1">
                <a:latin typeface="Times New Roman" panose="02020603050405020304" pitchFamily="18" charset="0"/>
              </a:rPr>
              <a:t>Area=s</a:t>
            </a:r>
            <a:r>
              <a:rPr lang="en-US" altLang="en-US" i="1" baseline="30000">
                <a:latin typeface="Times New Roman" panose="02020603050405020304" pitchFamily="18" charset="0"/>
              </a:rPr>
              <a:t>2</a:t>
            </a:r>
            <a:r>
              <a:rPr lang="en-US" altLang="en-US"/>
              <a:t> is written as </a:t>
            </a:r>
            <a:r>
              <a:rPr lang="en-US" altLang="en-US">
                <a:latin typeface="Courier New" panose="02070309020205020404" pitchFamily="49" charset="0"/>
              </a:rPr>
              <a:t>Area = pow(s, 2);</a:t>
            </a:r>
          </a:p>
          <a:p>
            <a:r>
              <a:rPr lang="en-US" altLang="en-US"/>
              <a:t>Parentheses may be needed to maintain order of operations:</a:t>
            </a:r>
          </a:p>
          <a:p>
            <a:endParaRPr lang="en-US" altLang="en-US"/>
          </a:p>
          <a:p>
            <a:pPr marL="201168" lvl="1" indent="0">
              <a:buClr>
                <a:schemeClr val="tx1"/>
              </a:buClr>
              <a:buNone/>
            </a:pPr>
            <a:r>
              <a:rPr lang="en-US" altLang="en-US"/>
              <a:t>			is written as</a:t>
            </a:r>
          </a:p>
          <a:p>
            <a:pPr marL="201168" lvl="1" indent="0">
              <a:buClr>
                <a:schemeClr val="tx1"/>
              </a:buClr>
              <a:buNone/>
            </a:pPr>
            <a:r>
              <a:rPr lang="en-US" altLang="en-US"/>
              <a:t>			</a:t>
            </a:r>
            <a:r>
              <a:rPr lang="en-US" altLang="en-US" sz="2400">
                <a:latin typeface="Courier New" panose="02070309020205020404" pitchFamily="49" charset="0"/>
              </a:rPr>
              <a:t>m = (y2-y1) /(x2-x1);</a:t>
            </a:r>
            <a:endParaRPr lang="en-US" altLang="en-US" sz="2400"/>
          </a:p>
          <a:p>
            <a:endParaRPr lang="en-US" altLang="en-US"/>
          </a:p>
        </p:txBody>
      </p:sp>
      <p:graphicFrame>
        <p:nvGraphicFramePr>
          <p:cNvPr id="19460" name="Object 4">
            <a:extLst>
              <a:ext uri="{FF2B5EF4-FFF2-40B4-BE49-F238E27FC236}">
                <a16:creationId xmlns:a16="http://schemas.microsoft.com/office/drawing/2014/main" id="{FF5CC5C7-AC34-F296-143A-36D484EB4A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859492"/>
              </p:ext>
            </p:extLst>
          </p:nvPr>
        </p:nvGraphicFramePr>
        <p:xfrm>
          <a:off x="1600200" y="4191000"/>
          <a:ext cx="147710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8975" imgH="393529" progId="Equation.3">
                  <p:embed/>
                </p:oleObj>
              </mc:Choice>
              <mc:Fallback>
                <p:oleObj name="Equation" r:id="rId2" imgW="748975" imgH="393529" progId="Equation.3">
                  <p:embed/>
                  <p:pic>
                    <p:nvPicPr>
                      <p:cNvPr id="19460" name="Object 4">
                        <a:extLst>
                          <a:ext uri="{FF2B5EF4-FFF2-40B4-BE49-F238E27FC236}">
                            <a16:creationId xmlns:a16="http://schemas.microsoft.com/office/drawing/2014/main" id="{FF5CC5C7-AC34-F296-143A-36D484EB4A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147710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1C95AA20-590F-CA94-F6A8-48FF80357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Algebraic Expressions</a:t>
            </a:r>
          </a:p>
        </p:txBody>
      </p:sp>
      <p:pic>
        <p:nvPicPr>
          <p:cNvPr id="20483" name="Picture 2">
            <a:extLst>
              <a:ext uri="{FF2B5EF4-FFF2-40B4-BE49-F238E27FC236}">
                <a16:creationId xmlns:a16="http://schemas.microsoft.com/office/drawing/2014/main" id="{7D12097C-1E45-9778-864D-AE6C893DA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628900"/>
            <a:ext cx="85153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5A99643C-FBD9-943A-5179-C0A34CFDB2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3.3</a:t>
            </a:r>
          </a:p>
        </p:txBody>
      </p:sp>
      <p:sp>
        <p:nvSpPr>
          <p:cNvPr id="21507" name="Subtitle 2">
            <a:extLst>
              <a:ext uri="{FF2B5EF4-FFF2-40B4-BE49-F238E27FC236}">
                <a16:creationId xmlns:a16="http://schemas.microsoft.com/office/drawing/2014/main" id="{012DAE02-0C69-E7EE-3FDD-B52EC7EEF51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You Mix Apples with Oranges: Type Conversion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94801-5E1A-F788-C652-F20538EB0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When You Mix Apples with Oranges: Type Conversion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5CF924BF-E35E-D20B-474E-4BDF5FD8E1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/>
              <a:t>Operations are performed between operands of the same type.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If not of the same type, C++ will convert one to be the type of the other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This can impact the results of calculations.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B132E0F2-02C9-AA34-8606-2E7130288A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3.1</a:t>
            </a:r>
          </a:p>
        </p:txBody>
      </p:sp>
      <p:sp>
        <p:nvSpPr>
          <p:cNvPr id="5123" name="Rectangle 5">
            <a:extLst>
              <a:ext uri="{FF2B5EF4-FFF2-40B4-BE49-F238E27FC236}">
                <a16:creationId xmlns:a16="http://schemas.microsoft.com/office/drawing/2014/main" id="{1D00790F-09D1-1580-B22B-F561117304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/>
              <a:t> Object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EEBF8B97-4AE1-2BEF-0292-35819AE330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Hierarchy of Types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3052F8AA-D1E7-3F1A-E3A1-DA4ED86551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en-US"/>
              <a:t>Ranked by largest number they can hold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/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/>
              <a:t>Highest:	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/>
              <a:t>		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/>
              <a:t>		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/>
              <a:t>		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/>
              <a:t>		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/>
              <a:t>		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unsigned int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/>
              <a:t>Lowest:	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C2DE2DC3-B1A8-777D-BDA3-DAEF766DA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661" y="4659963"/>
            <a:ext cx="48113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In some cases, </a:t>
            </a:r>
            <a:r>
              <a:rPr lang="en-US" altLang="en-US" sz="2000" err="1">
                <a:solidFill>
                  <a:srgbClr val="FA8218"/>
                </a:solidFill>
              </a:rPr>
              <a:t>sizeof</a:t>
            </a:r>
            <a:r>
              <a:rPr lang="en-US" altLang="en-US" sz="2000">
                <a:solidFill>
                  <a:srgbClr val="FA8218"/>
                </a:solidFill>
              </a:rPr>
              <a:t>(long) == </a:t>
            </a:r>
            <a:r>
              <a:rPr lang="en-US" altLang="en-US" sz="2000" err="1">
                <a:solidFill>
                  <a:srgbClr val="FA8218"/>
                </a:solidFill>
              </a:rPr>
              <a:t>sizeof</a:t>
            </a:r>
            <a:r>
              <a:rPr lang="en-US" altLang="en-US" sz="2000">
                <a:solidFill>
                  <a:srgbClr val="FA8218"/>
                </a:solidFill>
              </a:rPr>
              <a:t>(int)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In this case, unsigned int &gt; long</a:t>
            </a:r>
          </a:p>
        </p:txBody>
      </p:sp>
      <p:sp>
        <p:nvSpPr>
          <p:cNvPr id="3" name="Line 7">
            <a:extLst>
              <a:ext uri="{FF2B5EF4-FFF2-40B4-BE49-F238E27FC236}">
                <a16:creationId xmlns:a16="http://schemas.microsoft.com/office/drawing/2014/main" id="{502B96EB-B722-90A6-87B6-AA7244C2514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20067" y="4774517"/>
            <a:ext cx="1012593" cy="6138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5AEEC355-DAE3-CED8-E449-59E0D9FF32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Coercion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5775AD16-4138-4D96-435C-631DEDE3B0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u="sng"/>
              <a:t>Type Coercion</a:t>
            </a:r>
            <a:r>
              <a:rPr lang="en-US" altLang="en-US"/>
              <a:t>: automatic conversion of an operand to another data type</a:t>
            </a:r>
          </a:p>
          <a:p>
            <a:pPr>
              <a:spcBef>
                <a:spcPct val="50000"/>
              </a:spcBef>
            </a:pPr>
            <a:r>
              <a:rPr lang="en-US" altLang="en-US" u="sng"/>
              <a:t>Promotion</a:t>
            </a:r>
            <a:r>
              <a:rPr lang="en-US" altLang="en-US"/>
              <a:t>: convert to a higher type</a:t>
            </a:r>
          </a:p>
          <a:p>
            <a:pPr>
              <a:spcBef>
                <a:spcPct val="50000"/>
              </a:spcBef>
            </a:pPr>
            <a:r>
              <a:rPr lang="en-US" altLang="en-US" u="sng"/>
              <a:t>Demotion</a:t>
            </a:r>
            <a:r>
              <a:rPr lang="en-US" altLang="en-US"/>
              <a:t>: convert to a lower type</a:t>
            </a:r>
            <a:endParaRPr lang="en-US" altLang="en-US" u="sng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69C5A4EB-D68A-7EAE-ECBA-5BD4AB1240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Coercion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0ADDD-BBC5-B08C-A637-6BD83DFBE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 typeface="Times" pitchFamily="-16" charset="0"/>
              <a:buNone/>
              <a:defRPr/>
            </a:pPr>
            <a:r>
              <a:rPr lang="en-US"/>
              <a:t>1)   </a:t>
            </a:r>
            <a:r>
              <a:rPr lang="en-US">
                <a:latin typeface="Courier New" pitchFamily="-16" charset="0"/>
              </a:rPr>
              <a:t>char</a:t>
            </a:r>
            <a:r>
              <a:rPr lang="en-US"/>
              <a:t>, </a:t>
            </a:r>
            <a:r>
              <a:rPr lang="en-US">
                <a:latin typeface="Courier New" pitchFamily="-16" charset="0"/>
              </a:rPr>
              <a:t>short</a:t>
            </a:r>
            <a:r>
              <a:rPr lang="en-US"/>
              <a:t>, </a:t>
            </a:r>
            <a:r>
              <a:rPr lang="en-US">
                <a:latin typeface="Courier New" pitchFamily="-16" charset="0"/>
              </a:rPr>
              <a:t>unsigned short</a:t>
            </a:r>
            <a:r>
              <a:rPr lang="en-US"/>
              <a:t> automatically promoted to </a:t>
            </a:r>
            <a:r>
              <a:rPr lang="en-US">
                <a:latin typeface="Courier New" pitchFamily="-16" charset="0"/>
              </a:rPr>
              <a:t>int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en-US"/>
              <a:t>2)   When operating on values of different data types, the lower one is promoted to the type of the higher one.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en-US"/>
              <a:t>	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pay = hours * payrate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 ?  = 15 * 7.50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en-US"/>
              <a:t>3)   When using the </a:t>
            </a:r>
            <a:r>
              <a:rPr lang="en-US">
                <a:latin typeface="Courier New" pitchFamily="-16" charset="0"/>
              </a:rPr>
              <a:t>=</a:t>
            </a:r>
            <a:r>
              <a:rPr lang="en-US"/>
              <a:t> operator, the type of expression on right will be converted to type of variable on left</a:t>
            </a:r>
          </a:p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DAB3D330-F55E-B68F-BDB3-1834D7FEBB8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3.4</a:t>
            </a:r>
          </a:p>
        </p:txBody>
      </p:sp>
      <p:sp>
        <p:nvSpPr>
          <p:cNvPr id="26627" name="Subtitle 2">
            <a:extLst>
              <a:ext uri="{FF2B5EF4-FFF2-40B4-BE49-F238E27FC236}">
                <a16:creationId xmlns:a16="http://schemas.microsoft.com/office/drawing/2014/main" id="{8044C28B-2FD1-A574-7010-B968FC586D6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Overflow and Underflow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EA9100DC-A36B-9280-FA55-29A47D6688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Overflow and Underflow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FE685122-72D7-5850-F502-747E2E92B6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5000"/>
              </a:spcBef>
            </a:pPr>
            <a:r>
              <a:rPr lang="en-US" altLang="en-US"/>
              <a:t>Occurs when assigning a value that is too large (overflow) or too small (underflow) to be held in a variable</a:t>
            </a:r>
          </a:p>
          <a:p>
            <a:pPr>
              <a:spcBef>
                <a:spcPct val="15000"/>
              </a:spcBef>
            </a:pPr>
            <a:endParaRPr lang="en-US" altLang="en-US"/>
          </a:p>
          <a:p>
            <a:pPr>
              <a:spcBef>
                <a:spcPct val="15000"/>
              </a:spcBef>
            </a:pPr>
            <a:r>
              <a:rPr lang="en-US" altLang="en-US"/>
              <a:t>Variable contains value that is ‘wrapped around’ set of possible values</a:t>
            </a:r>
          </a:p>
          <a:p>
            <a:pPr>
              <a:spcBef>
                <a:spcPct val="15000"/>
              </a:spcBef>
            </a:pPr>
            <a:endParaRPr lang="en-US" altLang="en-US"/>
          </a:p>
          <a:p>
            <a:pPr>
              <a:spcBef>
                <a:spcPct val="15000"/>
              </a:spcBef>
            </a:pPr>
            <a:r>
              <a:rPr lang="en-US" altLang="en-US"/>
              <a:t>Different systems may display a warning/error message, stop the program, or continue execution using the incorrect value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1C86B-A8B3-D83A-2A6E-1B63EF48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2089B-0BAB-1233-5C95-419BDA725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 byte:</a:t>
            </a:r>
          </a:p>
          <a:p>
            <a:pPr marL="0" indent="0">
              <a:buNone/>
            </a:pPr>
            <a:r>
              <a:rPr lang="en-US"/>
              <a:t>			0 1 1 1 1 1 0 0	   124</a:t>
            </a:r>
          </a:p>
          <a:p>
            <a:pPr marL="0" indent="0">
              <a:buNone/>
            </a:pPr>
            <a:r>
              <a:rPr lang="en-US"/>
              <a:t>	+ 1		0 1 1 1 1 1 0 1	   125</a:t>
            </a:r>
          </a:p>
          <a:p>
            <a:pPr marL="0" indent="0">
              <a:buNone/>
            </a:pPr>
            <a:r>
              <a:rPr lang="en-US"/>
              <a:t>	+ 1		0 1 1 1 1 1 1 0	   126</a:t>
            </a:r>
          </a:p>
          <a:p>
            <a:pPr marL="0" indent="0">
              <a:buNone/>
            </a:pPr>
            <a:r>
              <a:rPr lang="en-US"/>
              <a:t>	+ 1		0 1 1 1 1 1 1 1	   127</a:t>
            </a:r>
          </a:p>
          <a:p>
            <a:pPr marL="0" indent="0">
              <a:buNone/>
            </a:pPr>
            <a:r>
              <a:rPr lang="en-US"/>
              <a:t>	+ 1		1 0 0 0 0 0 0 0	  -128</a:t>
            </a:r>
          </a:p>
          <a:p>
            <a:pPr marL="0" indent="0">
              <a:buNone/>
            </a:pPr>
            <a:r>
              <a:rPr lang="en-US"/>
              <a:t>	+ 1		1 0 0 0 0 0 0 1	  -127</a:t>
            </a:r>
          </a:p>
          <a:p>
            <a:pPr marL="0" indent="0">
              <a:buNone/>
            </a:pPr>
            <a:r>
              <a:rPr lang="en-US"/>
              <a:t>	+ 1		1 0 0 0 0 0 1 0	  -126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0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1C86B-A8B3-D83A-2A6E-1B63EF48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2089B-0BAB-1233-5C95-419BDA725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1 byte:</a:t>
            </a:r>
          </a:p>
          <a:p>
            <a:pPr marL="0" indent="0">
              <a:buNone/>
            </a:pPr>
            <a:r>
              <a:rPr lang="en-US"/>
              <a:t>			1 0 0 0 0 0 1 1	  -125</a:t>
            </a:r>
          </a:p>
          <a:p>
            <a:pPr marL="0" indent="0">
              <a:buNone/>
            </a:pPr>
            <a:r>
              <a:rPr lang="en-US"/>
              <a:t>	- 1		1 0 0 0 0 0 1 0	  -126</a:t>
            </a:r>
          </a:p>
          <a:p>
            <a:pPr marL="0" indent="0">
              <a:buNone/>
            </a:pPr>
            <a:r>
              <a:rPr lang="en-US"/>
              <a:t>	- 1		1 0 0 0 0 0 0 1	  -127</a:t>
            </a:r>
          </a:p>
          <a:p>
            <a:pPr marL="0" indent="0">
              <a:buNone/>
            </a:pPr>
            <a:r>
              <a:rPr lang="en-US"/>
              <a:t>	- 1		1 0 0 0 0 0 0 0	  -128</a:t>
            </a:r>
          </a:p>
          <a:p>
            <a:pPr marL="0" indent="0">
              <a:buNone/>
            </a:pPr>
            <a:r>
              <a:rPr lang="en-US"/>
              <a:t>	- 1		0 1 1 1 1 1 1 1	   127</a:t>
            </a:r>
          </a:p>
          <a:p>
            <a:pPr marL="0" indent="0">
              <a:buNone/>
            </a:pPr>
            <a:r>
              <a:rPr lang="en-US"/>
              <a:t>	- 1		0 1 1 1 1 1 1 0	   126</a:t>
            </a:r>
          </a:p>
          <a:p>
            <a:pPr marL="0" indent="0">
              <a:buNone/>
            </a:pPr>
            <a:r>
              <a:rPr lang="en-US"/>
              <a:t>	- 1		0 1 1 1 1 1 0 1	   125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0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633D6379-8446-FE8E-F760-C45B3CCF313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3.5</a:t>
            </a:r>
          </a:p>
        </p:txBody>
      </p:sp>
      <p:sp>
        <p:nvSpPr>
          <p:cNvPr id="28675" name="Subtitle 2">
            <a:extLst>
              <a:ext uri="{FF2B5EF4-FFF2-40B4-BE49-F238E27FC236}">
                <a16:creationId xmlns:a16="http://schemas.microsoft.com/office/drawing/2014/main" id="{2FE5C5C4-FD06-7173-C892-42B7771D473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Casting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BC0DCBF9-C18C-538E-6AB6-62872021F5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Casting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54BA8D2A-CC79-004F-F5DB-FA908114C7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Used to manually promote/demote data types</a:t>
            </a:r>
          </a:p>
          <a:p>
            <a:pPr>
              <a:lnSpc>
                <a:spcPct val="80000"/>
              </a:lnSpc>
            </a:pPr>
            <a:r>
              <a:rPr lang="en-US" altLang="en-US"/>
              <a:t>Useful for floating point division using </a:t>
            </a:r>
            <a:r>
              <a:rPr lang="en-US" altLang="en-US" err="1"/>
              <a:t>ints</a:t>
            </a:r>
            <a:r>
              <a:rPr lang="en-US" altLang="en-US"/>
              <a:t>:  </a:t>
            </a:r>
            <a:r>
              <a:rPr lang="en-US" altLang="en-US" sz="1600">
                <a:latin typeface="Courier New" panose="02070309020205020404" pitchFamily="49" charset="0"/>
              </a:rPr>
              <a:t>double m;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	</a:t>
            </a:r>
            <a:r>
              <a:rPr lang="en-US" altLang="en-US" sz="1600">
                <a:latin typeface="Courier New" panose="02070309020205020404" pitchFamily="49" charset="0"/>
              </a:rPr>
              <a:t>m = </a:t>
            </a:r>
            <a:r>
              <a:rPr lang="en-US" altLang="en-US" sz="1600" err="1">
                <a:latin typeface="Courier New" panose="02070309020205020404" pitchFamily="49" charset="0"/>
              </a:rPr>
              <a:t>static_cast</a:t>
            </a:r>
            <a:r>
              <a:rPr lang="en-US" altLang="en-US" sz="1600">
                <a:latin typeface="Courier New" panose="02070309020205020404" pitchFamily="49" charset="0"/>
              </a:rPr>
              <a:t>&lt;double&gt;(y2-y1)/(x2-x1);</a:t>
            </a:r>
            <a:endParaRPr lang="en-US" altLang="en-US" sz="1600"/>
          </a:p>
          <a:p>
            <a:pPr>
              <a:lnSpc>
                <a:spcPct val="80000"/>
              </a:lnSpc>
            </a:pPr>
            <a:r>
              <a:rPr lang="en-US" altLang="en-US"/>
              <a:t>Useful to see </a:t>
            </a:r>
            <a:r>
              <a:rPr lang="en-US" altLang="en-US">
                <a:latin typeface="Courier New" panose="02070309020205020404" pitchFamily="49" charset="0"/>
              </a:rPr>
              <a:t>int</a:t>
            </a:r>
            <a:r>
              <a:rPr lang="en-US" altLang="en-US"/>
              <a:t> value of a </a:t>
            </a:r>
            <a:r>
              <a:rPr lang="en-US" altLang="en-US">
                <a:latin typeface="Courier New" panose="02070309020205020404" pitchFamily="49" charset="0"/>
              </a:rPr>
              <a:t>char</a:t>
            </a:r>
            <a:r>
              <a:rPr lang="en-US" altLang="en-US"/>
              <a:t> variable:  </a:t>
            </a:r>
          </a:p>
          <a:p>
            <a:pPr>
              <a:lnSpc>
                <a:spcPct val="80000"/>
              </a:lnSpc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sz="1600">
                <a:latin typeface="Courier New" panose="02070309020205020404" pitchFamily="49" charset="0"/>
              </a:rPr>
              <a:t>char </a:t>
            </a:r>
            <a:r>
              <a:rPr lang="en-US" altLang="en-US" sz="1600" err="1">
                <a:latin typeface="Courier New" panose="02070309020205020404" pitchFamily="49" charset="0"/>
              </a:rPr>
              <a:t>ch</a:t>
            </a:r>
            <a:r>
              <a:rPr lang="en-US" altLang="en-US" sz="1600">
                <a:latin typeface="Courier New" panose="02070309020205020404" pitchFamily="49" charset="0"/>
              </a:rPr>
              <a:t> = 'C';</a:t>
            </a:r>
          </a:p>
          <a:p>
            <a:pPr>
              <a:lnSpc>
                <a:spcPct val="80000"/>
              </a:lnSpc>
            </a:pPr>
            <a:r>
              <a:rPr lang="en-US" altLang="en-US" sz="1600">
                <a:latin typeface="Courier New" panose="02070309020205020404" pitchFamily="49" charset="0"/>
              </a:rPr>
              <a:t>	</a:t>
            </a:r>
            <a:r>
              <a:rPr lang="en-US" altLang="en-US" sz="1600" err="1">
                <a:latin typeface="Courier New" panose="02070309020205020404" pitchFamily="49" charset="0"/>
              </a:rPr>
              <a:t>cout</a:t>
            </a:r>
            <a:r>
              <a:rPr lang="en-US" altLang="en-US" sz="1600">
                <a:latin typeface="Courier New" panose="02070309020205020404" pitchFamily="49" charset="0"/>
              </a:rPr>
              <a:t> &lt;&lt; </a:t>
            </a:r>
            <a:r>
              <a:rPr lang="en-US" altLang="en-US" sz="1600" err="1">
                <a:latin typeface="Courier New" panose="02070309020205020404" pitchFamily="49" charset="0"/>
              </a:rPr>
              <a:t>ch</a:t>
            </a:r>
            <a:r>
              <a:rPr lang="en-US" altLang="en-US" sz="1600">
                <a:latin typeface="Courier New" panose="02070309020205020404" pitchFamily="49" charset="0"/>
              </a:rPr>
              <a:t> &lt;&lt; " is " &lt;&lt; </a:t>
            </a:r>
            <a:r>
              <a:rPr lang="en-US" altLang="en-US" sz="1600" err="1">
                <a:latin typeface="Courier New" panose="02070309020205020404" pitchFamily="49" charset="0"/>
              </a:rPr>
              <a:t>static_cast</a:t>
            </a:r>
            <a:r>
              <a:rPr lang="en-US" altLang="en-US" sz="1600">
                <a:latin typeface="Courier New" panose="02070309020205020404" pitchFamily="49" charset="0"/>
              </a:rPr>
              <a:t>&lt;int&gt;(</a:t>
            </a:r>
            <a:r>
              <a:rPr lang="en-US" altLang="en-US" sz="1600" err="1">
                <a:latin typeface="Courier New" panose="02070309020205020404" pitchFamily="49" charset="0"/>
              </a:rPr>
              <a:t>ch</a:t>
            </a:r>
            <a:r>
              <a:rPr lang="en-US" altLang="en-US" sz="1600">
                <a:latin typeface="Courier New" panose="02070309020205020404" pitchFamily="49" charset="0"/>
              </a:rPr>
              <a:t>);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15D83589-EBF8-7E1B-8683-C10ACFCAE5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Casting</a:t>
            </a:r>
          </a:p>
        </p:txBody>
      </p:sp>
      <p:pic>
        <p:nvPicPr>
          <p:cNvPr id="30723" name="Picture 1">
            <a:extLst>
              <a:ext uri="{FF2B5EF4-FFF2-40B4-BE49-F238E27FC236}">
                <a16:creationId xmlns:a16="http://schemas.microsoft.com/office/drawing/2014/main" id="{3D5639F6-EBF8-194D-CE3B-6C2364440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980" y="1789373"/>
            <a:ext cx="5784040" cy="4510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CD35D53-FBDF-7D95-8420-3706F859FA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/>
              <a:t> Object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767376E-12A4-E603-225A-F68315AB44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Standard input object</a:t>
            </a:r>
          </a:p>
          <a:p>
            <a:r>
              <a:rPr lang="en-US" altLang="en-US"/>
              <a:t>Like </a:t>
            </a:r>
            <a:r>
              <a:rPr lang="en-US" altLang="en-US" err="1">
                <a:latin typeface="Courier New" panose="02070309020205020404" pitchFamily="49" charset="0"/>
              </a:rPr>
              <a:t>cout</a:t>
            </a:r>
            <a:r>
              <a:rPr lang="en-US" altLang="en-US"/>
              <a:t>, requires </a:t>
            </a:r>
            <a:r>
              <a:rPr lang="en-US" altLang="en-US">
                <a:latin typeface="Courier New" panose="02070309020205020404" pitchFamily="49" charset="0"/>
              </a:rPr>
              <a:t>iostream</a:t>
            </a:r>
            <a:r>
              <a:rPr lang="en-US" altLang="en-US"/>
              <a:t> file</a:t>
            </a:r>
          </a:p>
          <a:p>
            <a:r>
              <a:rPr lang="en-US" altLang="en-US"/>
              <a:t>Used to read input from keyboard</a:t>
            </a:r>
          </a:p>
          <a:p>
            <a:r>
              <a:rPr lang="en-US" altLang="en-US"/>
              <a:t>Information retrieved from </a:t>
            </a:r>
            <a:r>
              <a:rPr lang="en-US" altLang="en-US" err="1">
                <a:latin typeface="Courier New" panose="02070309020205020404" pitchFamily="49" charset="0"/>
              </a:rPr>
              <a:t>cin</a:t>
            </a:r>
            <a:r>
              <a:rPr lang="en-US" altLang="en-US"/>
              <a:t> with </a:t>
            </a:r>
            <a:r>
              <a:rPr lang="en-US" altLang="en-US">
                <a:latin typeface="Courier New" panose="02070309020205020404" pitchFamily="49" charset="0"/>
              </a:rPr>
              <a:t>&gt;&gt;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</a:rPr>
              <a:t>&lt;&lt; </a:t>
            </a:r>
            <a:r>
              <a:rPr lang="en-US" altLang="en-US"/>
              <a:t>is the </a:t>
            </a:r>
            <a:r>
              <a:rPr lang="en-US" altLang="en-US" b="1"/>
              <a:t>stream insertion operator </a:t>
            </a:r>
            <a:endParaRPr lang="en-US" altLang="en-US">
              <a:latin typeface="Courier New" panose="02070309020205020404" pitchFamily="49" charset="0"/>
            </a:endParaRPr>
          </a:p>
          <a:p>
            <a:pPr lvl="1"/>
            <a:r>
              <a:rPr lang="en-US" altLang="en-US">
                <a:latin typeface="Courier New" panose="02070309020205020404" pitchFamily="49" charset="0"/>
              </a:rPr>
              <a:t>&gt;&gt; </a:t>
            </a:r>
            <a:r>
              <a:rPr lang="en-US" altLang="en-US"/>
              <a:t>is the </a:t>
            </a:r>
            <a:r>
              <a:rPr lang="en-US" altLang="en-US" b="1"/>
              <a:t>stream extraction operator</a:t>
            </a:r>
          </a:p>
          <a:p>
            <a:r>
              <a:rPr lang="en-US" altLang="en-US"/>
              <a:t>Input is stored in one or more variables 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F391F481-F98B-2D93-14A9-07C027EE6B2C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Program 3_1_Input.cpp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21EE-F63B-30D0-C1F7-15A209CD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C-Style and </a:t>
            </a:r>
            <a:r>
              <a:rPr lang="en-US" err="1"/>
              <a:t>Prestandard</a:t>
            </a:r>
            <a:r>
              <a:rPr lang="en-US"/>
              <a:t> Type Cast Expressions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07D2DE72-F747-3384-42D7-FC2E2D170D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C-Style cast: data type name in </a:t>
            </a:r>
            <a:r>
              <a:rPr lang="en-US" altLang="en-US">
                <a:latin typeface="Courier New" panose="02070309020205020404" pitchFamily="49" charset="0"/>
              </a:rPr>
              <a:t>()</a:t>
            </a:r>
          </a:p>
          <a:p>
            <a:r>
              <a:rPr lang="en-US" altLang="en-US" sz="2800">
                <a:latin typeface="Courier New" panose="02070309020205020404" pitchFamily="49" charset="0"/>
              </a:rPr>
              <a:t>   </a:t>
            </a:r>
            <a:r>
              <a:rPr lang="en-US" altLang="en-US" sz="1600" err="1">
                <a:latin typeface="Courier New" panose="02070309020205020404" pitchFamily="49" charset="0"/>
              </a:rPr>
              <a:t>cout</a:t>
            </a:r>
            <a:r>
              <a:rPr lang="en-US" altLang="en-US" sz="1600">
                <a:latin typeface="Courier New" panose="02070309020205020404" pitchFamily="49" charset="0"/>
              </a:rPr>
              <a:t> &lt;&lt; </a:t>
            </a:r>
            <a:r>
              <a:rPr lang="en-US" altLang="en-US" sz="1600" err="1">
                <a:latin typeface="Courier New" panose="02070309020205020404" pitchFamily="49" charset="0"/>
              </a:rPr>
              <a:t>ch</a:t>
            </a:r>
            <a:r>
              <a:rPr lang="en-US" altLang="en-US" sz="1600">
                <a:latin typeface="Courier New" panose="02070309020205020404" pitchFamily="49" charset="0"/>
              </a:rPr>
              <a:t> &lt;&lt; " is " </a:t>
            </a:r>
            <a:r>
              <a:rPr lang="en-US" altLang="en-US" sz="1600"/>
              <a:t> </a:t>
            </a:r>
            <a:r>
              <a:rPr lang="en-US" altLang="en-US" sz="1600">
                <a:latin typeface="Courier New" panose="02070309020205020404" pitchFamily="49" charset="0"/>
              </a:rPr>
              <a:t>&lt;&lt; (int)</a:t>
            </a:r>
            <a:r>
              <a:rPr lang="en-US" altLang="en-US" sz="1600" err="1">
                <a:latin typeface="Courier New" panose="02070309020205020404" pitchFamily="49" charset="0"/>
              </a:rPr>
              <a:t>ch</a:t>
            </a:r>
            <a:r>
              <a:rPr lang="en-US" altLang="en-US" sz="160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err="1"/>
              <a:t>Prestandard</a:t>
            </a:r>
            <a:r>
              <a:rPr lang="en-US" altLang="en-US"/>
              <a:t> C++ cast: value in </a:t>
            </a:r>
            <a:r>
              <a:rPr lang="en-US" altLang="en-US">
                <a:latin typeface="Courier New" panose="02070309020205020404" pitchFamily="49" charset="0"/>
              </a:rPr>
              <a:t>()</a:t>
            </a:r>
          </a:p>
          <a:p>
            <a:r>
              <a:rPr lang="en-US" altLang="en-US">
                <a:latin typeface="Courier New" panose="02070309020205020404" pitchFamily="49" charset="0"/>
              </a:rPr>
              <a:t>	 </a:t>
            </a:r>
            <a:r>
              <a:rPr lang="en-US" altLang="en-US" sz="1600" err="1">
                <a:latin typeface="Courier New" panose="02070309020205020404" pitchFamily="49" charset="0"/>
              </a:rPr>
              <a:t>cout</a:t>
            </a:r>
            <a:r>
              <a:rPr lang="en-US" altLang="en-US" sz="1600">
                <a:latin typeface="Courier New" panose="02070309020205020404" pitchFamily="49" charset="0"/>
              </a:rPr>
              <a:t> &lt;&lt; </a:t>
            </a:r>
            <a:r>
              <a:rPr lang="en-US" altLang="en-US" sz="1600" err="1">
                <a:latin typeface="Courier New" panose="02070309020205020404" pitchFamily="49" charset="0"/>
              </a:rPr>
              <a:t>ch</a:t>
            </a:r>
            <a:r>
              <a:rPr lang="en-US" altLang="en-US" sz="1600">
                <a:latin typeface="Courier New" panose="02070309020205020404" pitchFamily="49" charset="0"/>
              </a:rPr>
              <a:t> &lt;&lt; " is " </a:t>
            </a:r>
            <a:r>
              <a:rPr lang="en-US" altLang="en-US" sz="1600"/>
              <a:t> </a:t>
            </a:r>
            <a:r>
              <a:rPr lang="en-US" altLang="en-US" sz="1600">
                <a:latin typeface="Courier New" panose="02070309020205020404" pitchFamily="49" charset="0"/>
              </a:rPr>
              <a:t>&lt;&lt; int(</a:t>
            </a:r>
            <a:r>
              <a:rPr lang="en-US" altLang="en-US" sz="1600" err="1">
                <a:latin typeface="Courier New" panose="02070309020205020404" pitchFamily="49" charset="0"/>
              </a:rPr>
              <a:t>ch</a:t>
            </a:r>
            <a:r>
              <a:rPr lang="en-US" altLang="en-US" sz="1600">
                <a:latin typeface="Courier New" panose="02070309020205020404" pitchFamily="49" charset="0"/>
              </a:rPr>
              <a:t>);</a:t>
            </a:r>
          </a:p>
          <a:p>
            <a:r>
              <a:rPr lang="en-US" altLang="en-US"/>
              <a:t>Both are still supported in C++, although </a:t>
            </a:r>
            <a:r>
              <a:rPr lang="en-US" altLang="en-US" err="1">
                <a:latin typeface="Courier New" panose="02070309020205020404" pitchFamily="49" charset="0"/>
              </a:rPr>
              <a:t>static_cast</a:t>
            </a:r>
            <a:r>
              <a:rPr lang="en-US" altLang="en-US"/>
              <a:t> is preferred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A7E765AF-E2C4-E44C-DE0C-5A32B0F416C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3.6</a:t>
            </a:r>
          </a:p>
        </p:txBody>
      </p:sp>
      <p:sp>
        <p:nvSpPr>
          <p:cNvPr id="32771" name="Subtitle 2">
            <a:extLst>
              <a:ext uri="{FF2B5EF4-FFF2-40B4-BE49-F238E27FC236}">
                <a16:creationId xmlns:a16="http://schemas.microsoft.com/office/drawing/2014/main" id="{6845DC91-0F30-6F03-1DE1-3E0034C2465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 Assignment and Combined Assignment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1EA8B-BDA2-0D07-B7E1-2CC6AEF0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Multiple Assignment and Combined Assignment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BFB2846A-13D8-4B96-4A01-E727B39674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=</a:t>
            </a:r>
            <a:r>
              <a:rPr lang="en-US" altLang="en-US"/>
              <a:t> can be used to assign a value to multiple variables:</a:t>
            </a:r>
          </a:p>
          <a:p>
            <a:pPr marL="201168" lvl="1" indent="0">
              <a:buNone/>
            </a:pPr>
            <a:r>
              <a:rPr lang="en-US" altLang="en-US">
                <a:latin typeface="Courier New" panose="02070309020205020404" pitchFamily="49" charset="0"/>
              </a:rPr>
              <a:t>	x = y = z = 5;</a:t>
            </a:r>
          </a:p>
          <a:p>
            <a:r>
              <a:rPr lang="en-US" altLang="en-US"/>
              <a:t>Value of </a:t>
            </a:r>
            <a:r>
              <a:rPr lang="en-US" altLang="en-US">
                <a:latin typeface="Courier New" panose="02070309020205020404" pitchFamily="49" charset="0"/>
              </a:rPr>
              <a:t>=</a:t>
            </a:r>
            <a:r>
              <a:rPr lang="en-US" altLang="en-US"/>
              <a:t> is the value that is assigned</a:t>
            </a:r>
          </a:p>
          <a:p>
            <a:r>
              <a:rPr lang="en-US" altLang="en-US"/>
              <a:t>Associates right to left:</a:t>
            </a:r>
          </a:p>
          <a:p>
            <a:pPr marL="201168" lvl="1" indent="0">
              <a:buClr>
                <a:schemeClr val="tx1"/>
              </a:buClr>
              <a:buNone/>
            </a:pPr>
            <a:r>
              <a:rPr lang="en-US" altLang="en-US"/>
              <a:t>	 </a:t>
            </a:r>
            <a:r>
              <a:rPr lang="en-US" altLang="en-US">
                <a:latin typeface="Courier New" panose="02070309020205020404" pitchFamily="49" charset="0"/>
              </a:rPr>
              <a:t>x = (y = (z = 5));</a:t>
            </a:r>
          </a:p>
          <a:p>
            <a:endParaRPr lang="en-US" altLang="en-US"/>
          </a:p>
        </p:txBody>
      </p:sp>
      <p:grpSp>
        <p:nvGrpSpPr>
          <p:cNvPr id="33796" name="Group 12">
            <a:extLst>
              <a:ext uri="{FF2B5EF4-FFF2-40B4-BE49-F238E27FC236}">
                <a16:creationId xmlns:a16="http://schemas.microsoft.com/office/drawing/2014/main" id="{96322FEC-123E-B83D-EB9D-524CDDC03349}"/>
              </a:ext>
            </a:extLst>
          </p:cNvPr>
          <p:cNvGrpSpPr>
            <a:grpSpLocks/>
          </p:cNvGrpSpPr>
          <p:nvPr/>
        </p:nvGrpSpPr>
        <p:grpSpPr bwMode="auto">
          <a:xfrm>
            <a:off x="3347680" y="3796700"/>
            <a:ext cx="852488" cy="1114425"/>
            <a:chOff x="2736" y="3168"/>
            <a:chExt cx="537" cy="702"/>
          </a:xfrm>
        </p:grpSpPr>
        <p:sp>
          <p:nvSpPr>
            <p:cNvPr id="33803" name="Text Box 4">
              <a:extLst>
                <a:ext uri="{FF2B5EF4-FFF2-40B4-BE49-F238E27FC236}">
                  <a16:creationId xmlns:a16="http://schemas.microsoft.com/office/drawing/2014/main" id="{04148269-E227-D079-C2F1-3A0C788BEC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4" y="3504"/>
              <a:ext cx="49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value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is 5</a:t>
              </a:r>
            </a:p>
          </p:txBody>
        </p:sp>
        <p:sp>
          <p:nvSpPr>
            <p:cNvPr id="33804" name="Line 5">
              <a:extLst>
                <a:ext uri="{FF2B5EF4-FFF2-40B4-BE49-F238E27FC236}">
                  <a16:creationId xmlns:a16="http://schemas.microsoft.com/office/drawing/2014/main" id="{F7D38D61-C8A2-40CF-BF04-45E8215A2D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36" y="3168"/>
              <a:ext cx="288" cy="288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797" name="Group 11">
            <a:extLst>
              <a:ext uri="{FF2B5EF4-FFF2-40B4-BE49-F238E27FC236}">
                <a16:creationId xmlns:a16="http://schemas.microsoft.com/office/drawing/2014/main" id="{0A8612DA-C981-7224-57FF-6C514034B7D2}"/>
              </a:ext>
            </a:extLst>
          </p:cNvPr>
          <p:cNvGrpSpPr>
            <a:grpSpLocks/>
          </p:cNvGrpSpPr>
          <p:nvPr/>
        </p:nvGrpSpPr>
        <p:grpSpPr bwMode="auto">
          <a:xfrm>
            <a:off x="2445045" y="3796700"/>
            <a:ext cx="792163" cy="1114425"/>
            <a:chOff x="1910" y="3168"/>
            <a:chExt cx="499" cy="702"/>
          </a:xfrm>
        </p:grpSpPr>
        <p:sp>
          <p:nvSpPr>
            <p:cNvPr id="33801" name="Text Box 6">
              <a:extLst>
                <a:ext uri="{FF2B5EF4-FFF2-40B4-BE49-F238E27FC236}">
                  <a16:creationId xmlns:a16="http://schemas.microsoft.com/office/drawing/2014/main" id="{9D3D3425-95F2-D386-CEEF-0EAB8BBBAC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" y="3504"/>
              <a:ext cx="49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value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is 5</a:t>
              </a:r>
            </a:p>
          </p:txBody>
        </p:sp>
        <p:sp>
          <p:nvSpPr>
            <p:cNvPr id="33802" name="Line 7">
              <a:extLst>
                <a:ext uri="{FF2B5EF4-FFF2-40B4-BE49-F238E27FC236}">
                  <a16:creationId xmlns:a16="http://schemas.microsoft.com/office/drawing/2014/main" id="{D8BA35A5-CFB1-2758-E0E9-0D97F088E2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16" y="3168"/>
              <a:ext cx="144" cy="288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798" name="Group 10">
            <a:extLst>
              <a:ext uri="{FF2B5EF4-FFF2-40B4-BE49-F238E27FC236}">
                <a16:creationId xmlns:a16="http://schemas.microsoft.com/office/drawing/2014/main" id="{CD6221F0-9D2D-106B-75D1-A6B8A40A8420}"/>
              </a:ext>
            </a:extLst>
          </p:cNvPr>
          <p:cNvGrpSpPr>
            <a:grpSpLocks/>
          </p:cNvGrpSpPr>
          <p:nvPr/>
        </p:nvGrpSpPr>
        <p:grpSpPr bwMode="auto">
          <a:xfrm>
            <a:off x="1505589" y="3796700"/>
            <a:ext cx="838200" cy="1114425"/>
            <a:chOff x="1104" y="3168"/>
            <a:chExt cx="528" cy="702"/>
          </a:xfrm>
        </p:grpSpPr>
        <p:sp>
          <p:nvSpPr>
            <p:cNvPr id="33799" name="Text Box 8">
              <a:extLst>
                <a:ext uri="{FF2B5EF4-FFF2-40B4-BE49-F238E27FC236}">
                  <a16:creationId xmlns:a16="http://schemas.microsoft.com/office/drawing/2014/main" id="{D0996B4E-4674-8742-911A-5FF91F9FD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504"/>
              <a:ext cx="52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value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is 5</a:t>
              </a:r>
            </a:p>
          </p:txBody>
        </p:sp>
        <p:sp>
          <p:nvSpPr>
            <p:cNvPr id="33800" name="Line 9">
              <a:extLst>
                <a:ext uri="{FF2B5EF4-FFF2-40B4-BE49-F238E27FC236}">
                  <a16:creationId xmlns:a16="http://schemas.microsoft.com/office/drawing/2014/main" id="{9EDF5FF2-7B58-2C1A-EEF8-005781D74E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44" y="3168"/>
              <a:ext cx="48" cy="288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70C8E1A4-3128-59DC-968A-B551F673CA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Combined Assignment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457D11CE-4A33-D08B-3068-7F26551F5A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Look at the following statement:</a:t>
            </a:r>
            <a:br>
              <a:rPr lang="en-US" altLang="en-US"/>
            </a:br>
            <a:endParaRPr lang="en-US" altLang="en-US" sz="3600"/>
          </a:p>
          <a:p>
            <a:pPr marL="201168" lvl="1" indent="0">
              <a:buNone/>
            </a:pPr>
            <a:r>
              <a:rPr lang="en-US" altLang="en-US" sz="2000"/>
              <a:t>	</a:t>
            </a:r>
            <a:r>
              <a:rPr lang="en-US" altLang="en-US" sz="2000">
                <a:latin typeface="Courier New" panose="02070309020205020404" pitchFamily="49" charset="0"/>
              </a:rPr>
              <a:t>sum = sum + 1;</a:t>
            </a:r>
            <a:endParaRPr lang="en-US" altLang="en-US" sz="2000"/>
          </a:p>
          <a:p>
            <a:pPr marL="201168" lvl="1" indent="0">
              <a:buClr>
                <a:schemeClr val="tx1"/>
              </a:buClr>
              <a:buNone/>
            </a:pPr>
            <a:br>
              <a:rPr lang="en-US" altLang="en-US" sz="3200"/>
            </a:br>
            <a:r>
              <a:rPr lang="en-US" altLang="en-US" sz="2000"/>
              <a:t>This adds 1 to the variable </a:t>
            </a:r>
            <a:r>
              <a:rPr lang="en-US" altLang="en-US" sz="2000" b="1">
                <a:solidFill>
                  <a:srgbClr val="FA8218"/>
                </a:solidFill>
                <a:latin typeface="Courier New" panose="02070309020205020404" pitchFamily="49" charset="0"/>
              </a:rPr>
              <a:t>sum</a:t>
            </a:r>
            <a:r>
              <a:rPr lang="en-US" altLang="en-US" sz="2000"/>
              <a:t>.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11FC4436-829E-660F-207E-6277992C0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Other Similar Statements</a:t>
            </a:r>
          </a:p>
        </p:txBody>
      </p:sp>
      <p:pic>
        <p:nvPicPr>
          <p:cNvPr id="35843" name="Picture 2">
            <a:extLst>
              <a:ext uri="{FF2B5EF4-FFF2-40B4-BE49-F238E27FC236}">
                <a16:creationId xmlns:a16="http://schemas.microsoft.com/office/drawing/2014/main" id="{FBE3A9BB-2783-9F17-C1B1-A78A58170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2281238"/>
            <a:ext cx="846772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F16204F3-B784-65B4-BAC8-EC79805F47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Combined Assignment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5B5AB1D9-52FA-DAEA-0AC6-EFD40E64CA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combined assignment operators provide a shorthand for these types of statements.</a:t>
            </a:r>
          </a:p>
          <a:p>
            <a:endParaRPr lang="en-US" altLang="en-US"/>
          </a:p>
          <a:p>
            <a:r>
              <a:rPr lang="en-US" altLang="en-US"/>
              <a:t>The statement</a:t>
            </a:r>
          </a:p>
          <a:p>
            <a:pPr marL="201168" lvl="1" indent="0"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sum = sum + 1;</a:t>
            </a:r>
          </a:p>
          <a:p>
            <a:r>
              <a:rPr lang="en-US" altLang="en-US"/>
              <a:t>is equivalent to</a:t>
            </a:r>
          </a:p>
          <a:p>
            <a:pPr marL="201168" lvl="1" indent="0">
              <a:buNone/>
            </a:pPr>
            <a:r>
              <a:rPr lang="en-US" altLang="en-US">
                <a:latin typeface="Courier New" panose="02070309020205020404" pitchFamily="49" charset="0"/>
              </a:rPr>
              <a:t> 	sum += 1;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3CE86-C0DB-C5B1-C51C-68C3B44E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Combined Assignment Operators</a:t>
            </a:r>
          </a:p>
        </p:txBody>
      </p:sp>
      <p:pic>
        <p:nvPicPr>
          <p:cNvPr id="37891" name="Picture 2">
            <a:extLst>
              <a:ext uri="{FF2B5EF4-FFF2-40B4-BE49-F238E27FC236}">
                <a16:creationId xmlns:a16="http://schemas.microsoft.com/office/drawing/2014/main" id="{9CA70B16-BED4-6A1B-DEC7-4E9749250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2424113"/>
            <a:ext cx="844867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3CE86-C0DB-C5B1-C51C-68C3B44E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Combined 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02631-A91D-6753-11D3-90365D1DC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x = 20;</a:t>
            </a:r>
          </a:p>
          <a:p>
            <a:pPr marL="201168" lvl="1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a = 5;</a:t>
            </a:r>
          </a:p>
          <a:p>
            <a:r>
              <a:rPr lang="en-US"/>
              <a:t>What is the value of:</a:t>
            </a:r>
          </a:p>
          <a:p>
            <a:pPr marL="201168" lvl="1" indent="0">
              <a:buNone/>
            </a:pPr>
            <a:r>
              <a:rPr lang="en-US"/>
              <a:t>	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 *= a + 5;</a:t>
            </a:r>
          </a:p>
          <a:p>
            <a:pPr marL="201168" lvl="1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x = x * (a + 5);</a:t>
            </a:r>
          </a:p>
          <a:p>
            <a:pPr marL="201168" lvl="1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x = 20 * (5 + 5);</a:t>
            </a:r>
          </a:p>
          <a:p>
            <a:pPr marL="201168" lvl="1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x = 20 * 10;</a:t>
            </a:r>
          </a:p>
          <a:p>
            <a:pPr marL="201168" lvl="1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x = 200;</a:t>
            </a:r>
          </a:p>
        </p:txBody>
      </p:sp>
    </p:spTree>
    <p:extLst>
      <p:ext uri="{BB962C8B-B14F-4D97-AF65-F5344CB8AC3E}">
        <p14:creationId xmlns:p14="http://schemas.microsoft.com/office/powerpoint/2010/main" val="64450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0D0128E4-16AA-C062-FA2A-07F38FE4019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3.7</a:t>
            </a:r>
          </a:p>
        </p:txBody>
      </p:sp>
      <p:sp>
        <p:nvSpPr>
          <p:cNvPr id="38915" name="Subtitle 2">
            <a:extLst>
              <a:ext uri="{FF2B5EF4-FFF2-40B4-BE49-F238E27FC236}">
                <a16:creationId xmlns:a16="http://schemas.microsoft.com/office/drawing/2014/main" id="{B5BAFD11-3FD5-F3A2-552D-68A2BF9ED87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Formatting Output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951AA9E8-89F1-9FE6-67A6-4634310596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Formatting Output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B0849123-F4FA-59D4-96B1-D526497469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Can control how output displays for numeric, string data:</a:t>
            </a:r>
          </a:p>
          <a:p>
            <a:pPr lvl="1"/>
            <a:r>
              <a:rPr lang="en-US" altLang="en-US" dirty="0"/>
              <a:t>size</a:t>
            </a:r>
          </a:p>
          <a:p>
            <a:pPr lvl="1"/>
            <a:r>
              <a:rPr lang="en-US" altLang="en-US" dirty="0"/>
              <a:t>position</a:t>
            </a:r>
          </a:p>
          <a:p>
            <a:pPr lvl="1"/>
            <a:r>
              <a:rPr lang="en-US" altLang="en-US" dirty="0"/>
              <a:t>number of digits</a:t>
            </a:r>
          </a:p>
          <a:p>
            <a:r>
              <a:rPr lang="en-US" altLang="en-US" dirty="0"/>
              <a:t>Can also determine the form of output</a:t>
            </a:r>
          </a:p>
          <a:p>
            <a:pPr lvl="1"/>
            <a:r>
              <a:rPr lang="en-US" altLang="en-US" dirty="0"/>
              <a:t>720</a:t>
            </a:r>
          </a:p>
          <a:p>
            <a:pPr lvl="1"/>
            <a:r>
              <a:rPr lang="en-US" altLang="en-US" dirty="0"/>
              <a:t>720.0</a:t>
            </a:r>
          </a:p>
          <a:p>
            <a:pPr lvl="1"/>
            <a:r>
              <a:rPr lang="en-US" altLang="en-US" dirty="0"/>
              <a:t>720.0000000</a:t>
            </a:r>
          </a:p>
          <a:p>
            <a:pPr lvl="1"/>
            <a:r>
              <a:rPr lang="en-US" altLang="en-US" dirty="0"/>
              <a:t>7.2e+2</a:t>
            </a:r>
          </a:p>
          <a:p>
            <a:pPr lvl="1"/>
            <a:r>
              <a:rPr lang="en-US" altLang="en-US" dirty="0"/>
              <a:t>+720.0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210A3DA-834E-5B06-B45D-FF721BF7A0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/>
              <a:t> Object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AF6AF76D-E964-C089-A963-FB7AF90B8A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err="1">
                <a:latin typeface="Courier New" panose="02070309020205020404" pitchFamily="49" charset="0"/>
              </a:rPr>
              <a:t>cin</a:t>
            </a:r>
            <a:r>
              <a:rPr lang="en-US" altLang="en-US"/>
              <a:t> converts data to the type that matches the variable:</a:t>
            </a:r>
            <a:br>
              <a:rPr lang="en-US" altLang="en-US"/>
            </a:br>
            <a:endParaRPr lang="en-US" altLang="en-US"/>
          </a:p>
          <a:p>
            <a:pPr marL="201168" lvl="1" indent="0"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int height;</a:t>
            </a:r>
          </a:p>
          <a:p>
            <a:pPr marL="201168" lvl="1" indent="0"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err="1">
                <a:latin typeface="Courier New" panose="02070309020205020404" pitchFamily="49" charset="0"/>
              </a:rPr>
              <a:t>cout</a:t>
            </a:r>
            <a:r>
              <a:rPr lang="en-US" altLang="en-US">
                <a:latin typeface="Courier New" panose="02070309020205020404" pitchFamily="49" charset="0"/>
              </a:rPr>
              <a:t> &lt;&lt; "How tall is the room? ";</a:t>
            </a:r>
          </a:p>
          <a:p>
            <a:pPr marL="201168" lvl="1" indent="0"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err="1">
                <a:latin typeface="Courier New" panose="02070309020205020404" pitchFamily="49" charset="0"/>
              </a:rPr>
              <a:t>cin</a:t>
            </a:r>
            <a:r>
              <a:rPr lang="en-US" altLang="en-US">
                <a:latin typeface="Courier New" panose="02070309020205020404" pitchFamily="49" charset="0"/>
              </a:rPr>
              <a:t> &gt;&gt; height;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951AA9E8-89F1-9FE6-67A6-4634310596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Formatting Output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B0849123-F4FA-59D4-96B1-D526497469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Can control how output displays for numeric, string data:</a:t>
            </a:r>
          </a:p>
          <a:p>
            <a:pPr lvl="1"/>
            <a:r>
              <a:rPr lang="en-US" altLang="en-US"/>
              <a:t>size</a:t>
            </a:r>
          </a:p>
          <a:p>
            <a:pPr lvl="1"/>
            <a:r>
              <a:rPr lang="en-US" altLang="en-US"/>
              <a:t>position</a:t>
            </a:r>
          </a:p>
          <a:p>
            <a:pPr lvl="1"/>
            <a:r>
              <a:rPr lang="en-US" altLang="en-US"/>
              <a:t>number of digits</a:t>
            </a:r>
          </a:p>
          <a:p>
            <a:r>
              <a:rPr lang="en-US" altLang="en-US"/>
              <a:t>Requires </a:t>
            </a:r>
            <a:r>
              <a:rPr lang="en-US" altLang="en-US" err="1">
                <a:latin typeface="Courier New" panose="02070309020205020404" pitchFamily="49" charset="0"/>
              </a:rPr>
              <a:t>iomanip</a:t>
            </a:r>
            <a:r>
              <a:rPr lang="en-US" altLang="en-US"/>
              <a:t> header file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71704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0AE9B147-BEE4-4A8C-48FA-3FBF11EFD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Stream Manipulators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E676F968-785D-F578-32F7-817A7FC41F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Used to control how an output field is displayed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Some affect just the next value displayed:</a:t>
            </a:r>
          </a:p>
          <a:p>
            <a:pPr lvl="1"/>
            <a:r>
              <a:rPr lang="en-US" altLang="en-US" err="1">
                <a:latin typeface="Courier New" panose="02070309020205020404" pitchFamily="49" charset="0"/>
              </a:rPr>
              <a:t>setw</a:t>
            </a:r>
            <a:r>
              <a:rPr lang="en-US" altLang="en-US">
                <a:latin typeface="Courier New" panose="02070309020205020404" pitchFamily="49" charset="0"/>
              </a:rPr>
              <a:t>(x)</a:t>
            </a:r>
            <a:r>
              <a:rPr lang="en-US" altLang="en-US"/>
              <a:t>: print in a field at least </a:t>
            </a:r>
            <a:r>
              <a:rPr lang="en-US" altLang="en-US">
                <a:latin typeface="Courier New" panose="02070309020205020404" pitchFamily="49" charset="0"/>
              </a:rPr>
              <a:t>x</a:t>
            </a:r>
            <a:r>
              <a:rPr lang="en-US" altLang="en-US"/>
              <a:t> spaces wide.  Use more spaces if field is not wide enough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EF06C5A3-EEA6-CB16-89B1-522EFF5085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Stream Manipulators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0ACEC60E-998A-4EAF-6134-0B0B62F840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Some affect values until changed again: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</a:rPr>
              <a:t>fixed</a:t>
            </a:r>
            <a:r>
              <a:rPr lang="en-US" altLang="en-US"/>
              <a:t>: use decimal notation for floating-point values</a:t>
            </a:r>
            <a:endParaRPr lang="en-US" altLang="en-US">
              <a:latin typeface="Courier New" panose="02070309020205020404" pitchFamily="49" charset="0"/>
            </a:endParaRPr>
          </a:p>
          <a:p>
            <a:pPr lvl="1"/>
            <a:r>
              <a:rPr lang="en-US" altLang="en-US" err="1">
                <a:latin typeface="Courier New" panose="02070309020205020404" pitchFamily="49" charset="0"/>
              </a:rPr>
              <a:t>setprecision</a:t>
            </a:r>
            <a:r>
              <a:rPr lang="en-US" altLang="en-US">
                <a:latin typeface="Courier New" panose="02070309020205020404" pitchFamily="49" charset="0"/>
              </a:rPr>
              <a:t>(x)</a:t>
            </a:r>
            <a:r>
              <a:rPr lang="en-US" altLang="en-US"/>
              <a:t>: when used with </a:t>
            </a:r>
            <a:r>
              <a:rPr lang="en-US" altLang="en-US">
                <a:latin typeface="Courier New" panose="02070309020205020404" pitchFamily="49" charset="0"/>
              </a:rPr>
              <a:t>fixed</a:t>
            </a:r>
            <a:r>
              <a:rPr lang="en-US" altLang="en-US"/>
              <a:t>, print floating-point value using </a:t>
            </a:r>
            <a:r>
              <a:rPr lang="en-US" altLang="en-US">
                <a:latin typeface="Courier New" panose="02070309020205020404" pitchFamily="49" charset="0"/>
              </a:rPr>
              <a:t>x</a:t>
            </a:r>
            <a:r>
              <a:rPr lang="en-US" altLang="en-US"/>
              <a:t> digits after the decimal.  Without </a:t>
            </a:r>
            <a:r>
              <a:rPr lang="en-US" altLang="en-US">
                <a:latin typeface="Courier New" panose="02070309020205020404" pitchFamily="49" charset="0"/>
              </a:rPr>
              <a:t>fixed</a:t>
            </a:r>
            <a:r>
              <a:rPr lang="en-US" altLang="en-US"/>
              <a:t>, print floating-point value using x significant digits</a:t>
            </a:r>
          </a:p>
          <a:p>
            <a:pPr lvl="1"/>
            <a:r>
              <a:rPr lang="en-US" altLang="en-US" err="1">
                <a:latin typeface="Courier New" panose="02070309020205020404" pitchFamily="49" charset="0"/>
              </a:rPr>
              <a:t>showpoint</a:t>
            </a:r>
            <a:r>
              <a:rPr lang="en-US" altLang="en-US"/>
              <a:t>: always print decimal for floating-point values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15E32EDC-9091-4F3A-DFCA-FA07174B57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Stream Manipulators</a:t>
            </a:r>
          </a:p>
        </p:txBody>
      </p:sp>
      <p:pic>
        <p:nvPicPr>
          <p:cNvPr id="47107" name="Picture 2">
            <a:extLst>
              <a:ext uri="{FF2B5EF4-FFF2-40B4-BE49-F238E27FC236}">
                <a16:creationId xmlns:a16="http://schemas.microsoft.com/office/drawing/2014/main" id="{E65AD1A2-2713-84B2-2B6D-8757C6CED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114550"/>
            <a:ext cx="785812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FB5279AF-84C1-217C-B4A4-B9FEA4650E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3.8</a:t>
            </a:r>
          </a:p>
        </p:txBody>
      </p:sp>
      <p:sp>
        <p:nvSpPr>
          <p:cNvPr id="48131" name="Subtitle 2">
            <a:extLst>
              <a:ext uri="{FF2B5EF4-FFF2-40B4-BE49-F238E27FC236}">
                <a16:creationId xmlns:a16="http://schemas.microsoft.com/office/drawing/2014/main" id="{B8D2C8BD-A86D-9C33-CBF1-293F2E725C3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Working with Characters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/>
              <a:t> Objects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EF4F-2E11-6A00-CBF0-B5BC18D95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br>
              <a:rPr lang="en-US" dirty="0"/>
            </a:br>
            <a:r>
              <a:rPr lang="en-US" dirty="0"/>
              <a:t>Working with Characters and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Objects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6E606E4C-F02E-B80E-DED1-59D016BD6C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Using </a:t>
            </a:r>
            <a:r>
              <a:rPr lang="en-US" altLang="en-US" b="1" err="1">
                <a:solidFill>
                  <a:srgbClr val="FA82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/>
              <a:t> with the &gt;&gt; operator to input strings can cause problems:</a:t>
            </a:r>
          </a:p>
          <a:p>
            <a:r>
              <a:rPr lang="en-US" altLang="en-US"/>
              <a:t>It passes over and ignores any leading </a:t>
            </a:r>
            <a:r>
              <a:rPr lang="en-US" altLang="en-US" i="1"/>
              <a:t>whitespace characters (spaces, tabs, or line breaks)</a:t>
            </a:r>
          </a:p>
          <a:p>
            <a:r>
              <a:rPr lang="en-US" altLang="en-US"/>
              <a:t>To work around this problem, you can use a C++ function named </a:t>
            </a:r>
            <a:r>
              <a:rPr lang="en-US" altLang="en-US" b="1" err="1">
                <a:solidFill>
                  <a:srgbClr val="FA82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altLang="en-US"/>
              <a:t>.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5EF0127F-E782-D4E5-D002-477F91B9A05F}"/>
              </a:ext>
            </a:extLst>
          </p:cNvPr>
          <p:cNvSpPr/>
          <p:nvPr/>
        </p:nvSpPr>
        <p:spPr>
          <a:xfrm>
            <a:off x="7259966" y="5977467"/>
            <a:ext cx="1804253" cy="253819"/>
          </a:xfrm>
          <a:prstGeom prst="snip2DiagRect">
            <a:avLst>
              <a:gd name="adj1" fmla="val 0"/>
              <a:gd name="adj2" fmla="val 45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Program 3-18, 3-19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016F7-689A-8A3B-9BE1-DF83DD57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300" dirty="0"/>
              <a:t>Working with Characters and </a:t>
            </a:r>
            <a:r>
              <a:rPr lang="en-US" sz="4300" b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4300" dirty="0"/>
              <a:t> Objects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46A87A0A-332D-3430-01C3-BA5808FE10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read a single character:</a:t>
            </a:r>
          </a:p>
          <a:p>
            <a:pPr lvl="1"/>
            <a:r>
              <a:rPr lang="en-US" altLang="en-US" dirty="0"/>
              <a:t>Use </a:t>
            </a:r>
            <a:r>
              <a:rPr lang="en-US" altLang="en-US" dirty="0" err="1">
                <a:latin typeface="Courier New" panose="02070309020205020404" pitchFamily="49" charset="0"/>
              </a:rPr>
              <a:t>cin</a:t>
            </a:r>
            <a:r>
              <a:rPr lang="en-US" altLang="en-US" dirty="0"/>
              <a:t>:</a:t>
            </a:r>
          </a:p>
          <a:p>
            <a:pPr marL="384048" lvl="2" indent="0">
              <a:buClr>
                <a:srgbClr val="008000"/>
              </a:buClr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char </a:t>
            </a:r>
            <a:r>
              <a:rPr lang="en-US" altLang="en-US" dirty="0" err="1">
                <a:latin typeface="Courier New" panose="02070309020205020404" pitchFamily="49" charset="0"/>
              </a:rPr>
              <a:t>ch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marL="384048" lvl="2" indent="0">
              <a:buClr>
                <a:srgbClr val="008000"/>
              </a:buClr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 &lt;&lt; "Strike any key to continue";</a:t>
            </a:r>
          </a:p>
          <a:p>
            <a:pPr marL="384048" lvl="2" indent="0">
              <a:buClr>
                <a:srgbClr val="008000"/>
              </a:buClr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cin</a:t>
            </a:r>
            <a:r>
              <a:rPr lang="en-US" altLang="en-US" dirty="0">
                <a:latin typeface="Courier New" panose="02070309020205020404" pitchFamily="49" charset="0"/>
              </a:rPr>
              <a:t> &gt;&gt; </a:t>
            </a:r>
            <a:r>
              <a:rPr lang="en-US" altLang="en-US" dirty="0" err="1">
                <a:latin typeface="Courier New" panose="02070309020205020404" pitchFamily="49" charset="0"/>
              </a:rPr>
              <a:t>ch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lvl="2">
              <a:buClr>
                <a:srgbClr val="008000"/>
              </a:buClr>
            </a:pPr>
            <a:r>
              <a:rPr lang="en-US" altLang="en-US" dirty="0"/>
              <a:t>Problem: will skip over blanks, tabs, </a:t>
            </a:r>
            <a:r>
              <a:rPr lang="en-US" altLang="en-US" dirty="0">
                <a:latin typeface="Courier New" panose="02070309020205020404" pitchFamily="49" charset="0"/>
              </a:rPr>
              <a:t>&lt;CR&gt;</a:t>
            </a:r>
          </a:p>
          <a:p>
            <a:pPr lvl="2">
              <a:buClr>
                <a:srgbClr val="008000"/>
              </a:buClr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/>
            <a:r>
              <a:rPr lang="en-US" altLang="en-US" dirty="0"/>
              <a:t>Use </a:t>
            </a:r>
            <a:r>
              <a:rPr lang="en-US" altLang="en-US" dirty="0" err="1">
                <a:latin typeface="Courier New" panose="02070309020205020404" pitchFamily="49" charset="0"/>
              </a:rPr>
              <a:t>cin.get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  <a:r>
              <a:rPr lang="en-US" altLang="en-US" dirty="0"/>
              <a:t>:</a:t>
            </a:r>
          </a:p>
          <a:p>
            <a:pPr marL="384048" lvl="2" indent="0">
              <a:buClr>
                <a:schemeClr val="tx1"/>
              </a:buClr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cin.get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</a:rPr>
              <a:t>ch</a:t>
            </a:r>
            <a:r>
              <a:rPr lang="en-US" altLang="en-US" dirty="0">
                <a:latin typeface="Courier New" panose="02070309020205020404" pitchFamily="49" charset="0"/>
              </a:rPr>
              <a:t>);</a:t>
            </a:r>
          </a:p>
          <a:p>
            <a:pPr lvl="2">
              <a:buClr>
                <a:schemeClr val="tx1"/>
              </a:buClr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altLang="en-US" dirty="0"/>
              <a:t> is known as a member function of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Clr>
                <a:schemeClr val="tx1"/>
              </a:buClr>
            </a:pPr>
            <a:r>
              <a:rPr lang="en-US" altLang="en-US" dirty="0"/>
              <a:t>Will read the next character entered, even whitespace</a:t>
            </a:r>
          </a:p>
          <a:p>
            <a:endParaRPr lang="en-US" altLang="en-US" dirty="0"/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7FB6929B-77CD-B19B-A37F-72C0278BE941}"/>
              </a:ext>
            </a:extLst>
          </p:cNvPr>
          <p:cNvSpPr/>
          <p:nvPr/>
        </p:nvSpPr>
        <p:spPr>
          <a:xfrm>
            <a:off x="7259966" y="5977467"/>
            <a:ext cx="1804253" cy="253819"/>
          </a:xfrm>
          <a:prstGeom prst="snip2DiagRect">
            <a:avLst>
              <a:gd name="adj1" fmla="val 0"/>
              <a:gd name="adj2" fmla="val 45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Program 3-20, 3-21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33691-DB8B-D7CB-B0B4-0495FCFAE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Working with Characters and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/>
              <a:t> Objects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052BEE05-43FA-DAC1-F872-6653B850C9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Mixing </a:t>
            </a:r>
            <a:r>
              <a:rPr lang="en-US" altLang="en-US" err="1">
                <a:latin typeface="Courier New" panose="02070309020205020404" pitchFamily="49" charset="0"/>
              </a:rPr>
              <a:t>cin</a:t>
            </a:r>
            <a:r>
              <a:rPr lang="en-US" altLang="en-US">
                <a:latin typeface="Courier New" panose="02070309020205020404" pitchFamily="49" charset="0"/>
              </a:rPr>
              <a:t> &gt;&gt;</a:t>
            </a:r>
            <a:r>
              <a:rPr lang="en-US" altLang="en-US"/>
              <a:t> and </a:t>
            </a:r>
            <a:r>
              <a:rPr lang="en-US" altLang="en-US" err="1">
                <a:latin typeface="Courier New" panose="02070309020205020404" pitchFamily="49" charset="0"/>
              </a:rPr>
              <a:t>cin.get</a:t>
            </a:r>
            <a:r>
              <a:rPr lang="en-US" altLang="en-US">
                <a:latin typeface="Courier New" panose="02070309020205020404" pitchFamily="49" charset="0"/>
              </a:rPr>
              <a:t>()</a:t>
            </a:r>
            <a:r>
              <a:rPr lang="en-US" altLang="en-US"/>
              <a:t> in the same program can cause input errors that are hard to detect</a:t>
            </a:r>
          </a:p>
          <a:p>
            <a:r>
              <a:rPr lang="en-US" altLang="en-US"/>
              <a:t>To skip over unneeded characters that are still in the keyboard buffer, use </a:t>
            </a:r>
            <a:r>
              <a:rPr lang="en-US" altLang="en-US" err="1">
                <a:latin typeface="Courier New" panose="02070309020205020404" pitchFamily="49" charset="0"/>
              </a:rPr>
              <a:t>cin.ignore</a:t>
            </a:r>
            <a:r>
              <a:rPr lang="en-US" altLang="en-US">
                <a:latin typeface="Courier New" panose="02070309020205020404" pitchFamily="49" charset="0"/>
              </a:rPr>
              <a:t>()</a:t>
            </a:r>
            <a:r>
              <a:rPr lang="en-US" altLang="en-US"/>
              <a:t>:</a:t>
            </a:r>
          </a:p>
          <a:p>
            <a:pPr marL="201168" lvl="1" indent="0">
              <a:buNone/>
            </a:pPr>
            <a:r>
              <a:rPr lang="en-US" altLang="en-US" sz="2400"/>
              <a:t>	</a:t>
            </a:r>
            <a:r>
              <a:rPr lang="en-US" altLang="en-US" sz="1600">
                <a:latin typeface="Courier New" panose="02070309020205020404" pitchFamily="49" charset="0"/>
              </a:rPr>
              <a:t>// skip next char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	</a:t>
            </a:r>
            <a:r>
              <a:rPr lang="en-US" altLang="en-US" sz="1600" err="1">
                <a:latin typeface="Courier New" panose="02070309020205020404" pitchFamily="49" charset="0"/>
              </a:rPr>
              <a:t>cin.ignore</a:t>
            </a:r>
            <a:r>
              <a:rPr lang="en-US" altLang="en-US" sz="1600">
                <a:latin typeface="Courier New" panose="02070309020205020404" pitchFamily="49" charset="0"/>
              </a:rPr>
              <a:t>(); </a:t>
            </a:r>
            <a:br>
              <a:rPr lang="en-US" altLang="en-US" sz="1600">
                <a:latin typeface="Courier New" panose="02070309020205020404" pitchFamily="49" charset="0"/>
              </a:rPr>
            </a:b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	// skip the next 10 chars or until '\n'</a:t>
            </a:r>
          </a:p>
          <a:p>
            <a:pPr marL="201168" lvl="1" indent="0"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</a:t>
            </a:r>
            <a:r>
              <a:rPr lang="en-US" altLang="en-US" sz="1600" err="1">
                <a:latin typeface="Courier New" panose="02070309020205020404" pitchFamily="49" charset="0"/>
              </a:rPr>
              <a:t>cin.ignore</a:t>
            </a:r>
            <a:r>
              <a:rPr lang="en-US" altLang="en-US" sz="1600">
                <a:latin typeface="Courier New" panose="02070309020205020404" pitchFamily="49" charset="0"/>
              </a:rPr>
              <a:t>(10, '\n');</a:t>
            </a:r>
            <a:endParaRPr lang="en-US" altLang="en-US" sz="1600"/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79A7E607-2A31-65B0-9EB8-B635A262939F}"/>
              </a:ext>
            </a:extLst>
          </p:cNvPr>
          <p:cNvSpPr/>
          <p:nvPr/>
        </p:nvSpPr>
        <p:spPr>
          <a:xfrm>
            <a:off x="7259966" y="5977467"/>
            <a:ext cx="1804253" cy="253819"/>
          </a:xfrm>
          <a:prstGeom prst="snip2DiagRect">
            <a:avLst>
              <a:gd name="adj1" fmla="val 0"/>
              <a:gd name="adj2" fmla="val 45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Program 3-22, 3-23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005-3F57-5B3E-5748-F11C5C3D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b="1"/>
              <a:t> </a:t>
            </a:r>
            <a:r>
              <a:rPr lang="en-US"/>
              <a:t>Member Functions and Operators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648ED915-00F5-4D64-DC32-12298FAA6B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To find the length of a string: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string state = "Texas";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	int size = </a:t>
            </a:r>
            <a:r>
              <a:rPr lang="en-US" alt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state.length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en-US"/>
              <a:t>To concatenate (join) multiple strings: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greeting2 = greeting1 + name1;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	greeting1 = greeting1 + name2;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Or using 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altLang="en-US"/>
              <a:t> combined assignment operator: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		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greeting1 += name2;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722E092B-123D-0A9C-0F1C-F9A6B7971E2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3.9</a:t>
            </a:r>
          </a:p>
        </p:txBody>
      </p:sp>
      <p:sp>
        <p:nvSpPr>
          <p:cNvPr id="55299" name="Subtitle 2">
            <a:extLst>
              <a:ext uri="{FF2B5EF4-FFF2-40B4-BE49-F238E27FC236}">
                <a16:creationId xmlns:a16="http://schemas.microsoft.com/office/drawing/2014/main" id="{EE410650-70F6-652B-9474-CB5F2DAB2BE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Mathematical Library Functions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CE7C2B41-55A8-8DC2-BC99-DCAB0E34B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Displaying a Prompt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05C7689D-5EAB-29CC-84BF-E45818A813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prompt is a message that instructs the user to enter data.</a:t>
            </a:r>
          </a:p>
          <a:p>
            <a:r>
              <a:rPr lang="en-US" altLang="en-US"/>
              <a:t>You should always use </a:t>
            </a:r>
            <a:r>
              <a:rPr lang="en-US" altLang="en-US" b="1" err="1">
                <a:latin typeface="Courier New" panose="02070309020205020404" pitchFamily="49" charset="0"/>
              </a:rPr>
              <a:t>cout</a:t>
            </a:r>
            <a:r>
              <a:rPr lang="en-US" altLang="en-US"/>
              <a:t> to display a prompt before each </a:t>
            </a:r>
            <a:r>
              <a:rPr lang="en-US" altLang="en-US" b="1" err="1">
                <a:latin typeface="Courier New" panose="02070309020205020404" pitchFamily="49" charset="0"/>
              </a:rPr>
              <a:t>cin</a:t>
            </a:r>
            <a:r>
              <a:rPr lang="en-US" altLang="en-US"/>
              <a:t> statement.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	</a:t>
            </a:r>
            <a:r>
              <a:rPr lang="en-US" altLang="en-US" sz="1800" err="1">
                <a:latin typeface="Courier New" panose="02070309020205020404" pitchFamily="49" charset="0"/>
              </a:rPr>
              <a:t>cout</a:t>
            </a:r>
            <a:r>
              <a:rPr lang="en-US" altLang="en-US" sz="1800">
                <a:latin typeface="Courier New" panose="02070309020205020404" pitchFamily="49" charset="0"/>
              </a:rPr>
              <a:t> &lt;&lt; "How tall is the room? ";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	</a:t>
            </a:r>
            <a:r>
              <a:rPr lang="en-US" altLang="en-US" sz="1800" err="1">
                <a:latin typeface="Courier New" panose="02070309020205020404" pitchFamily="49" charset="0"/>
              </a:rPr>
              <a:t>cin</a:t>
            </a:r>
            <a:r>
              <a:rPr lang="en-US" altLang="en-US" sz="1800">
                <a:latin typeface="Courier New" panose="02070309020205020404" pitchFamily="49" charset="0"/>
              </a:rPr>
              <a:t> &gt;&gt; height;</a:t>
            </a:r>
          </a:p>
          <a:p>
            <a:endParaRPr lang="en-US" altLang="en-US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576DB2B6-D42F-9CC4-EC47-E97A21179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132456"/>
            <a:ext cx="2969968" cy="546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rgbClr val="FA8218"/>
                </a:solidFill>
                <a:latin typeface="+mn-lt"/>
                <a:cs typeface="Courier New" panose="02070309020205020404" pitchFamily="49" charset="0"/>
              </a:rPr>
              <a:t>Add </a:t>
            </a:r>
            <a:r>
              <a:rPr lang="en-US" altLang="en-US" sz="2000" b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000" b="1">
                <a:solidFill>
                  <a:srgbClr val="FA8218"/>
                </a:solidFill>
                <a:latin typeface="+mn-lt"/>
                <a:cs typeface="Courier New" panose="02070309020205020404" pitchFamily="49" charset="0"/>
              </a:rPr>
              <a:t> or </a:t>
            </a:r>
            <a:r>
              <a:rPr lang="en-US" altLang="en-US" sz="2000" b="1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2000" b="1">
                <a:solidFill>
                  <a:srgbClr val="FA8218"/>
                </a:solidFill>
                <a:latin typeface="+mn-lt"/>
                <a:cs typeface="Courier New" panose="02070309020205020404" pitchFamily="49" charset="0"/>
              </a:rPr>
              <a:t> to force the input on the next line</a:t>
            </a:r>
          </a:p>
        </p:txBody>
      </p:sp>
      <p:sp>
        <p:nvSpPr>
          <p:cNvPr id="3" name="Line 5">
            <a:extLst>
              <a:ext uri="{FF2B5EF4-FFF2-40B4-BE49-F238E27FC236}">
                <a16:creationId xmlns:a16="http://schemas.microsoft.com/office/drawing/2014/main" id="{7354CF38-128C-C1EC-D8D0-C7B276D42E5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43600" y="3413438"/>
            <a:ext cx="0" cy="640724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89B17-15D1-BC5F-8050-16B8C9A5E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More Mathematical Library Functions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18542272-F26A-E439-C222-B875197979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Require </a:t>
            </a:r>
            <a:r>
              <a:rPr lang="en-US" altLang="en-US" dirty="0" err="1">
                <a:latin typeface="Courier New" panose="02070309020205020404" pitchFamily="49" charset="0"/>
              </a:rPr>
              <a:t>cmath</a:t>
            </a:r>
            <a:r>
              <a:rPr lang="en-US" altLang="en-US" dirty="0"/>
              <a:t> header file</a:t>
            </a:r>
          </a:p>
          <a:p>
            <a:r>
              <a:rPr lang="en-US" altLang="en-US" dirty="0"/>
              <a:t>Take </a:t>
            </a:r>
            <a:r>
              <a:rPr lang="en-US" altLang="en-US" dirty="0">
                <a:latin typeface="Courier New" panose="02070309020205020404" pitchFamily="49" charset="0"/>
              </a:rPr>
              <a:t>double</a:t>
            </a:r>
            <a:r>
              <a:rPr lang="en-US" altLang="en-US" dirty="0"/>
              <a:t> as input, return a </a:t>
            </a:r>
            <a:r>
              <a:rPr lang="en-US" altLang="en-US" dirty="0">
                <a:latin typeface="Courier New" panose="02070309020205020404" pitchFamily="49" charset="0"/>
              </a:rPr>
              <a:t>double</a:t>
            </a:r>
            <a:endParaRPr lang="en-US" altLang="en-US" dirty="0"/>
          </a:p>
          <a:p>
            <a:r>
              <a:rPr lang="en-US" altLang="en-US" dirty="0"/>
              <a:t>Commonly used functions:</a:t>
            </a:r>
          </a:p>
          <a:p>
            <a:endParaRPr lang="en-US" altLang="en-US" dirty="0"/>
          </a:p>
        </p:txBody>
      </p:sp>
      <p:graphicFrame>
        <p:nvGraphicFramePr>
          <p:cNvPr id="4" name="Group 32">
            <a:extLst>
              <a:ext uri="{FF2B5EF4-FFF2-40B4-BE49-F238E27FC236}">
                <a16:creationId xmlns:a16="http://schemas.microsoft.com/office/drawing/2014/main" id="{55170298-FC44-70D3-014B-75CE9491A765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3733800"/>
          <a:ext cx="6781800" cy="2413000"/>
        </p:xfrm>
        <a:graphic>
          <a:graphicData uri="http://schemas.openxmlformats.org/drawingml/2006/table">
            <a:tbl>
              <a:tblPr/>
              <a:tblGrid>
                <a:gridCol w="1611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0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sin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Sine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cos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Cosine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tan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Tangent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sqrt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Square root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log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Natural (e) log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abs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Absolute value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(takes and returns an </a:t>
                      </a:r>
                      <a:r>
                        <a:rPr kumimoji="0" 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int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3097-C65F-849A-4BC2-FE91F079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More Mathematical Library Functions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1C85CF8C-176E-7062-BC93-1D599F0EE9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These require </a:t>
            </a:r>
            <a:r>
              <a:rPr lang="en-US" altLang="en-US" dirty="0" err="1">
                <a:latin typeface="Courier New" panose="02070309020205020404" pitchFamily="49" charset="0"/>
              </a:rPr>
              <a:t>cstdlib</a:t>
            </a:r>
            <a:r>
              <a:rPr lang="en-US" altLang="en-US" dirty="0"/>
              <a:t> header file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rand()</a:t>
            </a:r>
            <a:r>
              <a:rPr lang="en-US" altLang="en-US" dirty="0"/>
              <a:t>: returns a random number (</a:t>
            </a:r>
            <a:r>
              <a:rPr lang="en-US" altLang="en-US" dirty="0">
                <a:latin typeface="Courier New" panose="02070309020205020404" pitchFamily="49" charset="0"/>
              </a:rPr>
              <a:t>int</a:t>
            </a:r>
            <a:r>
              <a:rPr lang="en-US" altLang="en-US" dirty="0"/>
              <a:t>) between </a:t>
            </a:r>
            <a:r>
              <a:rPr lang="en-US" altLang="en-US" dirty="0">
                <a:latin typeface="Courier New" panose="02070309020205020404" pitchFamily="49" charset="0"/>
              </a:rPr>
              <a:t>0</a:t>
            </a:r>
            <a:r>
              <a:rPr lang="en-US" altLang="en-US" dirty="0"/>
              <a:t> and the largest int the compute holds. Yields same sequence of numbers each time program is run.</a:t>
            </a:r>
          </a:p>
          <a:p>
            <a:r>
              <a:rPr lang="en-US" altLang="en-US" dirty="0" err="1">
                <a:latin typeface="Courier New" panose="02070309020205020404" pitchFamily="49" charset="0"/>
              </a:rPr>
              <a:t>srand</a:t>
            </a:r>
            <a:r>
              <a:rPr lang="en-US" altLang="en-US" dirty="0">
                <a:latin typeface="Courier New" panose="02070309020205020404" pitchFamily="49" charset="0"/>
              </a:rPr>
              <a:t>(x)</a:t>
            </a:r>
            <a:r>
              <a:rPr lang="en-US" altLang="en-US" dirty="0"/>
              <a:t>: initializes random number generator with </a:t>
            </a:r>
            <a:r>
              <a:rPr lang="en-US" altLang="en-US" dirty="0">
                <a:latin typeface="Courier New" panose="02070309020205020404" pitchFamily="49" charset="0"/>
              </a:rPr>
              <a:t>unsigned int x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2ECB08A8-CDF1-8C60-6160-78FDF2ADE7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Random Numbers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1FF7C0C8-DC01-17D3-95BD-C19A18C75A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Random numbers are useful in many applications, such as</a:t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dirty="0"/>
              <a:t>Games and simulations</a:t>
            </a:r>
          </a:p>
          <a:p>
            <a:pPr lvl="1"/>
            <a:r>
              <a:rPr lang="en-US" altLang="en-US" dirty="0"/>
              <a:t>Statistical analysis</a:t>
            </a:r>
          </a:p>
          <a:p>
            <a:pPr lvl="1"/>
            <a:r>
              <a:rPr lang="en-US" altLang="en-US" dirty="0"/>
              <a:t>Data encryption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03066B1B-8269-68D7-2A02-FCB7D8620B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Generating Random Numbers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F2EA7207-FB96-B279-D54C-82BDDBAFC3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Use this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en-US" sz="2800" dirty="0"/>
              <a:t>statement:</a:t>
            </a:r>
          </a:p>
          <a:p>
            <a:pPr marL="384048" lvl="2" indent="0"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&lt;random&gt;</a:t>
            </a:r>
            <a:br>
              <a:rPr lang="en-US" altLang="en-US" sz="2200" dirty="0"/>
            </a:br>
            <a:endParaRPr lang="en-US" altLang="en-US" sz="2200" dirty="0"/>
          </a:p>
          <a:p>
            <a:r>
              <a:rPr lang="en-US" altLang="en-US" sz="2800" dirty="0"/>
              <a:t>Create the following objects:</a:t>
            </a:r>
          </a:p>
          <a:p>
            <a:pPr lvl="1"/>
            <a:r>
              <a:rPr lang="en-US" altLang="en-US" sz="2400" dirty="0"/>
              <a:t>A random number engine to generate a random sequence of bits</a:t>
            </a:r>
          </a:p>
          <a:p>
            <a:pPr lvl="1"/>
            <a:r>
              <a:rPr lang="en-US" altLang="en-US" sz="2400" dirty="0"/>
              <a:t>A distribution object to format the bits into numbers of a specific data type, within a specified range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09AED57D-0A3D-4FAE-E463-D98CD64A6F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Generating 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28B53-55FB-6A93-97A1-2B7195FAC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/>
              <a:t>Example: Generate a random integer in the range 0-100:</a:t>
            </a:r>
            <a:br>
              <a:rPr lang="en-US" sz="2400"/>
            </a:br>
            <a:br>
              <a:rPr lang="en-US" sz="2400"/>
            </a:br>
            <a:br>
              <a:rPr lang="en-US" sz="2400"/>
            </a:b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myEngine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&lt;int&gt;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randomInt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(0, 100);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int number =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randomInt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myEngine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/>
            </a:br>
            <a:endParaRPr lang="en-US" sz="2400"/>
          </a:p>
          <a:p>
            <a:pPr marL="0" indent="0">
              <a:buFontTx/>
              <a:buNone/>
              <a:defRPr/>
            </a:pPr>
            <a:br>
              <a:rPr lang="en-US" sz="2400"/>
            </a:br>
            <a:br>
              <a:rPr lang="en-US" sz="2400"/>
            </a:br>
            <a:b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58BDA499-5AF6-9C90-3531-E0D37747D1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Generating 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82272-99CA-E0C9-A043-34E5EBF1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/>
              <a:t>Example: Generate a random integer in the range 0-100:</a:t>
            </a:r>
            <a:br>
              <a:rPr lang="en-US" sz="2400"/>
            </a:br>
            <a:br>
              <a:rPr lang="en-US" sz="2400"/>
            </a:br>
            <a:br>
              <a:rPr lang="en-US" sz="2400"/>
            </a:b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myEngine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&lt;int&gt;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randomInt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(0, 100);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int number =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randomInt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myEngine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/>
            </a:br>
            <a:endParaRPr lang="en-US" sz="2400"/>
          </a:p>
          <a:p>
            <a:pPr marL="0" indent="0">
              <a:buFontTx/>
              <a:buNone/>
              <a:defRPr/>
            </a:pPr>
            <a:br>
              <a:rPr lang="en-US" sz="2400"/>
            </a:br>
            <a:br>
              <a:rPr lang="en-US" sz="2400"/>
            </a:br>
            <a:b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/>
          </a:p>
        </p:txBody>
      </p:sp>
      <p:sp>
        <p:nvSpPr>
          <p:cNvPr id="61444" name="TextBox 3">
            <a:extLst>
              <a:ext uri="{FF2B5EF4-FFF2-40B4-BE49-F238E27FC236}">
                <a16:creationId xmlns:a16="http://schemas.microsoft.com/office/drawing/2014/main" id="{69B5D4B3-E088-3010-2DD5-5E55945C1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3013" y="2362200"/>
            <a:ext cx="36337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Creates a random number engine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named </a:t>
            </a:r>
            <a:r>
              <a:rPr lang="en-US" altLang="en-US" sz="1800" b="1">
                <a:solidFill>
                  <a:srgbClr val="FA82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myEngine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00B06E-49C6-F34B-18B2-5DDCB46E0A27}"/>
              </a:ext>
            </a:extLst>
          </p:cNvPr>
          <p:cNvCxnSpPr/>
          <p:nvPr/>
        </p:nvCxnSpPr>
        <p:spPr>
          <a:xfrm flipH="1">
            <a:off x="4419600" y="2686050"/>
            <a:ext cx="633413" cy="209550"/>
          </a:xfrm>
          <a:prstGeom prst="straightConnector1">
            <a:avLst/>
          </a:prstGeom>
          <a:ln w="38100">
            <a:solidFill>
              <a:srgbClr val="FA82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D43258F8-25DD-1E3E-09FD-9119A16D28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Generating 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09224-9EA5-E5BB-7532-19E642349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dirty="0"/>
              <a:t>Example: Generate a random integer in the range 0-100: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myEngine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(0, 100);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number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myEngine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 dirty="0"/>
            </a:br>
            <a:endParaRPr lang="en-US" sz="2400" dirty="0"/>
          </a:p>
          <a:p>
            <a:pPr marL="0" indent="0">
              <a:buFontTx/>
              <a:buNone/>
              <a:defRPr/>
            </a:pPr>
            <a:br>
              <a:rPr lang="en-US" sz="2400" dirty="0"/>
            </a:br>
            <a:br>
              <a:rPr lang="en-US" sz="2400" dirty="0"/>
            </a:b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/>
          </a:p>
        </p:txBody>
      </p:sp>
      <p:sp>
        <p:nvSpPr>
          <p:cNvPr id="62468" name="TextBox 3">
            <a:extLst>
              <a:ext uri="{FF2B5EF4-FFF2-40B4-BE49-F238E27FC236}">
                <a16:creationId xmlns:a16="http://schemas.microsoft.com/office/drawing/2014/main" id="{EBF2DBDE-6E33-D227-8EA9-8C66AEAD7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309813"/>
            <a:ext cx="30448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Creates a distribution object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named </a:t>
            </a:r>
            <a:r>
              <a:rPr lang="en-US" altLang="en-US" sz="1800" b="1">
                <a:solidFill>
                  <a:srgbClr val="FA82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randomInt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D1E59E-E9C1-FF95-351B-2FF5923B9B6E}"/>
              </a:ext>
            </a:extLst>
          </p:cNvPr>
          <p:cNvCxnSpPr>
            <a:cxnSpLocks/>
          </p:cNvCxnSpPr>
          <p:nvPr/>
        </p:nvCxnSpPr>
        <p:spPr>
          <a:xfrm flipH="1">
            <a:off x="6748272" y="2851573"/>
            <a:ext cx="426720" cy="357971"/>
          </a:xfrm>
          <a:prstGeom prst="straightConnector1">
            <a:avLst/>
          </a:prstGeom>
          <a:ln w="38100">
            <a:solidFill>
              <a:srgbClr val="FA82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69F486B8-8288-9599-B81B-CFAEA41963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Generating 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B0C72-87BE-5076-E6D9-9EB4FBF17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/>
              <a:t>Example: Generate a random integer in the range 0-100:</a:t>
            </a:r>
            <a:br>
              <a:rPr lang="en-US" sz="2400"/>
            </a:br>
            <a:br>
              <a:rPr lang="en-US" sz="2400"/>
            </a:br>
            <a:br>
              <a:rPr lang="en-US" sz="2400"/>
            </a:b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myEngine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&lt;int&gt;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randomInt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(0, 100);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int number =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randomInt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myEngine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/>
            </a:br>
            <a:endParaRPr lang="en-US" sz="2400"/>
          </a:p>
          <a:p>
            <a:pPr marL="0" indent="0">
              <a:buFontTx/>
              <a:buNone/>
              <a:defRPr/>
            </a:pPr>
            <a:br>
              <a:rPr lang="en-US" sz="2400"/>
            </a:br>
            <a:br>
              <a:rPr lang="en-US" sz="2400"/>
            </a:br>
            <a:b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/>
          </a:p>
        </p:txBody>
      </p:sp>
      <p:sp>
        <p:nvSpPr>
          <p:cNvPr id="63492" name="TextBox 3">
            <a:extLst>
              <a:ext uri="{FF2B5EF4-FFF2-40B4-BE49-F238E27FC236}">
                <a16:creationId xmlns:a16="http://schemas.microsoft.com/office/drawing/2014/main" id="{27B640DD-77FC-31DC-C98A-AE4568632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0" y="4933950"/>
            <a:ext cx="4800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Generates a random </a:t>
            </a:r>
            <a:r>
              <a:rPr lang="en-US" altLang="en-US" sz="1800" b="1">
                <a:solidFill>
                  <a:srgbClr val="FA82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>
                <a:solidFill>
                  <a:srgbClr val="FA8218"/>
                </a:solidFill>
              </a:rPr>
              <a:t> in the range 0-100 and assigns it to </a:t>
            </a:r>
            <a:r>
              <a:rPr lang="en-US" altLang="en-US" sz="1800" b="1">
                <a:solidFill>
                  <a:srgbClr val="FA82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081E0B-9CDD-6CBE-D3C6-F9BFFA97AD9A}"/>
              </a:ext>
            </a:extLst>
          </p:cNvPr>
          <p:cNvCxnSpPr>
            <a:cxnSpLocks/>
          </p:cNvCxnSpPr>
          <p:nvPr/>
        </p:nvCxnSpPr>
        <p:spPr>
          <a:xfrm flipH="1" flipV="1">
            <a:off x="4038600" y="4373563"/>
            <a:ext cx="762000" cy="560387"/>
          </a:xfrm>
          <a:prstGeom prst="straightConnector1">
            <a:avLst/>
          </a:prstGeom>
          <a:ln w="38100">
            <a:solidFill>
              <a:srgbClr val="FA82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F59F8246-802B-77BB-0FB1-1702F06402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Simulating Dice</a:t>
            </a:r>
          </a:p>
        </p:txBody>
      </p:sp>
      <p:pic>
        <p:nvPicPr>
          <p:cNvPr id="64515" name="Picture 3">
            <a:extLst>
              <a:ext uri="{FF2B5EF4-FFF2-40B4-BE49-F238E27FC236}">
                <a16:creationId xmlns:a16="http://schemas.microsoft.com/office/drawing/2014/main" id="{BA140858-8823-A2F4-393A-A04422F73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6324600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TextBox 4">
            <a:extLst>
              <a:ext uri="{FF2B5EF4-FFF2-40B4-BE49-F238E27FC236}">
                <a16:creationId xmlns:a16="http://schemas.microsoft.com/office/drawing/2014/main" id="{119F0E9F-34D9-F3D8-17F0-0BD124D02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94360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Continued…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2505AAE3-F250-D627-7802-A2941DA3F3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Simulating Dice</a:t>
            </a:r>
          </a:p>
        </p:txBody>
      </p:sp>
      <p:pic>
        <p:nvPicPr>
          <p:cNvPr id="65539" name="Picture 2">
            <a:extLst>
              <a:ext uri="{FF2B5EF4-FFF2-40B4-BE49-F238E27FC236}">
                <a16:creationId xmlns:a16="http://schemas.microsoft.com/office/drawing/2014/main" id="{8D4416EA-1F0A-EC7E-8813-F7DDEEACB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5973763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E97CCE9A-F47A-F732-CA7D-2B696C6812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/>
              <a:t> Object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B73A4636-F0E2-8417-E67C-CA3B54B221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Can be used to input more than one value:</a:t>
            </a:r>
          </a:p>
          <a:p>
            <a:pPr marL="457200" lvl="1" indent="0">
              <a:buNone/>
            </a:pPr>
            <a:r>
              <a:rPr lang="en-US" altLang="en-US" sz="2400"/>
              <a:t>	</a:t>
            </a:r>
            <a:r>
              <a:rPr lang="en-US" altLang="en-US" sz="2400" err="1">
                <a:latin typeface="Courier New" panose="02070309020205020404" pitchFamily="49" charset="0"/>
              </a:rPr>
              <a:t>cin</a:t>
            </a:r>
            <a:r>
              <a:rPr lang="en-US" altLang="en-US" sz="2400">
                <a:latin typeface="Courier New" panose="02070309020205020404" pitchFamily="49" charset="0"/>
              </a:rPr>
              <a:t> &gt;&gt; height &gt;&gt; width;</a:t>
            </a:r>
            <a:br>
              <a:rPr lang="en-US" altLang="en-US" sz="2400">
                <a:latin typeface="Courier New" panose="02070309020205020404" pitchFamily="49" charset="0"/>
              </a:rPr>
            </a:br>
            <a:endParaRPr lang="en-US" altLang="en-US" sz="2400"/>
          </a:p>
          <a:p>
            <a:r>
              <a:rPr lang="en-US" altLang="en-US" sz="2800"/>
              <a:t>Multiple values from keyboard must be separated by spaces</a:t>
            </a:r>
            <a:br>
              <a:rPr lang="en-US" altLang="en-US" sz="2800"/>
            </a:br>
            <a:endParaRPr lang="en-US" altLang="en-US" sz="2800"/>
          </a:p>
          <a:p>
            <a:r>
              <a:rPr lang="en-US" altLang="en-US" sz="2800"/>
              <a:t>Order is important: first value entered goes to first variable, etc.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FFEA66D1-8694-8AA9-A29C-BC000D9C032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3.10</a:t>
            </a:r>
          </a:p>
        </p:txBody>
      </p:sp>
      <p:sp>
        <p:nvSpPr>
          <p:cNvPr id="66563" name="Subtitle 2">
            <a:extLst>
              <a:ext uri="{FF2B5EF4-FFF2-40B4-BE49-F238E27FC236}">
                <a16:creationId xmlns:a16="http://schemas.microsoft.com/office/drawing/2014/main" id="{80F4D9B7-5317-1712-FF0B-976CA7F9914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Hand Tracing a Program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2A88FDAC-7ACA-9C7C-F162-5C08B66B4F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Hand Tracing a Program</a:t>
            </a:r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AD934783-F5EB-0044-9088-1AC5FE7B41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/>
              <a:t>Hand trace a program: act as if you are the computer, executing a program: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step through and ‘execute’ each statement, one-by-one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record the contents of variables after statement execution, using a hand trace chart (table)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/>
              <a:t>Useful to locate logic or mathematical errors</a:t>
            </a:r>
          </a:p>
          <a:p>
            <a:pPr eaLnBrk="1" hangingPunct="1"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B6B5C-7CEA-BC40-6212-7EBBE64A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Program 3-26 with Hand Trace Chart</a:t>
            </a:r>
          </a:p>
        </p:txBody>
      </p:sp>
      <p:pic>
        <p:nvPicPr>
          <p:cNvPr id="68611" name="Picture 2">
            <a:extLst>
              <a:ext uri="{FF2B5EF4-FFF2-40B4-BE49-F238E27FC236}">
                <a16:creationId xmlns:a16="http://schemas.microsoft.com/office/drawing/2014/main" id="{3341D719-B8D8-F042-5DC9-210D16438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6629400" cy="487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6B6DD9DA-DAA8-FAB4-4298-7AC71CE502F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3.11</a:t>
            </a:r>
          </a:p>
        </p:txBody>
      </p:sp>
      <p:sp>
        <p:nvSpPr>
          <p:cNvPr id="69635" name="Subtitle 2">
            <a:extLst>
              <a:ext uri="{FF2B5EF4-FFF2-40B4-BE49-F238E27FC236}">
                <a16:creationId xmlns:a16="http://schemas.microsoft.com/office/drawing/2014/main" id="{67BCD6DA-3BDB-A654-E4F4-BE0F34621B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A Case Study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41D7AA6F-F850-07E6-4295-C6BC0535ED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4CF8B-67E6-B31C-FBAF-6553B8232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General Crates, Inc. builds custom-designed wooden crates. </a:t>
            </a:r>
          </a:p>
          <a:p>
            <a:pPr>
              <a:defRPr/>
            </a:pPr>
            <a:r>
              <a:rPr lang="en-US"/>
              <a:t>You have been asked to write a program that calculates the:</a:t>
            </a:r>
          </a:p>
          <a:p>
            <a:pPr lvl="1">
              <a:defRPr/>
            </a:pPr>
            <a:r>
              <a:rPr lang="en-US">
                <a:ea typeface="+mn-ea"/>
              </a:rPr>
              <a:t>Volume (in cubic feet)</a:t>
            </a:r>
          </a:p>
          <a:p>
            <a:pPr lvl="1">
              <a:defRPr/>
            </a:pPr>
            <a:r>
              <a:rPr lang="en-US">
                <a:ea typeface="+mn-ea"/>
              </a:rPr>
              <a:t>Cost</a:t>
            </a:r>
          </a:p>
          <a:p>
            <a:pPr lvl="1">
              <a:defRPr/>
            </a:pPr>
            <a:r>
              <a:rPr lang="en-US">
                <a:ea typeface="+mn-ea"/>
              </a:rPr>
              <a:t>Customer price</a:t>
            </a:r>
          </a:p>
          <a:p>
            <a:pPr lvl="1">
              <a:defRPr/>
            </a:pPr>
            <a:r>
              <a:rPr lang="en-US">
                <a:ea typeface="+mn-ea"/>
              </a:rPr>
              <a:t>Profit of any crate GCI builds</a:t>
            </a:r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4FD6B536-C9DD-2F3B-D9B0-A36C820EEB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Variables</a:t>
            </a:r>
          </a:p>
        </p:txBody>
      </p:sp>
      <p:pic>
        <p:nvPicPr>
          <p:cNvPr id="71683" name="Picture 2">
            <a:extLst>
              <a:ext uri="{FF2B5EF4-FFF2-40B4-BE49-F238E27FC236}">
                <a16:creationId xmlns:a16="http://schemas.microsoft.com/office/drawing/2014/main" id="{344CC553-D875-F7CC-A4CE-DAE9DFCE5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58925"/>
            <a:ext cx="7467600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6C0A6086-6E89-7108-00C0-E783068508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 Design</a:t>
            </a:r>
          </a:p>
        </p:txBody>
      </p:sp>
      <p:sp>
        <p:nvSpPr>
          <p:cNvPr id="72707" name="Rectangle 4">
            <a:extLst>
              <a:ext uri="{FF2B5EF4-FFF2-40B4-BE49-F238E27FC236}">
                <a16:creationId xmlns:a16="http://schemas.microsoft.com/office/drawing/2014/main" id="{EDC797EA-ECCA-1482-986E-9674A5A56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371600"/>
            <a:ext cx="76962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The program must perform the following general steps: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Step 1: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Ask the user to enter the dimensions of the crate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Step 2: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Calculate: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	the crate’s volume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	the cost of building the crate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	the customer’s charge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	the profit made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Step 3: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Display the data calculated in Step 2.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0DCCF52E-FFFB-4A23-2E86-5DF5F8654F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 Hierarchy Chart</a:t>
            </a:r>
          </a:p>
        </p:txBody>
      </p:sp>
      <p:pic>
        <p:nvPicPr>
          <p:cNvPr id="73731" name="Picture 2">
            <a:extLst>
              <a:ext uri="{FF2B5EF4-FFF2-40B4-BE49-F238E27FC236}">
                <a16:creationId xmlns:a16="http://schemas.microsoft.com/office/drawing/2014/main" id="{FEDA4AF2-696C-B202-7950-C635197B9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2209800"/>
            <a:ext cx="83502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85D84D32-A1EF-B0B6-A2A7-90AF85EC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Get Crate Dimensions</a:t>
            </a:r>
          </a:p>
        </p:txBody>
      </p:sp>
      <p:pic>
        <p:nvPicPr>
          <p:cNvPr id="74755" name="Picture 2">
            <a:extLst>
              <a:ext uri="{FF2B5EF4-FFF2-40B4-BE49-F238E27FC236}">
                <a16:creationId xmlns:a16="http://schemas.microsoft.com/office/drawing/2014/main" id="{D16C661B-BDC6-FC3B-8B73-676374035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74875"/>
            <a:ext cx="8839200" cy="280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A4883-F566-A3C4-3E13-B8FA66527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Calculate Volume, Cost, Customer Charge, and Profit</a:t>
            </a:r>
          </a:p>
        </p:txBody>
      </p:sp>
      <p:pic>
        <p:nvPicPr>
          <p:cNvPr id="75779" name="Picture 2">
            <a:extLst>
              <a:ext uri="{FF2B5EF4-FFF2-40B4-BE49-F238E27FC236}">
                <a16:creationId xmlns:a16="http://schemas.microsoft.com/office/drawing/2014/main" id="{3730DBA9-2DD6-66AE-B41F-926F460F6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2376488"/>
            <a:ext cx="86645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D0E4-0CC7-08CB-5F93-422E53B20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Using </a:t>
            </a:r>
            <a:r>
              <a:rPr lang="en-US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/>
              <a:t> To Read Multiple Values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08ACF98-B65D-BB71-297F-9A4AA25C49C6}"/>
              </a:ext>
            </a:extLst>
          </p:cNvPr>
          <p:cNvGrpSpPr>
            <a:grpSpLocks noChangeAspect="1"/>
          </p:cNvGrpSpPr>
          <p:nvPr/>
        </p:nvGrpSpPr>
        <p:grpSpPr>
          <a:xfrm>
            <a:off x="914400" y="1828800"/>
            <a:ext cx="7315200" cy="4388303"/>
            <a:chOff x="457200" y="1128713"/>
            <a:chExt cx="8534400" cy="5119687"/>
          </a:xfrm>
        </p:grpSpPr>
        <p:pic>
          <p:nvPicPr>
            <p:cNvPr id="11267" name="Picture 3">
              <a:extLst>
                <a:ext uri="{FF2B5EF4-FFF2-40B4-BE49-F238E27FC236}">
                  <a16:creationId xmlns:a16="http://schemas.microsoft.com/office/drawing/2014/main" id="{DE2985C6-A855-922E-C49F-18006FEEF4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128713"/>
              <a:ext cx="7907338" cy="5119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657946F-6EC9-E032-E8AE-14383F5AE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81400" y="2471738"/>
              <a:ext cx="5410200" cy="993775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D17EBB84-E391-29BD-525C-BF96835EE7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 Calculated Data</a:t>
            </a:r>
          </a:p>
        </p:txBody>
      </p:sp>
      <p:pic>
        <p:nvPicPr>
          <p:cNvPr id="76803" name="Picture 2">
            <a:extLst>
              <a:ext uri="{FF2B5EF4-FFF2-40B4-BE49-F238E27FC236}">
                <a16:creationId xmlns:a16="http://schemas.microsoft.com/office/drawing/2014/main" id="{B3C20F90-EEA9-D7AC-2EE1-B93A46CA8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0"/>
            <a:ext cx="8686800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559A649C-43BB-3E96-3C52-D6232E7BE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Psuedocode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D553D2FF-A8E8-ABF4-8A69-83A50FABB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447800"/>
            <a:ext cx="67818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Ask the user to input the crate's length.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Ask the user to input the crate's width.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Ask the user to input the crate's height.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Calculate the crate's volume.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Calculate the cost of building the crate.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Calculate the customer's charge for the crate.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Calculate the profit made from the crate.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Display the crate's volume.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Display the cost of building the crate.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Display the customer's charge for the crate.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Display the profit made from the crate.</a:t>
            </a:r>
            <a:endParaRPr lang="en-US" altLang="en-US" sz="24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4C953FAD-D233-673A-ECF4-AF9D8EBF39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Calculations</a:t>
            </a: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3A7878DE-28D9-4859-743A-8565D487A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3820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The following formulas will be used to calculate the crate’s volume, cost, charge, and profit: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	volume = length × width × height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	cost = volume × 0.23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	charge = volume × 0.5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	profit = charge − cost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612F7C39-F97F-CEC2-E38D-80652CACA5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Program</a:t>
            </a:r>
          </a:p>
        </p:txBody>
      </p:sp>
      <p:sp>
        <p:nvSpPr>
          <p:cNvPr id="79875" name="TextBox 3">
            <a:extLst>
              <a:ext uri="{FF2B5EF4-FFF2-40B4-BE49-F238E27FC236}">
                <a16:creationId xmlns:a16="http://schemas.microsoft.com/office/drawing/2014/main" id="{B3C30EF6-F685-47B7-7F64-EB19EDECF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601980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Continued…</a:t>
            </a:r>
          </a:p>
        </p:txBody>
      </p:sp>
      <p:pic>
        <p:nvPicPr>
          <p:cNvPr id="79876" name="Picture 1">
            <a:extLst>
              <a:ext uri="{FF2B5EF4-FFF2-40B4-BE49-F238E27FC236}">
                <a16:creationId xmlns:a16="http://schemas.microsoft.com/office/drawing/2014/main" id="{F46B377D-95AE-15F0-C353-AAF282D87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57300"/>
            <a:ext cx="6165850" cy="513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>
            <a:extLst>
              <a:ext uri="{FF2B5EF4-FFF2-40B4-BE49-F238E27FC236}">
                <a16:creationId xmlns:a16="http://schemas.microsoft.com/office/drawing/2014/main" id="{F98B3213-15B1-D67A-09DF-42A8AAE0FE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Program</a:t>
            </a:r>
          </a:p>
        </p:txBody>
      </p:sp>
      <p:pic>
        <p:nvPicPr>
          <p:cNvPr id="80899" name="Picture 1">
            <a:extLst>
              <a:ext uri="{FF2B5EF4-FFF2-40B4-BE49-F238E27FC236}">
                <a16:creationId xmlns:a16="http://schemas.microsoft.com/office/drawing/2014/main" id="{F6FF933E-239F-C77D-CC92-1268E4023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7077075" cy="517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0" name="TextBox 3">
            <a:extLst>
              <a:ext uri="{FF2B5EF4-FFF2-40B4-BE49-F238E27FC236}">
                <a16:creationId xmlns:a16="http://schemas.microsoft.com/office/drawing/2014/main" id="{3E2AA0ED-FD95-76A4-E804-BDCB9598A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601980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Continued…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7AFA6515-62A4-787C-4470-30365BF9C4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Program</a:t>
            </a:r>
          </a:p>
        </p:txBody>
      </p:sp>
      <p:pic>
        <p:nvPicPr>
          <p:cNvPr id="81923" name="Picture 1">
            <a:extLst>
              <a:ext uri="{FF2B5EF4-FFF2-40B4-BE49-F238E27FC236}">
                <a16:creationId xmlns:a16="http://schemas.microsoft.com/office/drawing/2014/main" id="{98959DF1-6C43-364C-D1E9-614AC15D2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6934200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3CF84926-CEEA-E327-43C7-45317722DB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Using </a:t>
            </a:r>
            <a:r>
              <a:rPr lang="en-US" altLang="en-US" sz="400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 sz="4000"/>
              <a:t> To Read Values of Different Data Types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A552768-41B8-AE61-FED7-E7491075943C}"/>
              </a:ext>
            </a:extLst>
          </p:cNvPr>
          <p:cNvGrpSpPr>
            <a:grpSpLocks noChangeAspect="1"/>
          </p:cNvGrpSpPr>
          <p:nvPr/>
        </p:nvGrpSpPr>
        <p:grpSpPr>
          <a:xfrm>
            <a:off x="741627" y="1828800"/>
            <a:ext cx="7660745" cy="4386263"/>
            <a:chOff x="381000" y="1524000"/>
            <a:chExt cx="8193088" cy="4691063"/>
          </a:xfrm>
        </p:grpSpPr>
        <p:pic>
          <p:nvPicPr>
            <p:cNvPr id="12291" name="Picture 3">
              <a:extLst>
                <a:ext uri="{FF2B5EF4-FFF2-40B4-BE49-F238E27FC236}">
                  <a16:creationId xmlns:a16="http://schemas.microsoft.com/office/drawing/2014/main" id="{386D42AB-5C9F-B190-AA4D-AB401512C8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1524000"/>
              <a:ext cx="7735888" cy="4691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2CD601F-99D7-CAC1-DF77-37B23D8C3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0" y="2743200"/>
              <a:ext cx="4764088" cy="96043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D0E4-0CC7-08CB-5F93-422E53B20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Using </a:t>
            </a:r>
            <a:r>
              <a:rPr lang="en-US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/>
              <a:t> To Read Multiple Values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16297-1DBC-3944-C827-CF7847AC1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/>
              <a:t>	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&gt;&gt; float &gt;&gt; int &gt;&gt; char ;</a:t>
            </a:r>
          </a:p>
          <a:p>
            <a:r>
              <a:rPr lang="en-US"/>
              <a:t>The keyboard buffer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Why not a comma  ( , ) ?</a:t>
            </a:r>
          </a:p>
          <a:p>
            <a:endParaRPr lang="en-US"/>
          </a:p>
          <a:p>
            <a:r>
              <a:rPr lang="en-US"/>
              <a:t>What if this were the input for</a:t>
            </a:r>
          </a:p>
          <a:p>
            <a:r>
              <a:rPr lang="en-US"/>
              <a:t>	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&gt;&gt; int &gt;&gt; float &gt;&gt; char ;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A1291DB-127C-00B3-4551-26EA018E8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867759"/>
              </p:ext>
            </p:extLst>
          </p:nvPr>
        </p:nvGraphicFramePr>
        <p:xfrm>
          <a:off x="1184907" y="2743200"/>
          <a:ext cx="6819904" cy="370840"/>
        </p:xfrm>
        <a:graphic>
          <a:graphicData uri="http://schemas.openxmlformats.org/drawingml/2006/table">
            <a:tbl>
              <a:tblPr bandRow="1">
                <a:tableStyleId>{ED083AE6-46FA-4A59-8FB0-9F97EB10719F}</a:tableStyleId>
              </a:tblPr>
              <a:tblGrid>
                <a:gridCol w="852488">
                  <a:extLst>
                    <a:ext uri="{9D8B030D-6E8A-4147-A177-3AD203B41FA5}">
                      <a16:colId xmlns:a16="http://schemas.microsoft.com/office/drawing/2014/main" val="549250637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2303015608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121299491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3724265438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253338852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257550993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800003034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3490883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[Enter]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640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9284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</TotalTime>
  <Words>2631</Words>
  <Application>Microsoft Office PowerPoint</Application>
  <PresentationFormat>On-screen Show (4:3)</PresentationFormat>
  <Paragraphs>372</Paragraphs>
  <Slides>75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3" baseType="lpstr">
      <vt:lpstr>Arial</vt:lpstr>
      <vt:lpstr>Calibri</vt:lpstr>
      <vt:lpstr>Calibri Light</vt:lpstr>
      <vt:lpstr>Courier New</vt:lpstr>
      <vt:lpstr>Times</vt:lpstr>
      <vt:lpstr>Times New Roman</vt:lpstr>
      <vt:lpstr>Retrospect</vt:lpstr>
      <vt:lpstr>Equation</vt:lpstr>
      <vt:lpstr>Chapter 3 Expressions and Interactivity</vt:lpstr>
      <vt:lpstr>3.1</vt:lpstr>
      <vt:lpstr>The cin Object</vt:lpstr>
      <vt:lpstr>The cin Object</vt:lpstr>
      <vt:lpstr>Displaying a Prompt</vt:lpstr>
      <vt:lpstr>The cin Object</vt:lpstr>
      <vt:lpstr>Using cin To Read Multiple Values</vt:lpstr>
      <vt:lpstr>Using cin To Read Values of Different Data Types</vt:lpstr>
      <vt:lpstr>Using cin To Read Multiple Values</vt:lpstr>
      <vt:lpstr>3.2</vt:lpstr>
      <vt:lpstr>Mathematical Expressions</vt:lpstr>
      <vt:lpstr>Order of Operations</vt:lpstr>
      <vt:lpstr>Order of Operations</vt:lpstr>
      <vt:lpstr>Associativity of Operators</vt:lpstr>
      <vt:lpstr>Grouping with Parentheses</vt:lpstr>
      <vt:lpstr>Algebraic Expressions</vt:lpstr>
      <vt:lpstr>Algebraic Expressions</vt:lpstr>
      <vt:lpstr>3.3</vt:lpstr>
      <vt:lpstr>When You Mix Apples with Oranges: Type Conversion</vt:lpstr>
      <vt:lpstr>Hierarchy of Types</vt:lpstr>
      <vt:lpstr>Type Coercion</vt:lpstr>
      <vt:lpstr>Coercion Rules</vt:lpstr>
      <vt:lpstr>3.4</vt:lpstr>
      <vt:lpstr>Overflow and Underflow</vt:lpstr>
      <vt:lpstr>Overflow</vt:lpstr>
      <vt:lpstr>Underflow</vt:lpstr>
      <vt:lpstr>3.5</vt:lpstr>
      <vt:lpstr>Type Casting</vt:lpstr>
      <vt:lpstr>Type Casting</vt:lpstr>
      <vt:lpstr>C-Style and Prestandard Type Cast Expressions</vt:lpstr>
      <vt:lpstr>3.6</vt:lpstr>
      <vt:lpstr>Multiple Assignment and Combined Assignment</vt:lpstr>
      <vt:lpstr>Combined Assignment</vt:lpstr>
      <vt:lpstr>Other Similar Statements</vt:lpstr>
      <vt:lpstr>Combined Assignment</vt:lpstr>
      <vt:lpstr>Combined Assignment Operators</vt:lpstr>
      <vt:lpstr>Combined Assignment Operators</vt:lpstr>
      <vt:lpstr>3.7</vt:lpstr>
      <vt:lpstr>Formatting Output</vt:lpstr>
      <vt:lpstr>Formatting Output</vt:lpstr>
      <vt:lpstr>Stream Manipulators</vt:lpstr>
      <vt:lpstr>Stream Manipulators</vt:lpstr>
      <vt:lpstr>Stream Manipulators</vt:lpstr>
      <vt:lpstr>3.8</vt:lpstr>
      <vt:lpstr> Working with Characters and string Objects</vt:lpstr>
      <vt:lpstr>Working with Characters and string Objects</vt:lpstr>
      <vt:lpstr>Working with Characters and string Objects</vt:lpstr>
      <vt:lpstr>string Member Functions and Operators</vt:lpstr>
      <vt:lpstr>3.9</vt:lpstr>
      <vt:lpstr>More Mathematical Library Functions</vt:lpstr>
      <vt:lpstr>More Mathematical Library Functions</vt:lpstr>
      <vt:lpstr>Random Numbers</vt:lpstr>
      <vt:lpstr>Generating Random Numbers</vt:lpstr>
      <vt:lpstr>Generating Random Numbers</vt:lpstr>
      <vt:lpstr>Generating Random Numbers</vt:lpstr>
      <vt:lpstr>Generating Random Numbers</vt:lpstr>
      <vt:lpstr>Generating Random Numbers</vt:lpstr>
      <vt:lpstr>Simulating Dice</vt:lpstr>
      <vt:lpstr>Simulating Dice</vt:lpstr>
      <vt:lpstr>3.10</vt:lpstr>
      <vt:lpstr>Hand Tracing a Program</vt:lpstr>
      <vt:lpstr>Program 3-26 with Hand Trace Chart</vt:lpstr>
      <vt:lpstr>3.11</vt:lpstr>
      <vt:lpstr>A Case Study</vt:lpstr>
      <vt:lpstr>Variables</vt:lpstr>
      <vt:lpstr>Program Design</vt:lpstr>
      <vt:lpstr>General Hierarchy Chart</vt:lpstr>
      <vt:lpstr>Get Crate Dimensions</vt:lpstr>
      <vt:lpstr>Calculate Volume, Cost, Customer Charge, and Profit</vt:lpstr>
      <vt:lpstr>Display Calculated Data</vt:lpstr>
      <vt:lpstr>Psuedocode</vt:lpstr>
      <vt:lpstr>Calculations</vt:lpstr>
      <vt:lpstr>The Program</vt:lpstr>
      <vt:lpstr>The Program</vt:lpstr>
      <vt:lpstr>The Program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subject>Introduction to C++</dc:subject>
  <dc:creator>Tony Gaddis</dc:creator>
  <cp:lastModifiedBy>Michael Olson2</cp:lastModifiedBy>
  <cp:revision>2</cp:revision>
  <dcterms:created xsi:type="dcterms:W3CDTF">2011-02-16T20:47:20Z</dcterms:created>
  <dcterms:modified xsi:type="dcterms:W3CDTF">2022-09-26T21:27:32Z</dcterms:modified>
</cp:coreProperties>
</file>