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88"/>
  </p:handoutMasterIdLst>
  <p:sldIdLst>
    <p:sldId id="34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40" r:id="rId39"/>
    <p:sldId id="341" r:id="rId40"/>
    <p:sldId id="342" r:id="rId41"/>
    <p:sldId id="339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8" r:id="rId77"/>
    <p:sldId id="332" r:id="rId78"/>
    <p:sldId id="333" r:id="rId79"/>
    <p:sldId id="344" r:id="rId80"/>
    <p:sldId id="345" r:id="rId81"/>
    <p:sldId id="346" r:id="rId82"/>
    <p:sldId id="343" r:id="rId83"/>
    <p:sldId id="334" r:id="rId84"/>
    <p:sldId id="335" r:id="rId85"/>
    <p:sldId id="336" r:id="rId86"/>
    <p:sldId id="337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D99CB-F5AF-4C7D-AD32-A9CF23A66002}" v="3" dt="2022-09-22T17:57:25.4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5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BA5D99CB-F5AF-4C7D-AD32-A9CF23A66002}"/>
    <pc:docChg chg="custSel addSld delSld modSld modMainMaster">
      <pc:chgData name="Michael Olson2" userId="7fb21594-b682-4edc-9482-c69c6202f15f" providerId="ADAL" clId="{BA5D99CB-F5AF-4C7D-AD32-A9CF23A66002}" dt="2022-09-22T17:57:36.841" v="51" actId="20577"/>
      <pc:docMkLst>
        <pc:docMk/>
      </pc:docMkLst>
      <pc:sldChg chg="del">
        <pc:chgData name="Michael Olson2" userId="7fb21594-b682-4edc-9482-c69c6202f15f" providerId="ADAL" clId="{BA5D99CB-F5AF-4C7D-AD32-A9CF23A66002}" dt="2022-09-22T17:57:28.077" v="31" actId="47"/>
        <pc:sldMkLst>
          <pc:docMk/>
          <pc:sldMk cId="0" sldId="261"/>
        </pc:sldMkLst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2"/>
            <ac:spMk id="5122" creationId="{85579C84-3F80-86CF-7AAE-26B767EABB27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2"/>
            <ac:spMk id="5123" creationId="{27FFA47C-EACE-D18C-3E92-1CA030E47A1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3"/>
            <ac:spMk id="6146" creationId="{548A5AAE-A305-AACE-3913-8E70DB433C7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3"/>
            <ac:spMk id="6147" creationId="{F66E208A-A7CF-54A3-EE4D-5BF07E43C3F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4"/>
            <ac:spMk id="7170" creationId="{54623AAB-5E87-5EFD-8372-CAC1B44A5C1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4"/>
            <ac:spMk id="7171" creationId="{CC29FCDD-296A-4565-46D4-DC05F112DF3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5"/>
            <ac:spMk id="8194" creationId="{5872B02E-DD44-E121-4B03-2BD4C2E3E17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5"/>
            <ac:spMk id="8195" creationId="{D279F53E-AF2C-49AA-8133-E57E82B7E81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6"/>
            <ac:spMk id="9218" creationId="{29F51A05-D782-4AA5-A9AD-EA49F0575AE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6"/>
            <ac:spMk id="9219" creationId="{8E39E6C8-6E0D-1F51-C002-6D22D4DDE20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7"/>
            <ac:spMk id="10242" creationId="{497ADC64-B6F7-14FC-F746-F27FA39B555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7"/>
            <ac:spMk id="10243" creationId="{80162389-6650-2FF0-3BA8-8AC22D10858F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6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8"/>
            <ac:spMk id="2" creationId="{FB552B73-8A9B-8FC3-B44D-324C21911502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6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9"/>
            <ac:spMk id="2" creationId="{DDDE3F83-A65A-EE7B-D9D1-C7B1A8027C0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0"/>
            <ac:spMk id="13314" creationId="{1E78EC52-69ED-41FE-51AD-7EBBA54210B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0"/>
            <ac:spMk id="13315" creationId="{D59C714F-1FEC-7315-940E-1BFAA8F1720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1"/>
            <ac:spMk id="14338" creationId="{B1AD9996-DD4E-BA68-299E-D88B1E26EB5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1"/>
            <ac:spMk id="14339" creationId="{CF8DC177-62A1-0BCD-751E-176853F346E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2"/>
            <ac:spMk id="15362" creationId="{31E43247-CE60-07D7-BB02-6EFF8DE7B4C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3"/>
            <ac:spMk id="16386" creationId="{A2BAFD41-2CDA-0072-6D13-83B6BF16314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4"/>
            <ac:spMk id="2" creationId="{731509C8-9778-F4A9-005C-0D3EBF74BF2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5"/>
            <ac:spMk id="18434" creationId="{127DEEF6-F063-FEC2-4DF3-18756E8F9D5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5"/>
            <ac:spMk id="18435" creationId="{758AA361-1A23-F8FE-DF84-3979CF2B4A8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6"/>
            <ac:spMk id="19458" creationId="{CB128E79-DB4C-46E4-CC06-640272F0F9F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6"/>
            <ac:spMk id="19459" creationId="{654141D3-EA6B-57E2-BE3A-780DEE61B658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7"/>
            <ac:spMk id="20482" creationId="{F74E73C7-0D4A-3B92-0C08-140FD26A542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7"/>
            <ac:spMk id="20483" creationId="{B0381FD6-C640-2854-5172-FBA692105E0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8"/>
            <ac:spMk id="21506" creationId="{6C74090F-3BB5-3263-730D-9709061D0DC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8"/>
            <ac:spMk id="21507" creationId="{2A947654-0F5D-A23C-4678-6E79E8A6556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9"/>
            <ac:spMk id="22530" creationId="{EA4800EB-2595-CCE8-0596-E786550E572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9"/>
            <ac:spMk id="22531" creationId="{F4DBD76D-1D97-9264-B165-A524DF63C6BA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0"/>
            <ac:spMk id="23554" creationId="{F512001F-2594-D180-BF82-35BE75468F4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0"/>
            <ac:spMk id="23555" creationId="{8DB1E609-2F3D-881A-7799-E441E808419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1"/>
            <ac:spMk id="24578" creationId="{7C910BA5-E31F-AA7B-B711-19351F2F94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1"/>
            <ac:spMk id="24579" creationId="{A16D0798-38AC-D6A3-EA5A-A8670D793C8F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2"/>
            <ac:spMk id="2" creationId="{BC8B779F-40AF-3D59-D299-9519446FF71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3"/>
            <ac:spMk id="2" creationId="{CFD1D9A1-A14F-502F-9CFF-0611F0E915D0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4"/>
            <ac:spMk id="2" creationId="{73D61B10-7EEE-0A6F-A910-2F930986DF5E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5"/>
            <ac:spMk id="2" creationId="{F6B1BC0F-AC97-7507-CB31-BD666525A8B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6"/>
            <ac:spMk id="29698" creationId="{8AD11718-4742-CDEB-6128-25C617C6634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6"/>
            <ac:spMk id="29699" creationId="{212B98E6-09D9-D5C5-DAB0-D56896EC017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7"/>
            <ac:spMk id="30722" creationId="{C96135F3-F49A-A700-E90C-531F5532FB0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7"/>
            <ac:spMk id="30723" creationId="{520CEDED-EBF7-3915-1BFB-910D8853DE4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8"/>
            <ac:spMk id="2" creationId="{40FE50A3-60BA-F004-8172-F5DDFDEA6EA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9"/>
            <ac:spMk id="32770" creationId="{9BECBA6A-EBFC-9F4B-F41C-A72F1437CC6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9"/>
            <ac:spMk id="32771" creationId="{01A163D0-892A-6B61-0C10-2A8787A203AB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0"/>
            <ac:spMk id="33794" creationId="{DBE08F80-EF9E-7415-05C9-C1900171675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1"/>
            <ac:spMk id="34818" creationId="{82C8A0DB-E566-18C0-1CE4-2A0BF9F2E667}"/>
          </ac:spMkLst>
        </pc:spChg>
        <pc:picChg chg="mod">
          <ac:chgData name="Michael Olson2" userId="7fb21594-b682-4edc-9482-c69c6202f15f" providerId="ADAL" clId="{BA5D99CB-F5AF-4C7D-AD32-A9CF23A66002}" dt="2022-09-22T17:57:10.007" v="29"/>
          <ac:picMkLst>
            <pc:docMk/>
            <pc:sldMk cId="0" sldId="291"/>
            <ac:picMk id="34819" creationId="{CB1EE37D-6061-17C9-87B4-F107A647967D}"/>
          </ac:picMkLst>
        </pc:pic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2"/>
            <ac:spMk id="35842" creationId="{1EC98500-3889-2B73-FAF8-8D5D09F8BCD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2"/>
            <ac:spMk id="35843" creationId="{BEF8B7E0-859A-18AD-3F9A-A934C762A493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3"/>
            <ac:spMk id="3" creationId="{08B5814F-C887-02D5-3FAB-36ED650BF8D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3"/>
            <ac:spMk id="36866" creationId="{A615F666-9488-BFBF-C7DC-668C8AADEB9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4"/>
            <ac:spMk id="37890" creationId="{053236D7-90E2-03C3-B27A-51302BF9554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4"/>
            <ac:spMk id="37891" creationId="{335DA215-C423-C9CD-D116-7B9E5B85EEF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5"/>
            <ac:spMk id="2" creationId="{C75EB425-AD06-BDCC-1A75-1DC94674FFF7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6"/>
            <ac:spMk id="2" creationId="{A98B39FF-59E1-23AE-748E-523A388ECA5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6"/>
            <ac:spMk id="39939" creationId="{F5E7A887-65F7-F57C-FE47-36825CA7EE5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7"/>
            <ac:spMk id="40962" creationId="{7AABAEDA-4C2B-E4D1-93AC-5D9DAB5F1E9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7"/>
            <ac:spMk id="40963" creationId="{82271105-FD32-2833-E8AC-700EE4FCB69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8"/>
            <ac:spMk id="46082" creationId="{349FE875-4DBF-8B08-DBB2-FE89B50515E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8"/>
            <ac:spMk id="46083" creationId="{E1A70CC8-753A-8E6B-91F6-96730710124B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9"/>
            <ac:spMk id="47106" creationId="{07994B44-2270-32C3-5E05-508C3F417BD0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9"/>
            <ac:spMk id="47107" creationId="{0A5036FA-18CC-EDDC-B10A-F44A5522306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0"/>
            <ac:spMk id="48130" creationId="{BD3430A4-68D5-DBD5-8782-2C7530D28F1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0"/>
            <ac:spMk id="48131" creationId="{82A83F0D-D93B-536A-0F11-5BFF1F3470ED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1"/>
            <ac:spMk id="49154" creationId="{7356158F-5A1D-A70B-0953-C35588CBB81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2"/>
            <ac:spMk id="2" creationId="{9B6633BB-E853-50CE-0AAF-1E052263B695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3"/>
            <ac:spMk id="2" creationId="{4213D7CF-162C-CBE4-DE94-96DEC18B23DA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4"/>
            <ac:spMk id="2" creationId="{4E14E6EE-DA2E-2FC8-3F14-701FB74C900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5"/>
            <ac:spMk id="53250" creationId="{582EF820-D7B8-7FDB-4915-C47805FE541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5"/>
            <ac:spMk id="53251" creationId="{EA0B5166-19E3-90C5-233D-814D71A1477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6"/>
            <ac:spMk id="54274" creationId="{6E84F6D3-6F7F-9EFD-2D23-215B03AB45E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6"/>
            <ac:spMk id="54275" creationId="{86B8E6B3-2526-636F-CFE6-5A4041318330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7"/>
            <ac:spMk id="2" creationId="{85EDA599-D634-D11E-9782-BBAB2AE661D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7"/>
            <ac:spMk id="55299" creationId="{AE996CE2-2C78-517B-2265-7CD90AE47AD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8"/>
            <ac:spMk id="56322" creationId="{C1CE88F2-4410-0E08-3B9F-4E3B73B389C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8"/>
            <ac:spMk id="56323" creationId="{EC495CCB-1EAB-B861-EFBB-774D719C3A5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9"/>
            <ac:spMk id="57346" creationId="{4EC0D69E-2847-7538-EB5C-A9F349C7905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9"/>
            <ac:spMk id="57347" creationId="{0D585F53-CF1A-A37F-C4D5-3EAA816ADB65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1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0"/>
            <ac:spMk id="2" creationId="{1995E358-8A66-6EDA-DBD8-A8A8E597967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0"/>
            <ac:spMk id="58371" creationId="{6E04A763-DE1B-35C4-5F43-30C8E4941E6D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1"/>
            <ac:spMk id="59394" creationId="{B2ABDC51-2744-5C2C-6E6A-BE08A6F1863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1"/>
            <ac:spMk id="59395" creationId="{FF9B605B-A3E9-DF7F-5311-AE422A8107AE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2"/>
            <ac:spMk id="60418" creationId="{4FEEB642-F508-DA6A-B7A5-350F53FFD5D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2"/>
            <ac:spMk id="60419" creationId="{59362CB4-00D5-C89B-0C86-D09381B0EBF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3"/>
            <ac:spMk id="61442" creationId="{7CDD4938-3806-EB6B-C6F2-8FB1FE8E43E5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4"/>
            <ac:spMk id="62466" creationId="{1197B533-013C-6FC1-4131-92F3C595DE3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4"/>
            <ac:spMk id="62467" creationId="{09D65AAA-3171-2BA4-3C38-FE5D419EA20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5"/>
            <ac:spMk id="3" creationId="{B1F92F48-D205-2848-CED7-7107474038A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5"/>
            <ac:spMk id="63490" creationId="{329D245C-2377-3F57-1F67-9132696D717A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1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6"/>
            <ac:spMk id="2" creationId="{EFE2AB40-1AA6-930D-A4C7-DFC8E349209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7"/>
            <ac:spMk id="65538" creationId="{C2CB4376-2DC0-9D0B-FFF5-20988D4BB81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7"/>
            <ac:spMk id="65539" creationId="{D926EF10-228F-D339-4AC1-CA9882D378C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8"/>
            <ac:spMk id="66562" creationId="{0244C993-A1CE-B1B1-BEF3-487CADEB48A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9"/>
            <ac:spMk id="67586" creationId="{FE178C1B-1478-785E-958F-4DD2B89F9A8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9"/>
            <ac:spMk id="67587" creationId="{92FFE32B-69BF-A28B-D8F0-323141E26CC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0"/>
            <ac:spMk id="68610" creationId="{5335022A-526F-EAEF-7B30-1EF719FDC060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0"/>
            <ac:spMk id="68611" creationId="{8CE1853B-2C92-7E0D-6933-726706B3D5F5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1"/>
            <ac:spMk id="69634" creationId="{3F68584C-D269-751C-F661-6F3C98F55FE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1"/>
            <ac:spMk id="69635" creationId="{52937456-D1BD-4EEE-8279-F02FEF4A2E92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2"/>
            <ac:spMk id="2" creationId="{758BE4F7-4DAE-391A-C345-58DAFDDEB44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3"/>
            <ac:spMk id="71682" creationId="{F7A2B9E7-4F2B-DCD8-9617-9E94E106D44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3"/>
            <ac:spMk id="71683" creationId="{A5D3D534-3AEE-F027-4044-B0E944DE9F9E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4"/>
            <ac:spMk id="72706" creationId="{44B1CAEF-A5B9-695C-0346-7999B2DE887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4"/>
            <ac:spMk id="72707" creationId="{14D332AF-FB29-114F-620F-8408C532475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5"/>
            <ac:spMk id="73730" creationId="{89306CAA-D2FB-A41C-9F90-6EF0D790AEE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5"/>
            <ac:spMk id="73731" creationId="{80307587-DC65-0DF8-B209-0EBBA23D859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6"/>
            <ac:spMk id="74754" creationId="{DA95C73F-2B92-0437-9F85-20466C152DE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7"/>
            <ac:spMk id="2" creationId="{88359F8A-16C0-DA90-3222-7668C4AA85E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7"/>
            <ac:spMk id="3" creationId="{6ED4C9E4-3385-24DB-5D51-D7677BFB646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8"/>
            <ac:spMk id="2" creationId="{49A9C4C5-7DC7-1FA3-2BFA-1FE3192A0F8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8"/>
            <ac:spMk id="3" creationId="{FCD84FB3-465F-0D62-5D91-061BB3F8A651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9"/>
            <ac:spMk id="77826" creationId="{4FD341EB-867C-D072-AFBC-761AF33882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9"/>
            <ac:spMk id="77827" creationId="{E5678808-8872-D744-F456-25698136A5F3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0"/>
            <ac:spMk id="2" creationId="{03C2CAD3-70D3-87D7-8A1B-810004D536DB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1"/>
            <ac:spMk id="2" creationId="{10C29D34-47EE-0E56-2739-57DD12FC8511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2"/>
            <ac:spMk id="81922" creationId="{41B0E83C-4323-31FC-A9ED-C762911E814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2"/>
            <ac:spMk id="81923" creationId="{53319258-DFF6-B1A1-01CA-89AF7FFBC16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3"/>
            <ac:spMk id="82946" creationId="{FAB7038E-3C57-A71E-40FF-E6D9F92332D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3"/>
            <ac:spMk id="82947" creationId="{9EB0ADA6-9754-8FA8-6A43-06468513BA6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4"/>
            <ac:spMk id="88066" creationId="{4337D163-3007-7CB9-D674-BF4D6C587427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4"/>
            <ac:spMk id="88067" creationId="{DEBCBF7C-9915-121F-44E9-28DD11C16DF8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5"/>
            <ac:spMk id="2" creationId="{6D1F3485-9BFF-770A-8157-BF2FA014313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6"/>
            <ac:spMk id="90114" creationId="{7639269B-A78C-1232-6316-BB7362964A8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6"/>
            <ac:spMk id="90115" creationId="{D517F4A0-289F-F9EC-66A8-35E679F09EE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7"/>
            <ac:spMk id="91138" creationId="{480A303C-F1FE-4BAF-079D-CDB53AC8BF9B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8"/>
            <ac:spMk id="2" creationId="{7C2FE6A7-FA3E-B3A4-B069-033372D2A3A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9"/>
            <ac:spMk id="45058" creationId="{BE8B0C7F-54AE-511B-140F-2350D2820CC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9"/>
            <ac:spMk id="45059" creationId="{4D9025D7-31BA-DADD-889B-C7E5F3817E3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0"/>
            <ac:spMk id="41986" creationId="{ADF6FF0B-0D50-5675-7354-CA3E2DAB570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0"/>
            <ac:spMk id="41987" creationId="{66B5B5D0-E4F8-3CD5-0C34-3BD52BE1B68A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1"/>
            <ac:spMk id="43010" creationId="{60CBF2E5-EA28-96DA-EB95-2E9FBBE880E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1"/>
            <ac:spMk id="43011" creationId="{5F234EEB-3BE6-4BD4-DC9C-E5F349B494C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2"/>
            <ac:spMk id="44034" creationId="{618FA64F-89F4-2E36-ADB0-0A8E790C7C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2"/>
            <ac:spMk id="44035" creationId="{1D8CB182-3D43-67F6-2DCE-410730ED064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3"/>
            <ac:spMk id="87042" creationId="{E57612C1-7559-B9EA-4D43-861E2BEB458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3"/>
            <ac:spMk id="87043" creationId="{DCE9804C-B2D9-540E-6AC4-FAC5AA3684B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4"/>
            <ac:spMk id="83970" creationId="{AA4BA5CE-2F9A-F436-3E99-E7B831E28FE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4"/>
            <ac:spMk id="83971" creationId="{5EA01892-3BEC-3FEF-3D96-0991524D306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5"/>
            <ac:spMk id="84994" creationId="{7C428C1F-BA15-7A0A-6E17-2BEE4263826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5"/>
            <ac:spMk id="84995" creationId="{7A6408C5-328E-239C-C283-1A1E6759C8F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6"/>
            <ac:spMk id="86018" creationId="{ECE85167-BD58-AFB0-BA74-9AC7396B7F3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6"/>
            <ac:spMk id="86019" creationId="{719944A0-9E37-C9B6-3C33-8A0FE697ED0A}"/>
          </ac:spMkLst>
        </pc:spChg>
      </pc:sldChg>
      <pc:sldChg chg="modSp add mod">
        <pc:chgData name="Michael Olson2" userId="7fb21594-b682-4edc-9482-c69c6202f15f" providerId="ADAL" clId="{BA5D99CB-F5AF-4C7D-AD32-A9CF23A66002}" dt="2022-09-22T17:57:36.841" v="51" actId="20577"/>
        <pc:sldMkLst>
          <pc:docMk/>
          <pc:sldMk cId="0" sldId="347"/>
        </pc:sldMkLst>
        <pc:spChg chg="mod">
          <ac:chgData name="Michael Olson2" userId="7fb21594-b682-4edc-9482-c69c6202f15f" providerId="ADAL" clId="{BA5D99CB-F5AF-4C7D-AD32-A9CF23A66002}" dt="2022-09-22T17:57:36.841" v="51" actId="20577"/>
          <ac:spMkLst>
            <pc:docMk/>
            <pc:sldMk cId="0" sldId="347"/>
            <ac:spMk id="4" creationId="{035FDE51-1EAF-41A2-EF4F-4093CE7D5F9B}"/>
          </ac:spMkLst>
        </pc:spChg>
      </pc:sldChg>
      <pc:sldMasterChg chg="addSp">
        <pc:chgData name="Michael Olson2" userId="7fb21594-b682-4edc-9482-c69c6202f15f" providerId="ADAL" clId="{BA5D99CB-F5AF-4C7D-AD32-A9CF23A66002}" dt="2022-09-22T17:57:08.641" v="0"/>
        <pc:sldMasterMkLst>
          <pc:docMk/>
          <pc:sldMasterMk cId="1137456211" sldId="2147483852"/>
        </pc:sldMasterMkLst>
        <pc:spChg chg="add">
          <ac:chgData name="Michael Olson2" userId="7fb21594-b682-4edc-9482-c69c6202f15f" providerId="ADAL" clId="{BA5D99CB-F5AF-4C7D-AD32-A9CF23A66002}" dt="2022-09-22T17:57:08.641" v="0"/>
          <ac:spMkLst>
            <pc:docMk/>
            <pc:sldMasterMk cId="1137456211" sldId="2147483852"/>
            <ac:spMk id="8" creationId="{13D115D8-7531-24E4-67D8-2D4EBD358144}"/>
          </ac:spMkLst>
        </pc:spChg>
        <pc:picChg chg="add">
          <ac:chgData name="Michael Olson2" userId="7fb21594-b682-4edc-9482-c69c6202f15f" providerId="ADAL" clId="{BA5D99CB-F5AF-4C7D-AD32-A9CF23A66002}" dt="2022-09-22T17:57:08.641" v="0"/>
          <ac:picMkLst>
            <pc:docMk/>
            <pc:sldMasterMk cId="1137456211" sldId="2147483852"/>
            <ac:picMk id="11" creationId="{96D5426F-1A95-1430-4389-99395ABE1EE7}"/>
          </ac:picMkLst>
        </pc:picChg>
      </pc:sldMasterChg>
      <pc:sldMasterChg chg="addSp">
        <pc:chgData name="Michael Olson2" userId="7fb21594-b682-4edc-9482-c69c6202f15f" providerId="ADAL" clId="{BA5D99CB-F5AF-4C7D-AD32-A9CF23A66002}" dt="2022-09-22T17:57:10.007" v="29"/>
        <pc:sldMasterMkLst>
          <pc:docMk/>
          <pc:sldMasterMk cId="1786936359" sldId="2147483864"/>
        </pc:sldMasterMkLst>
        <pc:spChg chg="add">
          <ac:chgData name="Michael Olson2" userId="7fb21594-b682-4edc-9482-c69c6202f15f" providerId="ADAL" clId="{BA5D99CB-F5AF-4C7D-AD32-A9CF23A66002}" dt="2022-09-22T17:57:10.007" v="29"/>
          <ac:spMkLst>
            <pc:docMk/>
            <pc:sldMasterMk cId="1786936359" sldId="2147483864"/>
            <ac:spMk id="8" creationId="{5EB77E44-3DC2-8632-E77A-BF83CE44FBE2}"/>
          </ac:spMkLst>
        </pc:spChg>
        <pc:picChg chg="add">
          <ac:chgData name="Michael Olson2" userId="7fb21594-b682-4edc-9482-c69c6202f15f" providerId="ADAL" clId="{BA5D99CB-F5AF-4C7D-AD32-A9CF23A66002}" dt="2022-09-22T17:57:10.007" v="29"/>
          <ac:picMkLst>
            <pc:docMk/>
            <pc:sldMasterMk cId="1786936359" sldId="2147483864"/>
            <ac:picMk id="11" creationId="{69FA368E-8556-1994-9ADE-AB552975BDF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19D03-EC6C-75F9-7C67-1D91763ECD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DCCF8-FA75-88C5-06A0-30D1C0EE3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EEA930-E605-4B7C-90C4-14B18C826B33}" type="datetimeFigureOut">
              <a:rPr lang="en-US"/>
              <a:pPr>
                <a:defRPr/>
              </a:pPr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7A053-B255-1C66-9EC3-71FA28AFFB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F48F-A339-E9B1-DF28-79E7344DE1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1021A0-4F54-48CC-9974-63D935609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4C23E-5B64-4730-875E-4A140EE564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0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825CE-9814-4CEA-B693-1C7B557A1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0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28CE9-E155-4652-94E6-6091C079DA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9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5687B-0E26-4BDD-AB92-976EDA792F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1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68D77-F469-4A04-A959-BE70528CFD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38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39953-6C07-4103-AE06-7BB77518E7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65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F3D17-6473-48BC-A450-638D241D10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7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C69F6-EB27-478F-AC84-CDCB67A070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1C74-4563-4C8A-BC79-0459063EB0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3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42A906-1B0D-442C-9FD1-59897CF6C9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82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D6B5-10DA-45D9-AF47-118311102F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5396D3-3177-4513-92D1-776D00FD0F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9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4</a:t>
            </a:r>
            <a:br>
              <a:rPr lang="en-US" sz="5200" dirty="0"/>
            </a:br>
            <a:r>
              <a:rPr lang="en-US" sz="5200" dirty="0"/>
              <a:t>Making Decisions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E78EC52-69ED-41FE-51AD-7EBBA542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59C714F-1FEC-7315-940E-1BFAA8F17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Format: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1AD9996-DD4E-BA68-299E-D88B1E26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if Statement-What Happens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8DC177-62A1-0BCD-751E-176853F34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evaluate: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skipped.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1E43247-CE60-07D7-BB02-6EFF8DE7B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5363" name="TextBox 4">
            <a:extLst>
              <a:ext uri="{FF2B5EF4-FFF2-40B4-BE49-F238E27FC236}">
                <a16:creationId xmlns:a16="http://schemas.microsoft.com/office/drawing/2014/main" id="{76E3619A-78A3-B0EB-0E27-9DC72EF3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F6460058-0554-CF51-B425-48B13D4D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86400" cy="209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2BAFD41-2CDA-0072-6D13-83B6BF163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pic>
        <p:nvPicPr>
          <p:cNvPr id="16387" name="Picture 1">
            <a:extLst>
              <a:ext uri="{FF2B5EF4-FFF2-40B4-BE49-F238E27FC236}">
                <a16:creationId xmlns:a16="http://schemas.microsoft.com/office/drawing/2014/main" id="{C25F7A24-E575-4ACD-E8DE-32D42959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486400" cy="407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09C8-9778-F4A9-005C-0D3EBF74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Program 4-2 Lines 22 and 23</a:t>
            </a:r>
          </a:p>
        </p:txBody>
      </p:sp>
      <p:pic>
        <p:nvPicPr>
          <p:cNvPr id="17411" name="Picture 3" descr="0404sowc copy">
            <a:extLst>
              <a:ext uri="{FF2B5EF4-FFF2-40B4-BE49-F238E27FC236}">
                <a16:creationId xmlns:a16="http://schemas.microsoft.com/office/drawing/2014/main" id="{F051A3FF-C2A0-29E7-67EC-1BF13710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2349500"/>
            <a:ext cx="42878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27DEEF6-F063-FEC2-4DF3-18756E8F9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Notes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58AA361-1A23-F8FE-DF84-3979CF2B4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Do not place 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after 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endParaRPr lang="en-US" altLang="en-US" sz="2800" dirty="0"/>
          </a:p>
          <a:p>
            <a:r>
              <a:rPr lang="en-US" altLang="en-US" sz="2800" dirty="0"/>
              <a:t>Place </a:t>
            </a:r>
            <a:r>
              <a:rPr lang="en-US" altLang="en-US" sz="28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on a separate line after 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dirty="0"/>
              <a:t>, indented:</a:t>
            </a:r>
            <a:br>
              <a:rPr lang="en-US" altLang="en-US" sz="2800" dirty="0"/>
            </a:b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if (score &gt; 90)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grade = 'A';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Be careful testing </a:t>
            </a:r>
            <a:r>
              <a:rPr lang="en-US" altLang="en-US" sz="2800" dirty="0">
                <a:latin typeface="Courier New" panose="02070309020205020404" pitchFamily="49" charset="0"/>
              </a:rPr>
              <a:t>float</a:t>
            </a:r>
            <a:r>
              <a:rPr lang="en-US" altLang="en-US" sz="2800" dirty="0"/>
              <a:t>s and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r>
              <a:rPr lang="en-US" altLang="en-US" sz="2800" dirty="0"/>
              <a:t>s for equality</a:t>
            </a:r>
          </a:p>
          <a:p>
            <a:r>
              <a:rPr lang="en-US" altLang="en-US" sz="2800" dirty="0">
                <a:latin typeface="Courier New" panose="02070309020205020404" pitchFamily="49" charset="0"/>
              </a:rPr>
              <a:t>0</a:t>
            </a:r>
            <a:r>
              <a:rPr lang="en-US" altLang="en-US" sz="2800" dirty="0"/>
              <a:t> is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  <a:r>
              <a:rPr lang="en-US" altLang="en-US" sz="2800" dirty="0"/>
              <a:t>; any other value is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B128E79-DB4C-46E4-CC06-640272F0F9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4.3</a:t>
            </a:r>
          </a:p>
        </p:txBody>
      </p:sp>
      <p:sp>
        <p:nvSpPr>
          <p:cNvPr id="19459" name="Subtitle 2">
            <a:extLst>
              <a:ext uri="{FF2B5EF4-FFF2-40B4-BE49-F238E27FC236}">
                <a16:creationId xmlns:a16="http://schemas.microsoft.com/office/drawing/2014/main" id="{654141D3-EA6B-57E2-BE3A-780DEE61B6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74E73C7-0D4A-3B92-0C08-140FD26A5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0381FD6-C640-2854-5172-FBA692105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To execute more than one statement as part of an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/>
              <a:t> statement, enclose them in </a:t>
            </a:r>
            <a:r>
              <a:rPr lang="en-US" altLang="en-US" sz="2800" dirty="0">
                <a:latin typeface="Courier New" panose="02070309020205020404" pitchFamily="49" charset="0"/>
              </a:rPr>
              <a:t>{ }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endParaRPr lang="en-US" altLang="en-US" sz="2800" dirty="0"/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if (score &gt; 90)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grade = 'A';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"Good Job!\n";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}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 </a:t>
            </a:r>
            <a:r>
              <a:rPr lang="en-US" altLang="en-US" sz="2800" dirty="0">
                <a:latin typeface="Courier New" panose="02070309020205020404" pitchFamily="49" charset="0"/>
              </a:rPr>
              <a:t>{ }</a:t>
            </a:r>
            <a:r>
              <a:rPr lang="en-US" altLang="en-US" sz="2800" dirty="0"/>
              <a:t> creates a </a:t>
            </a:r>
            <a:r>
              <a:rPr lang="en-US" altLang="en-US" sz="2800" u="sng" dirty="0"/>
              <a:t>block</a:t>
            </a:r>
            <a:r>
              <a:rPr lang="en-US" altLang="en-US" sz="2800" dirty="0"/>
              <a:t> of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C74090F-3BB5-3263-730D-9709061D0D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4.4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2A947654-0F5D-A23C-4678-6E79E8A655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A4800EB-2595-CCE8-0596-E786550E5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4DBD76D-1D97-9264-B165-A524DF63C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Provides two possible paths of execution</a:t>
            </a:r>
          </a:p>
          <a:p>
            <a:r>
              <a:rPr lang="en-US" altLang="en-US" dirty="0"/>
              <a:t>Performs one statement or block 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true, otherwise performs another statement or block.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5579C84-3F80-86CF-7AAE-26B767EABB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27FFA47C-EACE-D18C-3E92-1CA030E47A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Relational Operators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512001F-2594-D180-BF82-35BE75468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DB1E609-2F3D-881A-7799-E441E8084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Format: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i="1" dirty="0">
                <a:latin typeface="Courier New" panose="02070309020205020404" pitchFamily="49" charset="0"/>
              </a:rPr>
              <a:t>statement1</a:t>
            </a:r>
            <a:r>
              <a:rPr lang="en-US" altLang="en-US" dirty="0">
                <a:latin typeface="Courier New" panose="02070309020205020404" pitchFamily="49" charset="0"/>
              </a:rPr>
              <a:t>;  // or block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else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i="1" dirty="0">
                <a:latin typeface="Courier New" panose="02070309020205020404" pitchFamily="49" charset="0"/>
              </a:rPr>
              <a:t>statement2</a:t>
            </a:r>
            <a:r>
              <a:rPr lang="en-US" altLang="en-US" dirty="0">
                <a:latin typeface="Courier New" panose="02070309020205020404" pitchFamily="49" charset="0"/>
              </a:rPr>
              <a:t>;  // or block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C910BA5-E31F-AA7B-B711-19351F2F9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-What Happens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16D0798-38AC-D6A3-EA5A-A8670D793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To evaluate: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else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r>
              <a:rPr lang="en-US" altLang="en-US" sz="2400" dirty="0"/>
              <a:t>If the 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then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400" dirty="0"/>
              <a:t> is executed and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400" dirty="0"/>
              <a:t> is skipped.</a:t>
            </a:r>
          </a:p>
          <a:p>
            <a:r>
              <a:rPr lang="en-US" altLang="en-US" sz="2400" dirty="0"/>
              <a:t>If the 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/>
              <a:t> is </a:t>
            </a:r>
            <a:r>
              <a:rPr lang="en-US" altLang="en-US" sz="2400" i="1" dirty="0">
                <a:latin typeface="Courier New" panose="02070309020205020404" pitchFamily="49" charset="0"/>
              </a:rPr>
              <a:t>false</a:t>
            </a:r>
            <a:r>
              <a:rPr lang="en-US" altLang="en-US" sz="2400" dirty="0"/>
              <a:t>, then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400" dirty="0"/>
              <a:t> is skipped and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400" dirty="0"/>
              <a:t> is executed.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779F-40AF-3D59-D299-9519446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if/else</a:t>
            </a:r>
            <a:r>
              <a:rPr lang="en-US" dirty="0"/>
              <a:t> statement and Modulus Operator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D237D905-EA41-5749-174E-429F4C43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53" y="1866899"/>
            <a:ext cx="623489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CA2F2C-9317-3AD5-49FD-DD4399CC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065056"/>
            <a:ext cx="4451806" cy="8211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9A1-A14F-502F-9CFF-0611F0E9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Program 4-8 Lines 14 through 18</a:t>
            </a:r>
          </a:p>
        </p:txBody>
      </p:sp>
      <p:pic>
        <p:nvPicPr>
          <p:cNvPr id="26627" name="Picture 3" descr="0406sowc copy">
            <a:extLst>
              <a:ext uri="{FF2B5EF4-FFF2-40B4-BE49-F238E27FC236}">
                <a16:creationId xmlns:a16="http://schemas.microsoft.com/office/drawing/2014/main" id="{B378B566-AEA2-5622-A480-C2B161EF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6388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1B10-7EEE-0A6F-A910-2F930986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Testing the Divisor in Program 4-9</a:t>
            </a:r>
          </a:p>
        </p:txBody>
      </p:sp>
      <p:sp>
        <p:nvSpPr>
          <p:cNvPr id="27651" name="TextBox 4">
            <a:extLst>
              <a:ext uri="{FF2B5EF4-FFF2-40B4-BE49-F238E27FC236}">
                <a16:creationId xmlns:a16="http://schemas.microsoft.com/office/drawing/2014/main" id="{C2FF1519-320F-9AFB-B8D5-5090834A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DF70969F-5412-F83A-1066-1C31671D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86400" cy="364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BC0F-AC97-7507-CB31-BD666525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Testing the Divisor in Program 4-9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C51188B5-7A7E-2B28-4B11-EF53ADC0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486400" cy="398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AD11718-4742-CDEB-6128-25C617C663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4.5</a:t>
            </a:r>
          </a:p>
        </p:txBody>
      </p:sp>
      <p:sp>
        <p:nvSpPr>
          <p:cNvPr id="29699" name="Subtitle 2">
            <a:extLst>
              <a:ext uri="{FF2B5EF4-FFF2-40B4-BE49-F238E27FC236}">
                <a16:creationId xmlns:a16="http://schemas.microsoft.com/office/drawing/2014/main" id="{212B98E6-09D9-D5C5-DAB0-D56896EC01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96135F3-F49A-A700-E90C-531F5532F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20CEDED-EBF7-3915-1BFB-910D8853D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 that is nested inside another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statements can be used to test more than one condition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50A3-60BA-F004-8172-F5DDFDE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a Nested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pic>
        <p:nvPicPr>
          <p:cNvPr id="31747" name="Picture 5" descr="Figure 4-7">
            <a:extLst>
              <a:ext uri="{FF2B5EF4-FFF2-40B4-BE49-F238E27FC236}">
                <a16:creationId xmlns:a16="http://schemas.microsoft.com/office/drawing/2014/main" id="{CC78C218-C2D4-DCE0-67EE-EE703675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00200"/>
            <a:ext cx="6829425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BECBA6A-EBFC-9F4B-F41C-A72F1437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1A163D0-892A-6B61-0C10-2A8787A20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From Program 4-10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32772" name="Picture 4" descr="Pink tissue paper">
            <a:extLst>
              <a:ext uri="{FF2B5EF4-FFF2-40B4-BE49-F238E27FC236}">
                <a16:creationId xmlns:a16="http://schemas.microsoft.com/office/drawing/2014/main" id="{B1DDE155-68A1-B5D2-64F0-144078A47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7650"/>
            <a:ext cx="82296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8A5AAE-A305-AACE-3913-8E70DB433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66E208A-A7CF-54A3-EE4D-5BF07E43C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compare numbers to determine relative order</a:t>
            </a:r>
          </a:p>
          <a:p>
            <a:r>
              <a:rPr lang="en-US" altLang="en-US" dirty="0"/>
              <a:t>Operators:</a:t>
            </a:r>
          </a:p>
          <a:p>
            <a:endParaRPr lang="en-US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793EC9C-AB71-AEDB-8EF9-7A89BA8215B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581400"/>
          <a:ext cx="6096000" cy="22288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==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BE08F80-EF9E-7415-05C9-C19001716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714CFAA-FE2D-B8B5-66CE-CA53B795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Another example, from Program 4-11</a:t>
            </a:r>
          </a:p>
        </p:txBody>
      </p:sp>
      <p:pic>
        <p:nvPicPr>
          <p:cNvPr id="33796" name="Picture 4" descr="Pink tissue paper">
            <a:extLst>
              <a:ext uri="{FF2B5EF4-FFF2-40B4-BE49-F238E27FC236}">
                <a16:creationId xmlns:a16="http://schemas.microsoft.com/office/drawing/2014/main" id="{93D47CBA-4A26-E432-AF42-9F32E0FE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184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2C8A0DB-E566-18C0-1CE4-2A0BF9F2E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Proper Indentation!</a:t>
            </a:r>
          </a:p>
        </p:txBody>
      </p:sp>
      <p:pic>
        <p:nvPicPr>
          <p:cNvPr id="34819" name="Picture 4" descr="Figure 4-8">
            <a:extLst>
              <a:ext uri="{FF2B5EF4-FFF2-40B4-BE49-F238E27FC236}">
                <a16:creationId xmlns:a16="http://schemas.microsoft.com/office/drawing/2014/main" id="{CB1EE37D-6061-17C9-87B4-F107A6479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51786"/>
            <a:ext cx="7543800" cy="3611679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EC98500-3889-2B73-FAF8-8D5D09F8BC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4.6</a:t>
            </a:r>
          </a:p>
        </p:txBody>
      </p:sp>
      <p:sp>
        <p:nvSpPr>
          <p:cNvPr id="35843" name="Subtitle 2">
            <a:extLst>
              <a:ext uri="{FF2B5EF4-FFF2-40B4-BE49-F238E27FC236}">
                <a16:creationId xmlns:a16="http://schemas.microsoft.com/office/drawing/2014/main" id="{BEF8B7E0-859A-18AD-3F9A-A934C762A4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 if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Statement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615F666-9488-BFBF-C7DC-668C8AADE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814F-C887-02D5-3FAB-36ED650B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Tests a series of conditions until one is found to be true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Often simpler than using nested </a:t>
            </a:r>
            <a:r>
              <a:rPr lang="en-US" dirty="0">
                <a:latin typeface="Courier New" pitchFamily="-16" charset="0"/>
              </a:rPr>
              <a:t>if/else</a:t>
            </a:r>
            <a:r>
              <a:rPr lang="en-US" dirty="0"/>
              <a:t> statements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Can be used to model thought processes such as: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"If it is raining, take an umbrella, </a:t>
            </a:r>
            <a:br>
              <a:rPr lang="en-US" dirty="0"/>
            </a:br>
            <a:r>
              <a:rPr lang="en-US" dirty="0"/>
              <a:t>else, if it is windy, take a hat, </a:t>
            </a:r>
            <a:br>
              <a:rPr lang="en-US" dirty="0"/>
            </a:br>
            <a:r>
              <a:rPr lang="en-US" dirty="0"/>
              <a:t>else, take sunglasses”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53236D7-90E2-03C3-B27A-51302BF95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Format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35DA215-C423-C9CD-D116-7B9E5B85E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// other else ifs 		  	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  // or block  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425-AD06-BDCC-1A75-1DC9467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if/else if </a:t>
            </a:r>
            <a:r>
              <a:rPr lang="en-US" dirty="0"/>
              <a:t>Statement in Program 4-13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88BFEC63-B17A-734F-144B-5EA8C0C3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905000"/>
            <a:ext cx="6340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39FF-59E1-23AE-748E-523A388E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a Trailing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to Catch Errors in Program 4-14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5E7A887-65F7-F57C-FE47-36825CA7E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trailing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is optional, but it is best used to catch errors.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F2A7E624-7B56-AC73-B9E0-DF283260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667000"/>
            <a:ext cx="587692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6">
            <a:extLst>
              <a:ext uri="{FF2B5EF4-FFF2-40B4-BE49-F238E27FC236}">
                <a16:creationId xmlns:a16="http://schemas.microsoft.com/office/drawing/2014/main" id="{33DE009C-BE8D-6377-3B7F-0273A1BDF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876800"/>
            <a:ext cx="1219200" cy="1312863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622B4CAD-E120-C423-EFA1-51C38CAA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152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This trailing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>
                <a:solidFill>
                  <a:srgbClr val="FA8218"/>
                </a:solidFill>
              </a:rPr>
              <a:t> catches invalid test scores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AABAEDA-4C2B-E4D1-93AC-5D9DAB5F1E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4.7</a:t>
            </a:r>
          </a:p>
        </p:txBody>
      </p:sp>
      <p:sp>
        <p:nvSpPr>
          <p:cNvPr id="40963" name="Subtitle 2">
            <a:extLst>
              <a:ext uri="{FF2B5EF4-FFF2-40B4-BE49-F238E27FC236}">
                <a16:creationId xmlns:a16="http://schemas.microsoft.com/office/drawing/2014/main" id="{82271105-FD32-2833-E8AC-700EE4FCB6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DF6FF0B-0D50-5675-7354-CA3E2DAB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6B5B5D0-E4F8-3CD5-0C34-3BD52BE1B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A feature introduced in C++17</a:t>
            </a:r>
          </a:p>
          <a:p>
            <a:pPr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/>
              <a:t> statements can have an optional initialization clause that is executed before the conditional expression is evaluated</a:t>
            </a:r>
          </a:p>
          <a:p>
            <a:pPr>
              <a:buFontTx/>
              <a:buChar char="•"/>
            </a:pPr>
            <a:r>
              <a:rPr lang="en-US" altLang="en-US" sz="280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A72FB-5010-3277-CB23-97544E92687B}"/>
              </a:ext>
            </a:extLst>
          </p:cNvPr>
          <p:cNvSpPr txBox="1"/>
          <p:nvPr/>
        </p:nvSpPr>
        <p:spPr>
          <a:xfrm>
            <a:off x="914400" y="4114800"/>
            <a:ext cx="7010400" cy="1754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0CBF2E5-EA28-96DA-EB95-2E9FBBE88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F234EEB-3BE6-4BD4-DC9C-E5F349B49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General format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/>
              <a:t>-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with initialization: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84476-2C18-7DB7-283C-5C7B82A9B3E5}"/>
              </a:ext>
            </a:extLst>
          </p:cNvPr>
          <p:cNvSpPr txBox="1"/>
          <p:nvPr/>
        </p:nvSpPr>
        <p:spPr>
          <a:xfrm>
            <a:off x="1066800" y="2438400"/>
            <a:ext cx="701040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623AAB-5E87-5EFD-8372-CAC1B44A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Expressions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C29FCDD-296A-4565-46D4-DC05F112D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Boolean expressions –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sz="2800" dirty="0"/>
              <a:t>Examples: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12 &gt; 5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7 &lt;= 5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altLang="en-US" sz="2400" dirty="0"/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/>
              <a:t> is 10, then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== 10</a:t>
            </a:r>
            <a:r>
              <a:rPr lang="en-US" altLang="en-US" sz="2400" dirty="0"/>
              <a:t> is</a:t>
            </a:r>
            <a:r>
              <a:rPr lang="en-US" altLang="en-US" sz="2400" dirty="0">
                <a:latin typeface="Courier New" panose="02070309020205020404" pitchFamily="49" charset="0"/>
              </a:rPr>
              <a:t> true</a:t>
            </a:r>
            <a:r>
              <a:rPr lang="en-US" altLang="en-US" sz="2400" dirty="0"/>
              <a:t>,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!= 8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and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== 8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18FA64F-89F4-2E36-ADB0-0A8E790C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D8CB182-3D43-67F6-2DCE-410730ED0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9E93D-90FF-9CC5-F4E0-2FBF4F9AA91A}"/>
              </a:ext>
            </a:extLst>
          </p:cNvPr>
          <p:cNvSpPr txBox="1"/>
          <p:nvPr/>
        </p:nvSpPr>
        <p:spPr>
          <a:xfrm>
            <a:off x="914400" y="2671763"/>
            <a:ext cx="7010400" cy="2586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(int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password.length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MIN_LENGTH)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is too short."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has 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&lt;&lt; " characters."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E8B0C7F-54AE-511B-140F-2350D2820C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4.8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4D9025D7-31BA-DADD-889B-C7E5F3817E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49FE875-4DBF-8B08-DBB2-FE89B5051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1A70CC8-753A-8E6B-91F6-967307101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Variable that signals a condition</a:t>
            </a:r>
          </a:p>
          <a:p>
            <a:pPr>
              <a:buFontTx/>
              <a:buChar char="•"/>
            </a:pPr>
            <a:r>
              <a:rPr lang="en-US" altLang="en-US"/>
              <a:t>Usually implemented as a </a:t>
            </a:r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variable</a:t>
            </a:r>
          </a:p>
          <a:p>
            <a:pPr>
              <a:buFontTx/>
              <a:buChar char="•"/>
            </a:pPr>
            <a:r>
              <a:rPr lang="en-US" altLang="en-US"/>
              <a:t>Can also be an integer</a:t>
            </a:r>
          </a:p>
          <a:p>
            <a:pPr lvl="1"/>
            <a:r>
              <a:rPr lang="en-US" altLang="en-US"/>
              <a:t>The value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/>
              <a:t> is considered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/>
              <a:t>Any nonzero value is considered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FontTx/>
              <a:buChar char="•"/>
            </a:pPr>
            <a:r>
              <a:rPr lang="en-US" altLang="en-US"/>
              <a:t>As with other variables in functions, must be assigned an initial value before it is used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7994B44-2270-32C3-5E05-508C3F417B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4.9</a:t>
            </a:r>
          </a:p>
        </p:txBody>
      </p:sp>
      <p:sp>
        <p:nvSpPr>
          <p:cNvPr id="47107" name="Subtitle 2">
            <a:extLst>
              <a:ext uri="{FF2B5EF4-FFF2-40B4-BE49-F238E27FC236}">
                <a16:creationId xmlns:a16="http://schemas.microsoft.com/office/drawing/2014/main" id="{0A5036FA-18CC-EDDC-B10A-F44A552230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D3430A4-68D5-DBD5-8782-2C7530D28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2A83F0D-D93B-536A-0F11-5BFF1F347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to create relational expressions from other relational expressions</a:t>
            </a:r>
          </a:p>
          <a:p>
            <a:pPr>
              <a:buFontTx/>
              <a:buChar char="•"/>
            </a:pPr>
            <a:r>
              <a:rPr lang="en-US" altLang="en-US"/>
              <a:t>Operators, meaning, and explanation: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D76BC54-8BEB-1DE1-4152-559AC9E7BE8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57600"/>
          <a:ext cx="7467600" cy="2316163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&amp;&amp;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both expressions are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||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either expression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Reverses the value of an expression – true expression becomes false, and false becomes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356158F-5A1D-A70B-0953-C35588CBB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Operators-Examples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DB7950-1F9B-8EEB-4CCA-44308755A56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855788"/>
            <a:ext cx="7523163" cy="7524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2000" kern="0">
                <a:latin typeface="Courier New" pitchFamily="-16" charset="0"/>
                <a:cs typeface="+mn-cs"/>
              </a:rPr>
              <a:t>	</a:t>
            </a:r>
            <a:r>
              <a:rPr lang="en-US" sz="2400" kern="0">
                <a:latin typeface="Courier New" pitchFamily="-16" charset="0"/>
                <a:cs typeface="+mn-cs"/>
              </a:rPr>
              <a:t>int x = 12, y = 5, z = -4;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endParaRPr lang="en-US" sz="1000" kern="0">
              <a:latin typeface="Courier New" pitchFamily="-16" charset="0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1000" kern="0">
                <a:latin typeface="Courier New" pitchFamily="-16" charset="0"/>
                <a:cs typeface="+mn-cs"/>
              </a:rPr>
              <a:t> </a:t>
            </a:r>
            <a:endParaRPr lang="en-US" sz="1000" kern="0" dirty="0">
              <a:latin typeface="Courier New" pitchFamily="-16" charset="0"/>
              <a:cs typeface="+mn-cs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B8695BA-164E-7CC5-E88B-BC9344EB3A00}"/>
              </a:ext>
            </a:extLst>
          </p:cNvPr>
          <p:cNvGraphicFramePr>
            <a:graphicFrameLocks/>
          </p:cNvGraphicFramePr>
          <p:nvPr/>
        </p:nvGraphicFramePr>
        <p:xfrm>
          <a:off x="773113" y="2293938"/>
          <a:ext cx="7885112" cy="3167062"/>
        </p:xfrm>
        <a:graphic>
          <a:graphicData uri="http://schemas.openxmlformats.org/drawingml/2006/table">
            <a:tbl>
              <a:tblPr/>
              <a:tblGrid>
                <a:gridCol w="584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(y &gt;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(z &gt;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==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!=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!(x &gt;=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33BB-E853-50CE-0AAF-1E052263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 operator in Program 4-15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ADF49EB6-814B-11EF-FD4D-6069FDF7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828800"/>
            <a:ext cx="64897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7CF-162C-CBE4-DE94-96DEC18B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 Operator in Program 4-16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65733CB1-6769-8C56-1236-D4E50C68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905000"/>
            <a:ext cx="7156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E6EE-DA2E-2FC8-3F14-701FB74C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/>
              <a:t> Operator in Program 4-17</a:t>
            </a: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8F7FC0B0-3C93-BA10-FBBD-EC6C9B12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828800"/>
            <a:ext cx="7423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82EF820-D7B8-7FDB-4915-C47805FE5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Operator-Notes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A0B5166-19E3-90C5-233D-814D71A14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!</a:t>
            </a:r>
            <a:r>
              <a:rPr lang="en-US" altLang="en-US"/>
              <a:t> has highest precedence, followed by </a:t>
            </a:r>
            <a:r>
              <a:rPr lang="en-US" altLang="en-US">
                <a:latin typeface="Courier New" panose="02070309020205020404" pitchFamily="49" charset="0"/>
              </a:rPr>
              <a:t>&amp;&amp;</a:t>
            </a:r>
            <a:r>
              <a:rPr lang="en-US" altLang="en-US"/>
              <a:t>, then </a:t>
            </a:r>
            <a:r>
              <a:rPr lang="en-US" altLang="en-US">
                <a:latin typeface="Courier New" panose="02070309020205020404" pitchFamily="49" charset="0"/>
              </a:rPr>
              <a:t>||</a:t>
            </a:r>
          </a:p>
          <a:p>
            <a:pPr>
              <a:buFontTx/>
              <a:buChar char="•"/>
            </a:pPr>
            <a:r>
              <a:rPr lang="en-US" altLang="en-US"/>
              <a:t>If the value of an expression can be determined by evaluating just the sub-expression on left side of a logical operator, then the sub-expression on the right side will not be evaluated (</a:t>
            </a:r>
            <a:r>
              <a:rPr lang="en-US" altLang="en-US" i="1"/>
              <a:t>short circuit evaluation</a:t>
            </a:r>
            <a:r>
              <a:rPr lang="en-US" altLang="en-US"/>
              <a:t>)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872B02E-DD44-E121-4B03-2BD4C2E3E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Expressions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279F53E-AF2C-49AA-8133-E57E82B7E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be assigned to a variable: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result = x &lt;= y;</a:t>
            </a:r>
            <a:endParaRPr lang="en-US" altLang="en-US" dirty="0"/>
          </a:p>
          <a:p>
            <a:r>
              <a:rPr lang="en-US" altLang="en-US" dirty="0"/>
              <a:t>Assigns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for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  <a:r>
              <a:rPr lang="en-US" altLang="en-US" dirty="0"/>
              <a:t> for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endParaRPr lang="en-US" altLang="en-US" dirty="0"/>
          </a:p>
          <a:p>
            <a:r>
              <a:rPr lang="en-US" altLang="en-US" dirty="0"/>
              <a:t>Do not confuse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 and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E84F6D3-6F7F-9EFD-2D23-215B03AB45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4.10</a:t>
            </a:r>
          </a:p>
        </p:txBody>
      </p:sp>
      <p:sp>
        <p:nvSpPr>
          <p:cNvPr id="54275" name="Subtitle 2">
            <a:extLst>
              <a:ext uri="{FF2B5EF4-FFF2-40B4-BE49-F238E27FC236}">
                <a16:creationId xmlns:a16="http://schemas.microsoft.com/office/drawing/2014/main" id="{86B8E6B3-2526-636F-CFE6-5A40413183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Checking Numeric Ranges with Logical Operators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A599-D634-D11E-9782-BBAB2AE6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Checking Numeric Ranges with Logical Operators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E996CE2-2C78-517B-2265-7CD90AE47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400"/>
              <a:t>Used to test to see if a value falls </a:t>
            </a:r>
            <a:r>
              <a:rPr lang="en-US" altLang="en-US" sz="2400" b="1"/>
              <a:t>inside</a:t>
            </a:r>
            <a:r>
              <a:rPr lang="en-US" altLang="en-US" sz="2400"/>
              <a:t> a range: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if (grade &gt;= 0 &amp;&amp; grade &lt;= 100)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cout &lt;&lt; "Valid grade";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400"/>
              <a:t>Can also test to see if value falls </a:t>
            </a:r>
            <a:r>
              <a:rPr lang="en-US" altLang="en-US" sz="2400" b="1"/>
              <a:t>outside</a:t>
            </a:r>
            <a:r>
              <a:rPr lang="en-US" altLang="en-US" sz="2400"/>
              <a:t> of range: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 </a:t>
            </a:r>
            <a:r>
              <a:rPr lang="en-US" altLang="en-US" sz="2000">
                <a:latin typeface="Courier New" panose="02070309020205020404" pitchFamily="49" charset="0"/>
              </a:rPr>
              <a:t>if (grade &lt;= 0 || grade &gt;= 100)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cout &lt;&lt; "Invalid grade";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400"/>
              <a:t>Cannot use mathematical notation: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if (0 &lt;= grade &lt;= 100) //doesn</a:t>
            </a:r>
            <a:r>
              <a:rPr lang="en-US" altLang="en-US" sz="2000"/>
              <a:t>’</a:t>
            </a:r>
            <a:r>
              <a:rPr lang="en-US" altLang="en-US" sz="2000">
                <a:latin typeface="Courier New" panose="02070309020205020404" pitchFamily="49" charset="0"/>
              </a:rPr>
              <a:t>t work!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1CE88F2-4410-0E08-3B9F-4E3B73B389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4.11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EC495CCB-1EAB-B861-EFBB-774D719C3A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EC0D69E-2847-7538-EB5C-A9F349C79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0D585F53-CF1A-A37F-C4D5-3EAA816AD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Menu-driven program</a:t>
            </a:r>
            <a:r>
              <a:rPr lang="en-US" altLang="en-US"/>
              <a:t>: program execution controlled by user selecting from a list of actions</a:t>
            </a:r>
          </a:p>
          <a:p>
            <a:pPr>
              <a:buFontTx/>
              <a:buChar char="•"/>
            </a:pPr>
            <a:r>
              <a:rPr lang="en-US" altLang="en-US" u="sng"/>
              <a:t>Menu</a:t>
            </a:r>
            <a:r>
              <a:rPr lang="en-US" altLang="en-US"/>
              <a:t>: list of choices on the screen</a:t>
            </a:r>
          </a:p>
          <a:p>
            <a:pPr>
              <a:buFontTx/>
              <a:buChar char="•"/>
            </a:pPr>
            <a:r>
              <a:rPr lang="en-US" altLang="en-US"/>
              <a:t>Menus can be implemented using </a:t>
            </a:r>
            <a:r>
              <a:rPr lang="en-US" altLang="en-US">
                <a:latin typeface="Courier New" panose="02070309020205020404" pitchFamily="49" charset="0"/>
              </a:rPr>
              <a:t>if/else if</a:t>
            </a:r>
            <a:r>
              <a:rPr lang="en-US" altLang="en-US"/>
              <a:t> statements</a:t>
            </a:r>
            <a:endParaRPr lang="en-US" altLang="en-US" u="sng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E358-8A66-6EDA-DBD8-A8A8E59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Menu-Driven Program Organization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6E04A763-DE1B-35C4-5F43-30C8E4941E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Display list of numbered or lettered choices for actions</a:t>
            </a:r>
          </a:p>
          <a:p>
            <a:pPr>
              <a:buFontTx/>
              <a:buChar char="•"/>
            </a:pPr>
            <a:r>
              <a:rPr lang="en-US" altLang="en-US"/>
              <a:t>Prompt user to make selection</a:t>
            </a:r>
          </a:p>
          <a:p>
            <a:pPr>
              <a:buFontTx/>
              <a:buChar char="•"/>
            </a:pPr>
            <a:r>
              <a:rPr lang="en-US" altLang="en-US"/>
              <a:t>Test user selection in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 </a:t>
            </a:r>
          </a:p>
          <a:p>
            <a:pPr lvl="1"/>
            <a:r>
              <a:rPr lang="en-US" altLang="en-US"/>
              <a:t>if a match, then execute code for action</a:t>
            </a:r>
          </a:p>
          <a:p>
            <a:pPr lvl="1"/>
            <a:r>
              <a:rPr lang="en-US" altLang="en-US"/>
              <a:t>if not, then go on to next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2ABDC51-2744-5C2C-6E6A-BE08A6F186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4.12</a:t>
            </a:r>
          </a:p>
        </p:txBody>
      </p:sp>
      <p:sp>
        <p:nvSpPr>
          <p:cNvPr id="59395" name="Subtitle 2">
            <a:extLst>
              <a:ext uri="{FF2B5EF4-FFF2-40B4-BE49-F238E27FC236}">
                <a16:creationId xmlns:a16="http://schemas.microsoft.com/office/drawing/2014/main" id="{FF9B605B-A3E9-DF7F-5311-AE422A8107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FEEB642-F508-DA6A-B7A5-350F53FFD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59362CB4-00D5-C89B-0C86-D09381B0E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en-US" u="sng"/>
              <a:t>Input validation</a:t>
            </a:r>
            <a:r>
              <a:rPr lang="en-US" altLang="en-US"/>
              <a:t>: inspecting input data to determine whether it is acceptable</a:t>
            </a:r>
            <a:endParaRPr lang="en-US" altLang="en-US" u="sng"/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en-US"/>
              <a:t>Bad output will be produced from bad input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en-US"/>
              <a:t>Can perform various tests: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Range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Reasonableness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Valid menu choice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/>
              <a:t>Divide by zero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CDD4938-3806-EB6B-C6F2-8FB1FE8E4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Validation in Program 4-19</a:t>
            </a: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7D2D08A9-E893-F906-A93D-6CE9E227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0231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197B533-013C-6FC1-4131-92F3C595DE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4.13</a:t>
            </a:r>
          </a:p>
        </p:txBody>
      </p:sp>
      <p:sp>
        <p:nvSpPr>
          <p:cNvPr id="62467" name="Subtitle 2">
            <a:extLst>
              <a:ext uri="{FF2B5EF4-FFF2-40B4-BE49-F238E27FC236}">
                <a16:creationId xmlns:a16="http://schemas.microsoft.com/office/drawing/2014/main" id="{09D65AAA-3171-2BA4-3C38-FE5D419EA2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Comparing Characters and Strings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29D245C-2377-3F57-1F67-9132696D7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Comparing Characters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2F48-D205-2848-CED7-71074740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Characters are compared using their ASCII values</a:t>
            </a:r>
            <a:br>
              <a:rPr lang="en-US" sz="2800" dirty="0"/>
            </a:b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'A' &lt; 'B'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'A' (65) is less than the ASCII value of 'B'(66)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'1' &lt; '2'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'1' (49) is less than the ASCI value of '2' (50)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/>
              <a:t>Lowercase letters have higher ASCII codes than uppercase letters, so 'a' &gt; 'Z'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9F51A05-D782-4AA5-A9AD-EA49F0575A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8E39E6C8-6E0D-1F51-C002-6D22D4DDE2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B40-1AA6-930D-A4C7-DFC8E349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Relational Operators Compare Characters in Program 4-20</a:t>
            </a:r>
          </a:p>
        </p:txBody>
      </p:sp>
      <p:pic>
        <p:nvPicPr>
          <p:cNvPr id="64515" name="Picture 2">
            <a:extLst>
              <a:ext uri="{FF2B5EF4-FFF2-40B4-BE49-F238E27FC236}">
                <a16:creationId xmlns:a16="http://schemas.microsoft.com/office/drawing/2014/main" id="{FD2EEC85-431E-4819-7DEA-64908F2B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981200"/>
            <a:ext cx="72739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C2CB4376-2DC0-9D0B-FFF5-20988D4BB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D926EF10-228F-D339-4AC1-CA9882D3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Like characters, strings are compared using their ASCII values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5A9629F-90B0-5ADC-A7FB-C6B33767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name1 = "Mary";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name2 = "Mark";</a:t>
            </a: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06E405F6-3E04-AB7C-4422-F7C7A3D6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&gt; name2   //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&lt;= name2  //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!= name2  // true</a:t>
            </a:r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BA0C42AB-36B9-9E74-83AB-F4694F24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516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 "Mary Jane" // true</a:t>
            </a:r>
          </a:p>
        </p:txBody>
      </p:sp>
      <p:sp>
        <p:nvSpPr>
          <p:cNvPr id="65543" name="TextBox 6">
            <a:extLst>
              <a:ext uri="{FF2B5EF4-FFF2-40B4-BE49-F238E27FC236}">
                <a16:creationId xmlns:a16="http://schemas.microsoft.com/office/drawing/2014/main" id="{89A8E4E5-E189-2C8C-F087-ADE7F0D0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The characters in each string must match before they are equal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0244C993-A1CE-B1B1-BEF3-487CADEB4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Operators Compare Strings in Program 4-21</a:t>
            </a:r>
          </a:p>
        </p:txBody>
      </p:sp>
      <p:pic>
        <p:nvPicPr>
          <p:cNvPr id="66563" name="Picture 2">
            <a:extLst>
              <a:ext uri="{FF2B5EF4-FFF2-40B4-BE49-F238E27FC236}">
                <a16:creationId xmlns:a16="http://schemas.microsoft.com/office/drawing/2014/main" id="{BBCDD611-40D8-43DC-3C62-3640D83D6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719388"/>
            <a:ext cx="866775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FE178C1B-1478-785E-958F-4DD2B89F9A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4.14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92FFE32B-69BF-A28B-D8F0-323141E26C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335022A-526F-EAEF-7B30-1EF719FDC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8CE1853B-2C92-7E0D-6933-726706B3D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Can use to create short </a:t>
            </a:r>
            <a:r>
              <a:rPr lang="en-US" altLang="en-US">
                <a:latin typeface="Courier New" panose="02070309020205020404" pitchFamily="49" charset="0"/>
              </a:rPr>
              <a:t>if/else</a:t>
            </a:r>
            <a:r>
              <a:rPr lang="en-US" altLang="en-US"/>
              <a:t> statements</a:t>
            </a:r>
          </a:p>
          <a:p>
            <a:pPr>
              <a:buFontTx/>
              <a:buChar char="•"/>
            </a:pPr>
            <a:r>
              <a:rPr lang="en-US" altLang="en-US"/>
              <a:t>Format: </a:t>
            </a:r>
            <a:r>
              <a:rPr lang="en-US" altLang="en-US" sz="2800">
                <a:latin typeface="Courier New" panose="02070309020205020404" pitchFamily="49" charset="0"/>
              </a:rPr>
              <a:t>expr ? expr : expr;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68612" name="AutoShape 8">
            <a:extLst>
              <a:ext uri="{FF2B5EF4-FFF2-40B4-BE49-F238E27FC236}">
                <a16:creationId xmlns:a16="http://schemas.microsoft.com/office/drawing/2014/main" id="{D71C7226-8143-55D1-DB56-5CF0F9628B52}"/>
              </a:ext>
            </a:extLst>
          </p:cNvPr>
          <p:cNvSpPr>
            <a:spLocks/>
          </p:cNvSpPr>
          <p:nvPr/>
        </p:nvSpPr>
        <p:spPr bwMode="auto">
          <a:xfrm rot="5400000">
            <a:off x="25908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3" name="AutoShape 9">
            <a:extLst>
              <a:ext uri="{FF2B5EF4-FFF2-40B4-BE49-F238E27FC236}">
                <a16:creationId xmlns:a16="http://schemas.microsoft.com/office/drawing/2014/main" id="{5380BB5E-D9EA-DB61-86BA-8C58BE6D96E0}"/>
              </a:ext>
            </a:extLst>
          </p:cNvPr>
          <p:cNvSpPr>
            <a:spLocks/>
          </p:cNvSpPr>
          <p:nvPr/>
        </p:nvSpPr>
        <p:spPr bwMode="auto">
          <a:xfrm rot="5400000">
            <a:off x="38100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4" name="AutoShape 10">
            <a:extLst>
              <a:ext uri="{FF2B5EF4-FFF2-40B4-BE49-F238E27FC236}">
                <a16:creationId xmlns:a16="http://schemas.microsoft.com/office/drawing/2014/main" id="{C20B75BE-69F5-7B84-16CF-65C3C9AC68E9}"/>
              </a:ext>
            </a:extLst>
          </p:cNvPr>
          <p:cNvSpPr>
            <a:spLocks/>
          </p:cNvSpPr>
          <p:nvPr/>
        </p:nvSpPr>
        <p:spPr bwMode="auto">
          <a:xfrm rot="5400000">
            <a:off x="51054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4C2C6DF-66B1-E2ED-EB41-8760EE379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267200"/>
            <a:ext cx="7620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3EC9CB1-2277-40B9-FF82-E24F3E9AEF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8382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5BDD76F7-6C4A-4330-7838-44BF627D1C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4267200"/>
            <a:ext cx="2133600" cy="609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Text Box 4">
            <a:extLst>
              <a:ext uri="{FF2B5EF4-FFF2-40B4-BE49-F238E27FC236}">
                <a16:creationId xmlns:a16="http://schemas.microsoft.com/office/drawing/2014/main" id="{16E12B40-F1CA-3A50-68A6-C7885D4C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x&lt;0 ? y=10 : z=20;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BA024A2-19CB-BD01-1DC0-997378988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19034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First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to be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tested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07C2FBF-F934-02BC-46A3-5013E9C4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19923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2nd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true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5E829C2B-C850-73BE-8E73-45206692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2133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3rd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the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3F68584C-D269-751C-F661-6F3C98F55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52937456-D1BD-4EEE-8279-F02FEF4A2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value of a conditional expression is</a:t>
            </a:r>
          </a:p>
          <a:p>
            <a:pPr lvl="1"/>
            <a:r>
              <a:rPr lang="en-US" altLang="en-US"/>
              <a:t>The value of the second expression if the first expression is true</a:t>
            </a:r>
          </a:p>
          <a:p>
            <a:pPr lvl="1"/>
            <a:r>
              <a:rPr lang="en-US" altLang="en-US"/>
              <a:t>The value of the third expression if the first expression is false</a:t>
            </a:r>
          </a:p>
          <a:p>
            <a:pPr>
              <a:buFontTx/>
              <a:buChar char="•"/>
            </a:pPr>
            <a:r>
              <a:rPr lang="en-US" altLang="en-US"/>
              <a:t>Parentheses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  may be needed in an expression due to precedence of conditional operator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E4F7-4DAE-391A-C345-58DAFDDE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Conditional Operator in Program 4-22</a:t>
            </a:r>
          </a:p>
        </p:txBody>
      </p:sp>
      <p:pic>
        <p:nvPicPr>
          <p:cNvPr id="70659" name="Picture 2">
            <a:extLst>
              <a:ext uri="{FF2B5EF4-FFF2-40B4-BE49-F238E27FC236}">
                <a16:creationId xmlns:a16="http://schemas.microsoft.com/office/drawing/2014/main" id="{06BE2545-89AD-0DD1-F3C1-319ED1B5E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63880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F7A2B9E7-4F2B-DCD8-9617-9E94E106D4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4.15</a:t>
            </a:r>
          </a:p>
        </p:txBody>
      </p:sp>
      <p:sp>
        <p:nvSpPr>
          <p:cNvPr id="71683" name="Subtitle 2">
            <a:extLst>
              <a:ext uri="{FF2B5EF4-FFF2-40B4-BE49-F238E27FC236}">
                <a16:creationId xmlns:a16="http://schemas.microsoft.com/office/drawing/2014/main" id="{A5D3D534-3AEE-F027-4044-B0E944DE9F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44B1CAEF-A5B9-695C-0346-7999B2DE8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14D332AF-FB29-114F-620F-8408C5324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to select among statements from several alternatives</a:t>
            </a:r>
          </a:p>
          <a:p>
            <a:pPr>
              <a:buFontTx/>
              <a:buChar char="•"/>
            </a:pPr>
            <a:r>
              <a:rPr lang="en-US" altLang="en-US"/>
              <a:t>In some cases, can be used instead of </a:t>
            </a:r>
            <a:r>
              <a:rPr lang="en-US" altLang="en-US">
                <a:latin typeface="Courier New" panose="02070309020205020404" pitchFamily="49" charset="0"/>
              </a:rPr>
              <a:t>if/else if</a:t>
            </a:r>
            <a:r>
              <a:rPr lang="en-US" altLang="en-US"/>
              <a:t> statements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89306CAA-D2FB-A41C-9F90-6EF0D790A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Format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80307587-DC65-0DF8-B209-0EBBA23D8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switch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 //integer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{                   </a:t>
            </a:r>
            <a:endParaRPr lang="en-US" altLang="en-US"/>
          </a:p>
          <a:p>
            <a:pPr>
              <a:buFont typeface="Times" panose="02020603050405020304" pitchFamily="18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...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default: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n+1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97ADC64-B6F7-14FC-F746-F27FA39B5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0162389-6650-2FF0-3BA8-8AC22D108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Allows statements to be conditionally executed or skipped over</a:t>
            </a:r>
          </a:p>
          <a:p>
            <a:r>
              <a:rPr lang="en-US" altLang="en-US" dirty="0"/>
              <a:t>Models the way we mentally evaluate situations: </a:t>
            </a:r>
          </a:p>
          <a:p>
            <a:pPr lvl="1"/>
            <a:r>
              <a:rPr lang="en-US" altLang="en-US" dirty="0"/>
              <a:t>"If it is raining, take an umbrella."</a:t>
            </a:r>
          </a:p>
          <a:p>
            <a:pPr lvl="1"/>
            <a:r>
              <a:rPr lang="en-US" altLang="en-US" dirty="0"/>
              <a:t>"If it is cold outside, wear a coat."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DA95C73F-2B92-0437-9F85-20466C152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A287BC7B-1825-A0DC-B008-AAAB64AC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6781800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C3CA8F-7FC2-5525-3E3E-39D614CB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695575"/>
            <a:ext cx="4208463" cy="1301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F8A-16C0-DA90-3222-7668C4A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9E4-3385-24DB-5D51-D7677BFB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dirty="0"/>
              <a:t>1)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must be an integer variable or an expression that evaluates to an integer value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 must be constant integer expressions or literals, and must be unique in the </a:t>
            </a:r>
            <a:r>
              <a:rPr lang="en-US" dirty="0">
                <a:latin typeface="Courier New" pitchFamily="-16" charset="0"/>
              </a:rPr>
              <a:t>switch</a:t>
            </a:r>
            <a:r>
              <a:rPr lang="en-US" dirty="0"/>
              <a:t> statement</a:t>
            </a: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 </a:t>
            </a:r>
            <a:r>
              <a:rPr lang="en-US" dirty="0">
                <a:latin typeface="Courier New" pitchFamily="-16" charset="0"/>
              </a:rPr>
              <a:t>default</a:t>
            </a:r>
            <a:r>
              <a:rPr lang="en-US" dirty="0"/>
              <a:t> is optional but recommended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C4C5-7DC7-1FA3-2BFA-1FE3192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Statement-How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FB3-465F-0D62-5D91-061BB3F8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dirty="0"/>
              <a:t>1) 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evaluated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The value of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compared against </a:t>
            </a: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.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matches value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, the program branches to the statement following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 and continues to the end of the </a:t>
            </a:r>
            <a:r>
              <a:rPr lang="en-US" dirty="0">
                <a:latin typeface="Courier New" pitchFamily="-16" charset="0"/>
              </a:rPr>
              <a:t>switch</a:t>
            </a:r>
            <a:endParaRPr lang="en-US" dirty="0"/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no matching value is found, the program branches to the statement after </a:t>
            </a:r>
            <a:r>
              <a:rPr lang="en-US" dirty="0">
                <a:latin typeface="Courier New" pitchFamily="-16" charset="0"/>
              </a:rPr>
              <a:t>default: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4FD341EB-867C-D072-AFBC-761AF3388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E5678808-8872-D744-F456-25698136A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to exit a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r>
              <a:rPr lang="en-US" altLang="en-US"/>
              <a:t>If it is left out, the program "falls through" the remaining statements in the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CAD3-70D3-87D7-8A1B-810004D5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 statements</a:t>
            </a:r>
          </a:p>
        </p:txBody>
      </p:sp>
      <p:sp>
        <p:nvSpPr>
          <p:cNvPr id="78851" name="TextBox 4">
            <a:extLst>
              <a:ext uri="{FF2B5EF4-FFF2-40B4-BE49-F238E27FC236}">
                <a16:creationId xmlns:a16="http://schemas.microsoft.com/office/drawing/2014/main" id="{683429A6-35DF-D9CD-947F-96CBCC136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D5A76D98-D6D3-B739-528A-A4549232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732713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9D34-47EE-0E56-2739-57DD12FC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 statements</a:t>
            </a:r>
          </a:p>
        </p:txBody>
      </p:sp>
      <p:pic>
        <p:nvPicPr>
          <p:cNvPr id="79875" name="Picture 2">
            <a:extLst>
              <a:ext uri="{FF2B5EF4-FFF2-40B4-BE49-F238E27FC236}">
                <a16:creationId xmlns:a16="http://schemas.microsoft.com/office/drawing/2014/main" id="{EB96D995-FC8E-6D53-82D3-EC6C1C79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7708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Box 4">
            <a:extLst>
              <a:ext uri="{FF2B5EF4-FFF2-40B4-BE49-F238E27FC236}">
                <a16:creationId xmlns:a16="http://schemas.microsoft.com/office/drawing/2014/main" id="{8C495FF7-BD7A-6CB0-F5BB-0E917F1C2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183313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E6A7-FA3E-B3A4-B069-033372D2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 statements</a:t>
            </a:r>
          </a:p>
        </p:txBody>
      </p:sp>
      <p:pic>
        <p:nvPicPr>
          <p:cNvPr id="80899" name="Picture 2">
            <a:extLst>
              <a:ext uri="{FF2B5EF4-FFF2-40B4-BE49-F238E27FC236}">
                <a16:creationId xmlns:a16="http://schemas.microsoft.com/office/drawing/2014/main" id="{4FA60472-056D-2D5B-EE0B-551837079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3950"/>
            <a:ext cx="62484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1B0E83C-4323-31FC-A9ED-C762911E8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in Menu Systems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53319258-DFF6-B1A1-01CA-89AF7FFBC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 is a natural choice for menu-driven program:</a:t>
            </a:r>
          </a:p>
          <a:p>
            <a:pPr lvl="1"/>
            <a:r>
              <a:rPr lang="en-US" altLang="en-US"/>
              <a:t>display the menu</a:t>
            </a:r>
          </a:p>
          <a:p>
            <a:pPr lvl="1"/>
            <a:r>
              <a:rPr lang="en-US" altLang="en-US"/>
              <a:t>then, get the user's menu selection</a:t>
            </a:r>
          </a:p>
          <a:p>
            <a:pPr lvl="1"/>
            <a:r>
              <a:rPr lang="en-US" altLang="en-US"/>
              <a:t>use user input as </a:t>
            </a:r>
            <a:r>
              <a:rPr lang="en-US" altLang="en-US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  <a:p>
            <a:pPr lvl="1"/>
            <a:r>
              <a:rPr lang="en-US" altLang="en-US"/>
              <a:t>use menu choices as </a:t>
            </a:r>
            <a:r>
              <a:rPr lang="en-US" altLang="en-US" i="1">
                <a:latin typeface="Courier New" panose="02070309020205020404" pitchFamily="49" charset="0"/>
              </a:rPr>
              <a:t>expr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</a:rPr>
              <a:t>case</a:t>
            </a:r>
            <a:r>
              <a:rPr lang="en-US" altLang="en-US"/>
              <a:t> statements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AB7038E-3C57-A71E-40FF-E6D9F9233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4.16</a:t>
            </a:r>
          </a:p>
        </p:txBody>
      </p:sp>
      <p:sp>
        <p:nvSpPr>
          <p:cNvPr id="82947" name="Subtitle 2">
            <a:extLst>
              <a:ext uri="{FF2B5EF4-FFF2-40B4-BE49-F238E27FC236}">
                <a16:creationId xmlns:a16="http://schemas.microsoft.com/office/drawing/2014/main" id="{9EB0ADA6-9754-8FA8-6A43-06468513BA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A4BA5CE-2F9A-F436-3E99-E7B831E28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5EA01892-3BEC-3FEF-3D96-0991524D3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A feature introduced in C++17</a:t>
            </a:r>
          </a:p>
          <a:p>
            <a:pPr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800"/>
              <a:t> statements can have an optional initialization clause that is executed before the conditional integer expression is evaluated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2B73-8A9B-8FC3-B44D-324C2191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1267" name="Picture 2" descr="0402sowc copy">
            <a:extLst>
              <a:ext uri="{FF2B5EF4-FFF2-40B4-BE49-F238E27FC236}">
                <a16:creationId xmlns:a16="http://schemas.microsoft.com/office/drawing/2014/main" id="{CC211D89-336C-D423-0D4E-25C5EC9C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7369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7C428C1F-BA15-7A0A-6E17-2BEE4263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7A6408C5-328E-239C-C283-1A1E6759C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C19ED-869C-4E6C-630B-1D2F55671363}"/>
              </a:ext>
            </a:extLst>
          </p:cNvPr>
          <p:cNvSpPr txBox="1"/>
          <p:nvPr/>
        </p:nvSpPr>
        <p:spPr>
          <a:xfrm>
            <a:off x="1066800" y="2155825"/>
            <a:ext cx="7010400" cy="397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case statements may be repeated as many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times as necessary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ECE85167-BD58-AFB0-BA74-9AC7396B7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19944A0-9E37-C9B6-3C33-8A0FE697E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E7B3-0528-6DC5-CC21-0873B798884A}"/>
              </a:ext>
            </a:extLst>
          </p:cNvPr>
          <p:cNvSpPr txBox="1"/>
          <p:nvPr/>
        </p:nvSpPr>
        <p:spPr>
          <a:xfrm>
            <a:off x="914400" y="2362200"/>
            <a:ext cx="701040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(int value = abs(number); value)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1: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"one"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2: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"two"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"Invalid value"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E57612C1-7559-B9EA-4D43-861E2BEB45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4.17</a:t>
            </a:r>
          </a:p>
        </p:txBody>
      </p:sp>
      <p:sp>
        <p:nvSpPr>
          <p:cNvPr id="87043" name="Subtitle 2">
            <a:extLst>
              <a:ext uri="{FF2B5EF4-FFF2-40B4-BE49-F238E27FC236}">
                <a16:creationId xmlns:a16="http://schemas.microsoft.com/office/drawing/2014/main" id="{DCE9804C-B2D9-540E-6AC4-FAC5AA3684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4337D163-3007-7CB9-D674-BF4D6C587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DEBCBF7C-9915-121F-44E9-28DD11C16D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Scope</a:t>
            </a:r>
            <a:r>
              <a:rPr lang="en-US" altLang="en-US"/>
              <a:t> of a variable is the block in which it is defined, from the point of definition to the end of the block</a:t>
            </a:r>
          </a:p>
          <a:p>
            <a:pPr>
              <a:buFontTx/>
              <a:buChar char="•"/>
            </a:pPr>
            <a:r>
              <a:rPr lang="en-US" altLang="en-US"/>
              <a:t>Usually defined at beginning of function</a:t>
            </a:r>
          </a:p>
          <a:p>
            <a:pPr>
              <a:buFontTx/>
              <a:buChar char="•"/>
            </a:pPr>
            <a:r>
              <a:rPr lang="en-US" altLang="en-US"/>
              <a:t>May be defined close to first use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3485-9BFF-770A-8157-BF2FA014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Inner Block Variable Definition in Program 4-29</a:t>
            </a:r>
          </a:p>
        </p:txBody>
      </p:sp>
      <p:pic>
        <p:nvPicPr>
          <p:cNvPr id="89091" name="Picture 2">
            <a:extLst>
              <a:ext uri="{FF2B5EF4-FFF2-40B4-BE49-F238E27FC236}">
                <a16:creationId xmlns:a16="http://schemas.microsoft.com/office/drawing/2014/main" id="{32CE6441-F3AB-B229-B56B-3B790269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4975"/>
            <a:ext cx="6705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7639269B-A78C-1232-6316-BB7362964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with the Same Name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D517F4A0-289F-F9EC-66A8-35E679F09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Variables defined inside </a:t>
            </a:r>
            <a:r>
              <a:rPr lang="en-US" altLang="en-US">
                <a:latin typeface="Courier New" panose="02070309020205020404" pitchFamily="49" charset="0"/>
              </a:rPr>
              <a:t>{ }</a:t>
            </a:r>
            <a:r>
              <a:rPr lang="en-US" altLang="en-US"/>
              <a:t> have </a:t>
            </a:r>
            <a:r>
              <a:rPr lang="en-US" altLang="en-US" u="sng"/>
              <a:t>local</a:t>
            </a:r>
            <a:r>
              <a:rPr lang="en-US" altLang="en-US"/>
              <a:t> or </a:t>
            </a:r>
            <a:r>
              <a:rPr lang="en-US" altLang="en-US" u="sng"/>
              <a:t>block</a:t>
            </a:r>
            <a:r>
              <a:rPr lang="en-US" altLang="en-US"/>
              <a:t> scope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When inside a block within another block, can define variables with the same name as in the outer block.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When in inner block, outer definition is not available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 a good idea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480A303C-F1FE-4BAF-079D-CDB53AC8B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Two Variables with the Same Name</a:t>
            </a:r>
          </a:p>
        </p:txBody>
      </p:sp>
      <p:pic>
        <p:nvPicPr>
          <p:cNvPr id="91139" name="Picture 2">
            <a:extLst>
              <a:ext uri="{FF2B5EF4-FFF2-40B4-BE49-F238E27FC236}">
                <a16:creationId xmlns:a16="http://schemas.microsoft.com/office/drawing/2014/main" id="{56617B0F-FAEF-100F-F65B-E29906C8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18160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3F83-A65A-EE7B-D9D1-C7B1A80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2291" name="Picture 2" descr="0403sowc copy">
            <a:extLst>
              <a:ext uri="{FF2B5EF4-FFF2-40B4-BE49-F238E27FC236}">
                <a16:creationId xmlns:a16="http://schemas.microsoft.com/office/drawing/2014/main" id="{D705254F-0675-D73F-3550-59310153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28225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689</TotalTime>
  <Words>2222</Words>
  <Application>Microsoft Office PowerPoint</Application>
  <PresentationFormat>On-screen Show (4:3)</PresentationFormat>
  <Paragraphs>371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Calibri</vt:lpstr>
      <vt:lpstr>Calibri Light</vt:lpstr>
      <vt:lpstr>Courier New</vt:lpstr>
      <vt:lpstr>Times</vt:lpstr>
      <vt:lpstr>Times New Roman</vt:lpstr>
      <vt:lpstr>Retrospect</vt:lpstr>
      <vt:lpstr>Chapter 4 Making Decisions</vt:lpstr>
      <vt:lpstr>4.1</vt:lpstr>
      <vt:lpstr>Relational Operators</vt:lpstr>
      <vt:lpstr>Relational Expressions</vt:lpstr>
      <vt:lpstr>Relational Expressions</vt:lpstr>
      <vt:lpstr>4.2</vt:lpstr>
      <vt:lpstr>The if Statement</vt:lpstr>
      <vt:lpstr>Flowchart for Evaluating a Decision</vt:lpstr>
      <vt:lpstr>Flowchart for Evaluating a Decision</vt:lpstr>
      <vt:lpstr>The if Statement</vt:lpstr>
      <vt:lpstr>The if Statement-What Happens</vt:lpstr>
      <vt:lpstr>if Statement</vt:lpstr>
      <vt:lpstr>if Statement</vt:lpstr>
      <vt:lpstr>Flowchart for Program 4-2 Lines 22 and 23</vt:lpstr>
      <vt:lpstr>if Statement Notes</vt:lpstr>
      <vt:lpstr>4.3</vt:lpstr>
      <vt:lpstr>Expanding the if Statement</vt:lpstr>
      <vt:lpstr>4.4</vt:lpstr>
      <vt:lpstr>The if/else statement</vt:lpstr>
      <vt:lpstr>The if/else statement</vt:lpstr>
      <vt:lpstr>if/else-What Happens</vt:lpstr>
      <vt:lpstr>The if/else statement and Modulus Operator</vt:lpstr>
      <vt:lpstr>Flowchart for Program 4-8 Lines 14 through 18</vt:lpstr>
      <vt:lpstr>Testing the Divisor in Program 4-9</vt:lpstr>
      <vt:lpstr>Testing the Divisor in Program 4-9</vt:lpstr>
      <vt:lpstr>4.5</vt:lpstr>
      <vt:lpstr>Nested if Statements</vt:lpstr>
      <vt:lpstr>Flowchart for a Nested if Statement</vt:lpstr>
      <vt:lpstr>Nested if Statements</vt:lpstr>
      <vt:lpstr>Nested if Statements</vt:lpstr>
      <vt:lpstr>Use Proper Indentation!</vt:lpstr>
      <vt:lpstr>4.6</vt:lpstr>
      <vt:lpstr>The if/else if Statement</vt:lpstr>
      <vt:lpstr>if/else if Format</vt:lpstr>
      <vt:lpstr>The if/else if Statement in Program 4-13</vt:lpstr>
      <vt:lpstr>Using a Trailing else to Catch Errors in Program 4-14</vt:lpstr>
      <vt:lpstr>4.7</vt:lpstr>
      <vt:lpstr>if Statement Initialization</vt:lpstr>
      <vt:lpstr>if Statement Initialization</vt:lpstr>
      <vt:lpstr>if Statement Initialization</vt:lpstr>
      <vt:lpstr>4.8</vt:lpstr>
      <vt:lpstr>Flags</vt:lpstr>
      <vt:lpstr>4.9</vt:lpstr>
      <vt:lpstr>Logical Operators</vt:lpstr>
      <vt:lpstr>Logical Operators-Examples</vt:lpstr>
      <vt:lpstr>The logical &amp;&amp; operator in Program 4-15</vt:lpstr>
      <vt:lpstr>The logical || Operator in Program 4-16</vt:lpstr>
      <vt:lpstr>The logical ! Operator in Program 4-17</vt:lpstr>
      <vt:lpstr>Logical Operator-Notes</vt:lpstr>
      <vt:lpstr>4.10</vt:lpstr>
      <vt:lpstr>Checking Numeric Ranges with Logical Operators</vt:lpstr>
      <vt:lpstr>4.11</vt:lpstr>
      <vt:lpstr>Menus</vt:lpstr>
      <vt:lpstr>Menu-Driven Program Organization</vt:lpstr>
      <vt:lpstr>4.12</vt:lpstr>
      <vt:lpstr>Validating User Input</vt:lpstr>
      <vt:lpstr>Input Validation in Program 4-19</vt:lpstr>
      <vt:lpstr>4.13</vt:lpstr>
      <vt:lpstr>Comparing Characters</vt:lpstr>
      <vt:lpstr>Relational Operators Compare Characters in Program 4-20</vt:lpstr>
      <vt:lpstr>Comparing string Objects</vt:lpstr>
      <vt:lpstr>Relational Operators Compare Strings in Program 4-21</vt:lpstr>
      <vt:lpstr>4.14</vt:lpstr>
      <vt:lpstr>The Conditional Operator</vt:lpstr>
      <vt:lpstr>The Conditional Operator</vt:lpstr>
      <vt:lpstr>The Conditional Operator in Program 4-22</vt:lpstr>
      <vt:lpstr>4.15</vt:lpstr>
      <vt:lpstr>The switch Statement</vt:lpstr>
      <vt:lpstr>switch Statement Format</vt:lpstr>
      <vt:lpstr>The switch Statement</vt:lpstr>
      <vt:lpstr>switch Statement Requirements</vt:lpstr>
      <vt:lpstr>switch Statement-How it Works</vt:lpstr>
      <vt:lpstr>break Statement</vt:lpstr>
      <vt:lpstr>break and default statements</vt:lpstr>
      <vt:lpstr>break and default statements</vt:lpstr>
      <vt:lpstr>break and default statements</vt:lpstr>
      <vt:lpstr>Using switch in Menu Systems</vt:lpstr>
      <vt:lpstr>4.16</vt:lpstr>
      <vt:lpstr>switch Statement Initialization</vt:lpstr>
      <vt:lpstr>switch Statement Initialization</vt:lpstr>
      <vt:lpstr>switch Statement Initialization</vt:lpstr>
      <vt:lpstr>4.17</vt:lpstr>
      <vt:lpstr>More About Blocks and Scope</vt:lpstr>
      <vt:lpstr>Inner Block Variable Definition in Program 4-29</vt:lpstr>
      <vt:lpstr>Variables with the Same Name</vt:lpstr>
      <vt:lpstr>Two Variables with the Same Name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117</cp:revision>
  <dcterms:created xsi:type="dcterms:W3CDTF">2011-02-16T20:47:20Z</dcterms:created>
  <dcterms:modified xsi:type="dcterms:W3CDTF">2022-10-03T18:55:03Z</dcterms:modified>
</cp:coreProperties>
</file>