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83"/>
  </p:notesMasterIdLst>
  <p:handoutMasterIdLst>
    <p:handoutMasterId r:id="rId84"/>
  </p:handoutMasterIdLst>
  <p:sldIdLst>
    <p:sldId id="261" r:id="rId2"/>
    <p:sldId id="259" r:id="rId3"/>
    <p:sldId id="281" r:id="rId4"/>
    <p:sldId id="260" r:id="rId5"/>
    <p:sldId id="376" r:id="rId6"/>
    <p:sldId id="305" r:id="rId7"/>
    <p:sldId id="263" r:id="rId8"/>
    <p:sldId id="262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82" r:id="rId17"/>
    <p:sldId id="316" r:id="rId18"/>
    <p:sldId id="317" r:id="rId19"/>
    <p:sldId id="313" r:id="rId20"/>
    <p:sldId id="314" r:id="rId21"/>
    <p:sldId id="315" r:id="rId22"/>
    <p:sldId id="318" r:id="rId23"/>
    <p:sldId id="319" r:id="rId24"/>
    <p:sldId id="377" r:id="rId25"/>
    <p:sldId id="322" r:id="rId26"/>
    <p:sldId id="321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1" r:id="rId35"/>
    <p:sldId id="330" r:id="rId36"/>
    <p:sldId id="332" r:id="rId37"/>
    <p:sldId id="333" r:id="rId38"/>
    <p:sldId id="335" r:id="rId39"/>
    <p:sldId id="334" r:id="rId40"/>
    <p:sldId id="336" r:id="rId41"/>
    <p:sldId id="337" r:id="rId42"/>
    <p:sldId id="338" r:id="rId43"/>
    <p:sldId id="378" r:id="rId44"/>
    <p:sldId id="339" r:id="rId45"/>
    <p:sldId id="340" r:id="rId46"/>
    <p:sldId id="341" r:id="rId47"/>
    <p:sldId id="342" r:id="rId48"/>
    <p:sldId id="343" r:id="rId49"/>
    <p:sldId id="381" r:id="rId50"/>
    <p:sldId id="345" r:id="rId51"/>
    <p:sldId id="346" r:id="rId52"/>
    <p:sldId id="379" r:id="rId53"/>
    <p:sldId id="380" r:id="rId54"/>
    <p:sldId id="347" r:id="rId55"/>
    <p:sldId id="348" r:id="rId56"/>
    <p:sldId id="349" r:id="rId57"/>
    <p:sldId id="350" r:id="rId58"/>
    <p:sldId id="351" r:id="rId59"/>
    <p:sldId id="353" r:id="rId60"/>
    <p:sldId id="352" r:id="rId61"/>
    <p:sldId id="354" r:id="rId62"/>
    <p:sldId id="355" r:id="rId63"/>
    <p:sldId id="356" r:id="rId64"/>
    <p:sldId id="357" r:id="rId65"/>
    <p:sldId id="358" r:id="rId66"/>
    <p:sldId id="359" r:id="rId67"/>
    <p:sldId id="360" r:id="rId68"/>
    <p:sldId id="362" r:id="rId69"/>
    <p:sldId id="363" r:id="rId70"/>
    <p:sldId id="361" r:id="rId71"/>
    <p:sldId id="365" r:id="rId72"/>
    <p:sldId id="366" r:id="rId73"/>
    <p:sldId id="367" r:id="rId74"/>
    <p:sldId id="368" r:id="rId75"/>
    <p:sldId id="369" r:id="rId76"/>
    <p:sldId id="370" r:id="rId77"/>
    <p:sldId id="371" r:id="rId78"/>
    <p:sldId id="372" r:id="rId79"/>
    <p:sldId id="373" r:id="rId80"/>
    <p:sldId id="375" r:id="rId81"/>
    <p:sldId id="374" r:id="rId8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218"/>
    <a:srgbClr val="0488AE"/>
    <a:srgbClr val="E6FCFE"/>
    <a:srgbClr val="DAFBF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225765-8F91-400C-BDC5-B6BABB06E1CD}" v="25" dt="2023-01-24T21:37:42.51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094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89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microsoft.com/office/2015/10/relationships/revisionInfo" Target="revisionInfo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Olson2" userId="7fb21594-b682-4edc-9482-c69c6202f15f" providerId="ADAL" clId="{A0225765-8F91-400C-BDC5-B6BABB06E1CD}"/>
    <pc:docChg chg="undo custSel addSld modSld">
      <pc:chgData name="Michael Olson2" userId="7fb21594-b682-4edc-9482-c69c6202f15f" providerId="ADAL" clId="{A0225765-8F91-400C-BDC5-B6BABB06E1CD}" dt="2023-01-24T21:37:55.401" v="449" actId="1076"/>
      <pc:docMkLst>
        <pc:docMk/>
      </pc:docMkLst>
      <pc:sldChg chg="modSp mod">
        <pc:chgData name="Michael Olson2" userId="7fb21594-b682-4edc-9482-c69c6202f15f" providerId="ADAL" clId="{A0225765-8F91-400C-BDC5-B6BABB06E1CD}" dt="2023-01-18T21:12:53.080" v="1" actId="207"/>
        <pc:sldMkLst>
          <pc:docMk/>
          <pc:sldMk cId="0" sldId="262"/>
        </pc:sldMkLst>
        <pc:spChg chg="mod">
          <ac:chgData name="Michael Olson2" userId="7fb21594-b682-4edc-9482-c69c6202f15f" providerId="ADAL" clId="{A0225765-8F91-400C-BDC5-B6BABB06E1CD}" dt="2023-01-18T21:12:53.080" v="1" actId="207"/>
          <ac:spMkLst>
            <pc:docMk/>
            <pc:sldMk cId="0" sldId="262"/>
            <ac:spMk id="10243" creationId="{102E3C2D-C072-231D-F06A-8D857C56B42F}"/>
          </ac:spMkLst>
        </pc:spChg>
      </pc:sldChg>
      <pc:sldChg chg="modSp">
        <pc:chgData name="Michael Olson2" userId="7fb21594-b682-4edc-9482-c69c6202f15f" providerId="ADAL" clId="{A0225765-8F91-400C-BDC5-B6BABB06E1CD}" dt="2023-01-18T21:49:34.003" v="25" actId="1037"/>
        <pc:sldMkLst>
          <pc:docMk/>
          <pc:sldMk cId="0" sldId="376"/>
        </pc:sldMkLst>
        <pc:spChg chg="mod">
          <ac:chgData name="Michael Olson2" userId="7fb21594-b682-4edc-9482-c69c6202f15f" providerId="ADAL" clId="{A0225765-8F91-400C-BDC5-B6BABB06E1CD}" dt="2023-01-18T21:49:34.003" v="25" actId="1037"/>
          <ac:spMkLst>
            <pc:docMk/>
            <pc:sldMk cId="0" sldId="376"/>
            <ac:spMk id="7189" creationId="{71917CFB-9E78-ABBB-7824-ACA657117030}"/>
          </ac:spMkLst>
        </pc:spChg>
        <pc:spChg chg="mod">
          <ac:chgData name="Michael Olson2" userId="7fb21594-b682-4edc-9482-c69c6202f15f" providerId="ADAL" clId="{A0225765-8F91-400C-BDC5-B6BABB06E1CD}" dt="2023-01-18T21:49:34.003" v="25" actId="1037"/>
          <ac:spMkLst>
            <pc:docMk/>
            <pc:sldMk cId="0" sldId="376"/>
            <ac:spMk id="7190" creationId="{0C67E1DF-B1DD-D271-6368-4950587E9B9D}"/>
          </ac:spMkLst>
        </pc:spChg>
        <pc:spChg chg="mod">
          <ac:chgData name="Michael Olson2" userId="7fb21594-b682-4edc-9482-c69c6202f15f" providerId="ADAL" clId="{A0225765-8F91-400C-BDC5-B6BABB06E1CD}" dt="2023-01-18T21:49:34.003" v="25" actId="1037"/>
          <ac:spMkLst>
            <pc:docMk/>
            <pc:sldMk cId="0" sldId="376"/>
            <ac:spMk id="7191" creationId="{7768AB1A-EE46-BB69-C4D6-3076025F2783}"/>
          </ac:spMkLst>
        </pc:spChg>
        <pc:grpChg chg="mod">
          <ac:chgData name="Michael Olson2" userId="7fb21594-b682-4edc-9482-c69c6202f15f" providerId="ADAL" clId="{A0225765-8F91-400C-BDC5-B6BABB06E1CD}" dt="2023-01-18T21:49:34.003" v="25" actId="1037"/>
          <ac:grpSpMkLst>
            <pc:docMk/>
            <pc:sldMk cId="0" sldId="376"/>
            <ac:grpSpMk id="9" creationId="{4F15D791-DA57-B56A-6EAF-E8DC68899235}"/>
          </ac:grpSpMkLst>
        </pc:grpChg>
        <pc:grpChg chg="mod">
          <ac:chgData name="Michael Olson2" userId="7fb21594-b682-4edc-9482-c69c6202f15f" providerId="ADAL" clId="{A0225765-8F91-400C-BDC5-B6BABB06E1CD}" dt="2023-01-18T21:49:34.003" v="25" actId="1037"/>
          <ac:grpSpMkLst>
            <pc:docMk/>
            <pc:sldMk cId="0" sldId="376"/>
            <ac:grpSpMk id="7188" creationId="{2D299248-ECE5-8193-8D52-C2E18BB78F93}"/>
          </ac:grpSpMkLst>
        </pc:grpChg>
      </pc:sldChg>
      <pc:sldChg chg="addSp delSp modSp new mod">
        <pc:chgData name="Michael Olson2" userId="7fb21594-b682-4edc-9482-c69c6202f15f" providerId="ADAL" clId="{A0225765-8F91-400C-BDC5-B6BABB06E1CD}" dt="2023-01-24T21:37:55.401" v="449" actId="1076"/>
        <pc:sldMkLst>
          <pc:docMk/>
          <pc:sldMk cId="2625496362" sldId="382"/>
        </pc:sldMkLst>
        <pc:spChg chg="mod">
          <ac:chgData name="Michael Olson2" userId="7fb21594-b682-4edc-9482-c69c6202f15f" providerId="ADAL" clId="{A0225765-8F91-400C-BDC5-B6BABB06E1CD}" dt="2023-01-24T21:33:36.375" v="53" actId="20577"/>
          <ac:spMkLst>
            <pc:docMk/>
            <pc:sldMk cId="2625496362" sldId="382"/>
            <ac:spMk id="2" creationId="{17E9FC94-D466-E082-DB8F-28FD32C36F3B}"/>
          </ac:spMkLst>
        </pc:spChg>
        <pc:spChg chg="del">
          <ac:chgData name="Michael Olson2" userId="7fb21594-b682-4edc-9482-c69c6202f15f" providerId="ADAL" clId="{A0225765-8F91-400C-BDC5-B6BABB06E1CD}" dt="2023-01-24T21:33:55.649" v="54" actId="3680"/>
          <ac:spMkLst>
            <pc:docMk/>
            <pc:sldMk cId="2625496362" sldId="382"/>
            <ac:spMk id="3" creationId="{48A40DBD-422E-8815-7491-3D233102B0E9}"/>
          </ac:spMkLst>
        </pc:spChg>
        <pc:spChg chg="add mod">
          <ac:chgData name="Michael Olson2" userId="7fb21594-b682-4edc-9482-c69c6202f15f" providerId="ADAL" clId="{A0225765-8F91-400C-BDC5-B6BABB06E1CD}" dt="2023-01-24T21:37:55.401" v="449" actId="1076"/>
          <ac:spMkLst>
            <pc:docMk/>
            <pc:sldMk cId="2625496362" sldId="382"/>
            <ac:spMk id="5" creationId="{E0831008-53D9-EB0A-0AF1-95AB8F20628F}"/>
          </ac:spMkLst>
        </pc:spChg>
        <pc:graphicFrameChg chg="add mod ord modGraphic">
          <ac:chgData name="Michael Olson2" userId="7fb21594-b682-4edc-9482-c69c6202f15f" providerId="ADAL" clId="{A0225765-8F91-400C-BDC5-B6BABB06E1CD}" dt="2023-01-24T21:37:35.456" v="437" actId="2165"/>
          <ac:graphicFrameMkLst>
            <pc:docMk/>
            <pc:sldMk cId="2625496362" sldId="382"/>
            <ac:graphicFrameMk id="4" creationId="{29DFCD44-9D15-A030-FA70-CFD778039A87}"/>
          </ac:graphicFrameMkLst>
        </pc:graphicFrameChg>
      </pc:sldChg>
    </pc:docChg>
  </pc:docChgLst>
  <pc:docChgLst>
    <pc:chgData name="Michael Olson2" userId="7fb21594-b682-4edc-9482-c69c6202f15f" providerId="ADAL" clId="{B9BB5ADB-F71A-496D-8276-236E8601A09E}"/>
    <pc:docChg chg="undo custSel modSld">
      <pc:chgData name="Michael Olson2" userId="7fb21594-b682-4edc-9482-c69c6202f15f" providerId="ADAL" clId="{B9BB5ADB-F71A-496D-8276-236E8601A09E}" dt="2022-09-07T23:58:51.109" v="396"/>
      <pc:docMkLst>
        <pc:docMk/>
      </pc:docMkLst>
      <pc:sldChg chg="modSp mod">
        <pc:chgData name="Michael Olson2" userId="7fb21594-b682-4edc-9482-c69c6202f15f" providerId="ADAL" clId="{B9BB5ADB-F71A-496D-8276-236E8601A09E}" dt="2022-09-07T23:56:04.601" v="285" actId="20577"/>
        <pc:sldMkLst>
          <pc:docMk/>
          <pc:sldMk cId="0" sldId="314"/>
        </pc:sldMkLst>
        <pc:spChg chg="mod">
          <ac:chgData name="Michael Olson2" userId="7fb21594-b682-4edc-9482-c69c6202f15f" providerId="ADAL" clId="{B9BB5ADB-F71A-496D-8276-236E8601A09E}" dt="2022-09-07T23:56:04.601" v="285" actId="20577"/>
          <ac:spMkLst>
            <pc:docMk/>
            <pc:sldMk cId="0" sldId="314"/>
            <ac:spMk id="20483" creationId="{24B830AC-877D-EA9A-DF33-E5BE871DFE18}"/>
          </ac:spMkLst>
        </pc:spChg>
      </pc:sldChg>
      <pc:sldChg chg="addSp modSp">
        <pc:chgData name="Michael Olson2" userId="7fb21594-b682-4edc-9482-c69c6202f15f" providerId="ADAL" clId="{B9BB5ADB-F71A-496D-8276-236E8601A09E}" dt="2022-09-07T23:49:18.897" v="18" actId="1076"/>
        <pc:sldMkLst>
          <pc:docMk/>
          <pc:sldMk cId="0" sldId="315"/>
        </pc:sldMkLst>
        <pc:spChg chg="mod">
          <ac:chgData name="Michael Olson2" userId="7fb21594-b682-4edc-9482-c69c6202f15f" providerId="ADAL" clId="{B9BB5ADB-F71A-496D-8276-236E8601A09E}" dt="2022-09-07T23:49:18.897" v="18" actId="1076"/>
          <ac:spMkLst>
            <pc:docMk/>
            <pc:sldMk cId="0" sldId="315"/>
            <ac:spMk id="22532" creationId="{F4ED7625-544E-C76C-0A10-0C64C0E577B1}"/>
          </ac:spMkLst>
        </pc:spChg>
        <pc:spChg chg="mod">
          <ac:chgData name="Michael Olson2" userId="7fb21594-b682-4edc-9482-c69c6202f15f" providerId="ADAL" clId="{B9BB5ADB-F71A-496D-8276-236E8601A09E}" dt="2022-09-07T23:49:18.897" v="18" actId="1076"/>
          <ac:spMkLst>
            <pc:docMk/>
            <pc:sldMk cId="0" sldId="315"/>
            <ac:spMk id="22533" creationId="{19460C9E-F263-13A8-3706-4A44EE1414F9}"/>
          </ac:spMkLst>
        </pc:spChg>
        <pc:spChg chg="mod">
          <ac:chgData name="Michael Olson2" userId="7fb21594-b682-4edc-9482-c69c6202f15f" providerId="ADAL" clId="{B9BB5ADB-F71A-496D-8276-236E8601A09E}" dt="2022-09-07T23:49:18.897" v="18" actId="1076"/>
          <ac:spMkLst>
            <pc:docMk/>
            <pc:sldMk cId="0" sldId="315"/>
            <ac:spMk id="22534" creationId="{E513E689-309D-7FAE-85C1-55A1A5D7A3BA}"/>
          </ac:spMkLst>
        </pc:spChg>
        <pc:spChg chg="mod">
          <ac:chgData name="Michael Olson2" userId="7fb21594-b682-4edc-9482-c69c6202f15f" providerId="ADAL" clId="{B9BB5ADB-F71A-496D-8276-236E8601A09E}" dt="2022-09-07T23:49:18.897" v="18" actId="1076"/>
          <ac:spMkLst>
            <pc:docMk/>
            <pc:sldMk cId="0" sldId="315"/>
            <ac:spMk id="22535" creationId="{5E5098B1-2335-0FA7-6611-199BE7781550}"/>
          </ac:spMkLst>
        </pc:spChg>
        <pc:grpChg chg="add mod">
          <ac:chgData name="Michael Olson2" userId="7fb21594-b682-4edc-9482-c69c6202f15f" providerId="ADAL" clId="{B9BB5ADB-F71A-496D-8276-236E8601A09E}" dt="2022-09-07T23:49:18.897" v="18" actId="1076"/>
          <ac:grpSpMkLst>
            <pc:docMk/>
            <pc:sldMk cId="0" sldId="315"/>
            <ac:grpSpMk id="2" creationId="{43CE1313-B424-4BB2-85DE-D21C2B15CA98}"/>
          </ac:grpSpMkLst>
        </pc:grpChg>
        <pc:picChg chg="mod">
          <ac:chgData name="Michael Olson2" userId="7fb21594-b682-4edc-9482-c69c6202f15f" providerId="ADAL" clId="{B9BB5ADB-F71A-496D-8276-236E8601A09E}" dt="2022-09-07T23:49:18.897" v="18" actId="1076"/>
          <ac:picMkLst>
            <pc:docMk/>
            <pc:sldMk cId="0" sldId="315"/>
            <ac:picMk id="22530" creationId="{425C1266-0DD5-D899-0E7E-82062DFD74B1}"/>
          </ac:picMkLst>
        </pc:picChg>
      </pc:sldChg>
      <pc:sldChg chg="modSp mod">
        <pc:chgData name="Michael Olson2" userId="7fb21594-b682-4edc-9482-c69c6202f15f" providerId="ADAL" clId="{B9BB5ADB-F71A-496D-8276-236E8601A09E}" dt="2022-09-07T23:41:58.329" v="3" actId="5793"/>
        <pc:sldMkLst>
          <pc:docMk/>
          <pc:sldMk cId="0" sldId="317"/>
        </pc:sldMkLst>
        <pc:spChg chg="mod">
          <ac:chgData name="Michael Olson2" userId="7fb21594-b682-4edc-9482-c69c6202f15f" providerId="ADAL" clId="{B9BB5ADB-F71A-496D-8276-236E8601A09E}" dt="2022-09-07T23:41:58.329" v="3" actId="5793"/>
          <ac:spMkLst>
            <pc:docMk/>
            <pc:sldMk cId="0" sldId="317"/>
            <ac:spMk id="19459" creationId="{E92CC4AF-6F45-DDBA-336E-ABF28AEA71E7}"/>
          </ac:spMkLst>
        </pc:spChg>
      </pc:sldChg>
      <pc:sldChg chg="modSp mod">
        <pc:chgData name="Michael Olson2" userId="7fb21594-b682-4edc-9482-c69c6202f15f" providerId="ADAL" clId="{B9BB5ADB-F71A-496D-8276-236E8601A09E}" dt="2022-09-07T23:55:19.324" v="170" actId="20577"/>
        <pc:sldMkLst>
          <pc:docMk/>
          <pc:sldMk cId="0" sldId="318"/>
        </pc:sldMkLst>
        <pc:spChg chg="mod">
          <ac:chgData name="Michael Olson2" userId="7fb21594-b682-4edc-9482-c69c6202f15f" providerId="ADAL" clId="{B9BB5ADB-F71A-496D-8276-236E8601A09E}" dt="2022-09-07T23:55:19.324" v="170" actId="20577"/>
          <ac:spMkLst>
            <pc:docMk/>
            <pc:sldMk cId="0" sldId="318"/>
            <ac:spMk id="22531" creationId="{36520CFA-ECC8-E728-0FA5-19AA06C50BDB}"/>
          </ac:spMkLst>
        </pc:spChg>
      </pc:sldChg>
      <pc:sldChg chg="addSp modSp">
        <pc:chgData name="Michael Olson2" userId="7fb21594-b682-4edc-9482-c69c6202f15f" providerId="ADAL" clId="{B9BB5ADB-F71A-496D-8276-236E8601A09E}" dt="2022-09-07T23:42:56.457" v="8" actId="1076"/>
        <pc:sldMkLst>
          <pc:docMk/>
          <pc:sldMk cId="0" sldId="319"/>
        </pc:sldMkLst>
        <pc:spChg chg="mod">
          <ac:chgData name="Michael Olson2" userId="7fb21594-b682-4edc-9482-c69c6202f15f" providerId="ADAL" clId="{B9BB5ADB-F71A-496D-8276-236E8601A09E}" dt="2022-09-07T23:42:56.457" v="8" actId="1076"/>
          <ac:spMkLst>
            <pc:docMk/>
            <pc:sldMk cId="0" sldId="319"/>
            <ac:spMk id="7" creationId="{E04D2497-ADBF-9FBD-5F45-DB3D4593B866}"/>
          </ac:spMkLst>
        </pc:spChg>
        <pc:spChg chg="mod">
          <ac:chgData name="Michael Olson2" userId="7fb21594-b682-4edc-9482-c69c6202f15f" providerId="ADAL" clId="{B9BB5ADB-F71A-496D-8276-236E8601A09E}" dt="2022-09-07T23:42:56.457" v="8" actId="1076"/>
          <ac:spMkLst>
            <pc:docMk/>
            <pc:sldMk cId="0" sldId="319"/>
            <ac:spMk id="24580" creationId="{E034A1FF-8B63-7729-3522-287FF0B70C7B}"/>
          </ac:spMkLst>
        </pc:spChg>
        <pc:spChg chg="mod">
          <ac:chgData name="Michael Olson2" userId="7fb21594-b682-4edc-9482-c69c6202f15f" providerId="ADAL" clId="{B9BB5ADB-F71A-496D-8276-236E8601A09E}" dt="2022-09-07T23:42:56.457" v="8" actId="1076"/>
          <ac:spMkLst>
            <pc:docMk/>
            <pc:sldMk cId="0" sldId="319"/>
            <ac:spMk id="24581" creationId="{4718E139-BD50-F483-F1EE-F00F4332056F}"/>
          </ac:spMkLst>
        </pc:spChg>
        <pc:spChg chg="mod">
          <ac:chgData name="Michael Olson2" userId="7fb21594-b682-4edc-9482-c69c6202f15f" providerId="ADAL" clId="{B9BB5ADB-F71A-496D-8276-236E8601A09E}" dt="2022-09-07T23:42:56.457" v="8" actId="1076"/>
          <ac:spMkLst>
            <pc:docMk/>
            <pc:sldMk cId="0" sldId="319"/>
            <ac:spMk id="24583" creationId="{D66602AB-AE92-6C48-2AE1-15DCAEC45AB5}"/>
          </ac:spMkLst>
        </pc:spChg>
        <pc:grpChg chg="add mod">
          <ac:chgData name="Michael Olson2" userId="7fb21594-b682-4edc-9482-c69c6202f15f" providerId="ADAL" clId="{B9BB5ADB-F71A-496D-8276-236E8601A09E}" dt="2022-09-07T23:42:56.457" v="8" actId="1076"/>
          <ac:grpSpMkLst>
            <pc:docMk/>
            <pc:sldMk cId="0" sldId="319"/>
            <ac:grpSpMk id="2" creationId="{B4E5B560-46F8-4A65-B09F-D4E9AB1AC22B}"/>
          </ac:grpSpMkLst>
        </pc:grpChg>
        <pc:picChg chg="mod">
          <ac:chgData name="Michael Olson2" userId="7fb21594-b682-4edc-9482-c69c6202f15f" providerId="ADAL" clId="{B9BB5ADB-F71A-496D-8276-236E8601A09E}" dt="2022-09-07T23:42:56.457" v="8" actId="1076"/>
          <ac:picMkLst>
            <pc:docMk/>
            <pc:sldMk cId="0" sldId="319"/>
            <ac:picMk id="24578" creationId="{B223A2B9-0770-664C-8107-42AA3AC4CD9F}"/>
          </ac:picMkLst>
        </pc:picChg>
      </pc:sldChg>
      <pc:sldChg chg="addSp modSp mod modAnim">
        <pc:chgData name="Michael Olson2" userId="7fb21594-b682-4edc-9482-c69c6202f15f" providerId="ADAL" clId="{B9BB5ADB-F71A-496D-8276-236E8601A09E}" dt="2022-09-07T23:58:51.109" v="396"/>
        <pc:sldMkLst>
          <pc:docMk/>
          <pc:sldMk cId="0" sldId="377"/>
        </pc:sldMkLst>
        <pc:spChg chg="add mod">
          <ac:chgData name="Michael Olson2" userId="7fb21594-b682-4edc-9482-c69c6202f15f" providerId="ADAL" clId="{B9BB5ADB-F71A-496D-8276-236E8601A09E}" dt="2022-09-07T23:58:40.444" v="395" actId="1037"/>
          <ac:spMkLst>
            <pc:docMk/>
            <pc:sldMk cId="0" sldId="377"/>
            <ac:spMk id="11" creationId="{0A49B4C3-EFA9-4563-A27D-CAF76DB909CB}"/>
          </ac:spMkLst>
        </pc:spChg>
        <pc:spChg chg="add mod">
          <ac:chgData name="Michael Olson2" userId="7fb21594-b682-4edc-9482-c69c6202f15f" providerId="ADAL" clId="{B9BB5ADB-F71A-496D-8276-236E8601A09E}" dt="2022-09-07T23:58:34.931" v="393" actId="1037"/>
          <ac:spMkLst>
            <pc:docMk/>
            <pc:sldMk cId="0" sldId="377"/>
            <ac:spMk id="12" creationId="{D2298B8C-4D92-4797-BFA5-6131AD3590FB}"/>
          </ac:spMkLst>
        </pc:spChg>
        <pc:spChg chg="mod">
          <ac:chgData name="Michael Olson2" userId="7fb21594-b682-4edc-9482-c69c6202f15f" providerId="ADAL" clId="{B9BB5ADB-F71A-496D-8276-236E8601A09E}" dt="2022-09-07T23:43:14.308" v="13" actId="1036"/>
          <ac:spMkLst>
            <pc:docMk/>
            <pc:sldMk cId="0" sldId="377"/>
            <ac:spMk id="25604" creationId="{57EBA143-DBE1-E741-260D-D1F6939B67A4}"/>
          </ac:spMkLst>
        </pc:spChg>
        <pc:spChg chg="mod">
          <ac:chgData name="Michael Olson2" userId="7fb21594-b682-4edc-9482-c69c6202f15f" providerId="ADAL" clId="{B9BB5ADB-F71A-496D-8276-236E8601A09E}" dt="2022-09-07T23:43:14.308" v="13" actId="1036"/>
          <ac:spMkLst>
            <pc:docMk/>
            <pc:sldMk cId="0" sldId="377"/>
            <ac:spMk id="25605" creationId="{79BCC5CE-EE59-58E9-1055-5A1B5D0ED25E}"/>
          </ac:spMkLst>
        </pc:spChg>
        <pc:spChg chg="mod">
          <ac:chgData name="Michael Olson2" userId="7fb21594-b682-4edc-9482-c69c6202f15f" providerId="ADAL" clId="{B9BB5ADB-F71A-496D-8276-236E8601A09E}" dt="2022-09-07T23:43:14.308" v="13" actId="1036"/>
          <ac:spMkLst>
            <pc:docMk/>
            <pc:sldMk cId="0" sldId="377"/>
            <ac:spMk id="25606" creationId="{73BB6859-437B-4BD9-3F71-A997E87D8794}"/>
          </ac:spMkLst>
        </pc:spChg>
        <pc:spChg chg="mod">
          <ac:chgData name="Michael Olson2" userId="7fb21594-b682-4edc-9482-c69c6202f15f" providerId="ADAL" clId="{B9BB5ADB-F71A-496D-8276-236E8601A09E}" dt="2022-09-07T23:43:14.308" v="13" actId="1036"/>
          <ac:spMkLst>
            <pc:docMk/>
            <pc:sldMk cId="0" sldId="377"/>
            <ac:spMk id="25607" creationId="{0BB0868D-AF08-47FD-E493-C5F860F7E7B4}"/>
          </ac:spMkLst>
        </pc:spChg>
        <pc:spChg chg="mod">
          <ac:chgData name="Michael Olson2" userId="7fb21594-b682-4edc-9482-c69c6202f15f" providerId="ADAL" clId="{B9BB5ADB-F71A-496D-8276-236E8601A09E}" dt="2022-09-07T23:43:14.308" v="13" actId="1036"/>
          <ac:spMkLst>
            <pc:docMk/>
            <pc:sldMk cId="0" sldId="377"/>
            <ac:spMk id="25608" creationId="{1783E47C-569D-DC20-30CB-213C5B2FC250}"/>
          </ac:spMkLst>
        </pc:spChg>
        <pc:spChg chg="mod">
          <ac:chgData name="Michael Olson2" userId="7fb21594-b682-4edc-9482-c69c6202f15f" providerId="ADAL" clId="{B9BB5ADB-F71A-496D-8276-236E8601A09E}" dt="2022-09-07T23:43:14.308" v="13" actId="1036"/>
          <ac:spMkLst>
            <pc:docMk/>
            <pc:sldMk cId="0" sldId="377"/>
            <ac:spMk id="25609" creationId="{E3104EE6-0EBC-38DE-42CF-5EE18A15A7A5}"/>
          </ac:spMkLst>
        </pc:spChg>
        <pc:grpChg chg="add mod">
          <ac:chgData name="Michael Olson2" userId="7fb21594-b682-4edc-9482-c69c6202f15f" providerId="ADAL" clId="{B9BB5ADB-F71A-496D-8276-236E8601A09E}" dt="2022-09-07T23:43:14.308" v="13" actId="1036"/>
          <ac:grpSpMkLst>
            <pc:docMk/>
            <pc:sldMk cId="0" sldId="377"/>
            <ac:grpSpMk id="2" creationId="{CCE8A488-6179-420D-B7F6-7B7ED38127AC}"/>
          </ac:grpSpMkLst>
        </pc:grpChg>
        <pc:picChg chg="mod">
          <ac:chgData name="Michael Olson2" userId="7fb21594-b682-4edc-9482-c69c6202f15f" providerId="ADAL" clId="{B9BB5ADB-F71A-496D-8276-236E8601A09E}" dt="2022-09-07T23:43:14.308" v="13" actId="1036"/>
          <ac:picMkLst>
            <pc:docMk/>
            <pc:sldMk cId="0" sldId="377"/>
            <ac:picMk id="25602" creationId="{C1AC90EE-EB8E-D5A4-357E-927535F276B5}"/>
          </ac:picMkLst>
        </pc:picChg>
      </pc:sldChg>
    </pc:docChg>
  </pc:docChgLst>
  <pc:docChgLst>
    <pc:chgData name="Michael Olson2" userId="7fb21594-b682-4edc-9482-c69c6202f15f" providerId="ADAL" clId="{51E23BC2-CE81-49AF-B1FF-5D292FB84761}"/>
    <pc:docChg chg="undo redo custSel addSld delSld modSld sldOrd">
      <pc:chgData name="Michael Olson2" userId="7fb21594-b682-4edc-9482-c69c6202f15f" providerId="ADAL" clId="{51E23BC2-CE81-49AF-B1FF-5D292FB84761}" dt="2022-09-19T19:15:22.238" v="2794" actId="20577"/>
      <pc:docMkLst>
        <pc:docMk/>
      </pc:docMkLst>
      <pc:sldChg chg="modSp mod">
        <pc:chgData name="Michael Olson2" userId="7fb21594-b682-4edc-9482-c69c6202f15f" providerId="ADAL" clId="{51E23BC2-CE81-49AF-B1FF-5D292FB84761}" dt="2022-09-19T19:05:12.683" v="2646" actId="27636"/>
        <pc:sldMkLst>
          <pc:docMk/>
          <pc:sldMk cId="0" sldId="261"/>
        </pc:sldMkLst>
        <pc:spChg chg="mod">
          <ac:chgData name="Michael Olson2" userId="7fb21594-b682-4edc-9482-c69c6202f15f" providerId="ADAL" clId="{51E23BC2-CE81-49AF-B1FF-5D292FB84761}" dt="2022-09-19T19:03:59.046" v="2644" actId="255"/>
          <ac:spMkLst>
            <pc:docMk/>
            <pc:sldMk cId="0" sldId="261"/>
            <ac:spMk id="4" creationId="{035FDE51-1EAF-41A2-EF4F-4093CE7D5F9B}"/>
          </ac:spMkLst>
        </pc:spChg>
        <pc:spChg chg="mod">
          <ac:chgData name="Michael Olson2" userId="7fb21594-b682-4edc-9482-c69c6202f15f" providerId="ADAL" clId="{51E23BC2-CE81-49AF-B1FF-5D292FB84761}" dt="2022-09-19T19:05:12.683" v="2646" actId="27636"/>
          <ac:spMkLst>
            <pc:docMk/>
            <pc:sldMk cId="0" sldId="261"/>
            <ac:spMk id="5" creationId="{A2DD4312-61CA-0E60-2777-1ED305CD5BC8}"/>
          </ac:spMkLst>
        </pc:spChg>
      </pc:sldChg>
      <pc:sldChg chg="modSp mod">
        <pc:chgData name="Michael Olson2" userId="7fb21594-b682-4edc-9482-c69c6202f15f" providerId="ADAL" clId="{51E23BC2-CE81-49AF-B1FF-5D292FB84761}" dt="2022-09-07T23:16:21.854" v="11" actId="5793"/>
        <pc:sldMkLst>
          <pc:docMk/>
          <pc:sldMk cId="0" sldId="314"/>
        </pc:sldMkLst>
        <pc:spChg chg="mod">
          <ac:chgData name="Michael Olson2" userId="7fb21594-b682-4edc-9482-c69c6202f15f" providerId="ADAL" clId="{51E23BC2-CE81-49AF-B1FF-5D292FB84761}" dt="2022-09-07T23:16:21.854" v="11" actId="5793"/>
          <ac:spMkLst>
            <pc:docMk/>
            <pc:sldMk cId="0" sldId="314"/>
            <ac:spMk id="20483" creationId="{24B830AC-877D-EA9A-DF33-E5BE871DFE18}"/>
          </ac:spMkLst>
        </pc:spChg>
      </pc:sldChg>
      <pc:sldChg chg="addSp delSp modSp mod modAnim">
        <pc:chgData name="Michael Olson2" userId="7fb21594-b682-4edc-9482-c69c6202f15f" providerId="ADAL" clId="{51E23BC2-CE81-49AF-B1FF-5D292FB84761}" dt="2022-09-09T18:57:40.177" v="447" actId="20577"/>
        <pc:sldMkLst>
          <pc:docMk/>
          <pc:sldMk cId="0" sldId="315"/>
        </pc:sldMkLst>
        <pc:spChg chg="add mod">
          <ac:chgData name="Michael Olson2" userId="7fb21594-b682-4edc-9482-c69c6202f15f" providerId="ADAL" clId="{51E23BC2-CE81-49AF-B1FF-5D292FB84761}" dt="2022-09-09T18:56:49.075" v="404" actId="1036"/>
          <ac:spMkLst>
            <pc:docMk/>
            <pc:sldMk cId="0" sldId="315"/>
            <ac:spMk id="8" creationId="{7DEDC9F2-946E-A783-82D1-D6E6C2D6667D}"/>
          </ac:spMkLst>
        </pc:spChg>
        <pc:spChg chg="add mod">
          <ac:chgData name="Michael Olson2" userId="7fb21594-b682-4edc-9482-c69c6202f15f" providerId="ADAL" clId="{51E23BC2-CE81-49AF-B1FF-5D292FB84761}" dt="2022-09-09T18:56:59.255" v="425" actId="14100"/>
          <ac:spMkLst>
            <pc:docMk/>
            <pc:sldMk cId="0" sldId="315"/>
            <ac:spMk id="9" creationId="{493015B2-EB00-5978-67CA-F7A00101FF9E}"/>
          </ac:spMkLst>
        </pc:spChg>
        <pc:spChg chg="add mod">
          <ac:chgData name="Michael Olson2" userId="7fb21594-b682-4edc-9482-c69c6202f15f" providerId="ADAL" clId="{51E23BC2-CE81-49AF-B1FF-5D292FB84761}" dt="2022-09-09T18:56:49.075" v="404" actId="1036"/>
          <ac:spMkLst>
            <pc:docMk/>
            <pc:sldMk cId="0" sldId="315"/>
            <ac:spMk id="10" creationId="{41F8FD12-1C36-F973-68A1-130D5C434D1E}"/>
          </ac:spMkLst>
        </pc:spChg>
        <pc:spChg chg="mod">
          <ac:chgData name="Michael Olson2" userId="7fb21594-b682-4edc-9482-c69c6202f15f" providerId="ADAL" clId="{51E23BC2-CE81-49AF-B1FF-5D292FB84761}" dt="2022-09-09T18:57:40.177" v="447" actId="20577"/>
          <ac:spMkLst>
            <pc:docMk/>
            <pc:sldMk cId="0" sldId="315"/>
            <ac:spMk id="22531" creationId="{33785D82-D6A5-2E9C-8B36-AA37936236C9}"/>
          </ac:spMkLst>
        </pc:spChg>
        <pc:spChg chg="mod topLvl">
          <ac:chgData name="Michael Olson2" userId="7fb21594-b682-4edc-9482-c69c6202f15f" providerId="ADAL" clId="{51E23BC2-CE81-49AF-B1FF-5D292FB84761}" dt="2022-09-09T18:57:22.730" v="430" actId="165"/>
          <ac:spMkLst>
            <pc:docMk/>
            <pc:sldMk cId="0" sldId="315"/>
            <ac:spMk id="22532" creationId="{F4ED7625-544E-C76C-0A10-0C64C0E577B1}"/>
          </ac:spMkLst>
        </pc:spChg>
        <pc:spChg chg="mod topLvl">
          <ac:chgData name="Michael Olson2" userId="7fb21594-b682-4edc-9482-c69c6202f15f" providerId="ADAL" clId="{51E23BC2-CE81-49AF-B1FF-5D292FB84761}" dt="2022-09-09T18:57:22.730" v="430" actId="165"/>
          <ac:spMkLst>
            <pc:docMk/>
            <pc:sldMk cId="0" sldId="315"/>
            <ac:spMk id="22533" creationId="{19460C9E-F263-13A8-3706-4A44EE1414F9}"/>
          </ac:spMkLst>
        </pc:spChg>
        <pc:spChg chg="mod topLvl">
          <ac:chgData name="Michael Olson2" userId="7fb21594-b682-4edc-9482-c69c6202f15f" providerId="ADAL" clId="{51E23BC2-CE81-49AF-B1FF-5D292FB84761}" dt="2022-09-09T18:57:22.730" v="430" actId="165"/>
          <ac:spMkLst>
            <pc:docMk/>
            <pc:sldMk cId="0" sldId="315"/>
            <ac:spMk id="22534" creationId="{E513E689-309D-7FAE-85C1-55A1A5D7A3BA}"/>
          </ac:spMkLst>
        </pc:spChg>
        <pc:spChg chg="mod topLvl">
          <ac:chgData name="Michael Olson2" userId="7fb21594-b682-4edc-9482-c69c6202f15f" providerId="ADAL" clId="{51E23BC2-CE81-49AF-B1FF-5D292FB84761}" dt="2022-09-09T18:57:22.730" v="430" actId="165"/>
          <ac:spMkLst>
            <pc:docMk/>
            <pc:sldMk cId="0" sldId="315"/>
            <ac:spMk id="22535" creationId="{5E5098B1-2335-0FA7-6611-199BE7781550}"/>
          </ac:spMkLst>
        </pc:spChg>
        <pc:grpChg chg="del">
          <ac:chgData name="Michael Olson2" userId="7fb21594-b682-4edc-9482-c69c6202f15f" providerId="ADAL" clId="{51E23BC2-CE81-49AF-B1FF-5D292FB84761}" dt="2022-09-09T18:57:22.730" v="430" actId="165"/>
          <ac:grpSpMkLst>
            <pc:docMk/>
            <pc:sldMk cId="0" sldId="315"/>
            <ac:grpSpMk id="2" creationId="{43CE1313-B424-4BB2-85DE-D21C2B15CA98}"/>
          </ac:grpSpMkLst>
        </pc:grpChg>
        <pc:picChg chg="mod topLvl">
          <ac:chgData name="Michael Olson2" userId="7fb21594-b682-4edc-9482-c69c6202f15f" providerId="ADAL" clId="{51E23BC2-CE81-49AF-B1FF-5D292FB84761}" dt="2022-09-09T18:57:22.730" v="430" actId="165"/>
          <ac:picMkLst>
            <pc:docMk/>
            <pc:sldMk cId="0" sldId="315"/>
            <ac:picMk id="22530" creationId="{425C1266-0DD5-D899-0E7E-82062DFD74B1}"/>
          </ac:picMkLst>
        </pc:picChg>
      </pc:sldChg>
      <pc:sldChg chg="modSp mod">
        <pc:chgData name="Michael Olson2" userId="7fb21594-b682-4edc-9482-c69c6202f15f" providerId="ADAL" clId="{51E23BC2-CE81-49AF-B1FF-5D292FB84761}" dt="2022-09-09T18:59:04.628" v="456" actId="20577"/>
        <pc:sldMkLst>
          <pc:docMk/>
          <pc:sldMk cId="0" sldId="318"/>
        </pc:sldMkLst>
        <pc:spChg chg="mod">
          <ac:chgData name="Michael Olson2" userId="7fb21594-b682-4edc-9482-c69c6202f15f" providerId="ADAL" clId="{51E23BC2-CE81-49AF-B1FF-5D292FB84761}" dt="2022-09-09T18:59:04.628" v="456" actId="20577"/>
          <ac:spMkLst>
            <pc:docMk/>
            <pc:sldMk cId="0" sldId="318"/>
            <ac:spMk id="22531" creationId="{36520CFA-ECC8-E728-0FA5-19AA06C50BDB}"/>
          </ac:spMkLst>
        </pc:spChg>
      </pc:sldChg>
      <pc:sldChg chg="modSp mod">
        <pc:chgData name="Michael Olson2" userId="7fb21594-b682-4edc-9482-c69c6202f15f" providerId="ADAL" clId="{51E23BC2-CE81-49AF-B1FF-5D292FB84761}" dt="2022-09-07T23:16:47.124" v="13" actId="12"/>
        <pc:sldMkLst>
          <pc:docMk/>
          <pc:sldMk cId="0" sldId="321"/>
        </pc:sldMkLst>
        <pc:spChg chg="mod">
          <ac:chgData name="Michael Olson2" userId="7fb21594-b682-4edc-9482-c69c6202f15f" providerId="ADAL" clId="{51E23BC2-CE81-49AF-B1FF-5D292FB84761}" dt="2022-09-07T23:16:47.124" v="13" actId="12"/>
          <ac:spMkLst>
            <pc:docMk/>
            <pc:sldMk cId="0" sldId="321"/>
            <ac:spMk id="27651" creationId="{7C9EA166-A02C-8A89-429A-8E64B8D410C9}"/>
          </ac:spMkLst>
        </pc:spChg>
      </pc:sldChg>
      <pc:sldChg chg="modSp">
        <pc:chgData name="Michael Olson2" userId="7fb21594-b682-4edc-9482-c69c6202f15f" providerId="ADAL" clId="{51E23BC2-CE81-49AF-B1FF-5D292FB84761}" dt="2022-09-07T23:17:20.675" v="36" actId="1035"/>
        <pc:sldMkLst>
          <pc:docMk/>
          <pc:sldMk cId="0" sldId="323"/>
        </pc:sldMkLst>
        <pc:spChg chg="mod">
          <ac:chgData name="Michael Olson2" userId="7fb21594-b682-4edc-9482-c69c6202f15f" providerId="ADAL" clId="{51E23BC2-CE81-49AF-B1FF-5D292FB84761}" dt="2022-09-07T23:17:15.563" v="35" actId="1076"/>
          <ac:spMkLst>
            <pc:docMk/>
            <pc:sldMk cId="0" sldId="323"/>
            <ac:spMk id="28676" creationId="{CAE0146F-B3AC-7D67-0BBD-D7A0F2805C5D}"/>
          </ac:spMkLst>
        </pc:spChg>
        <pc:picChg chg="mod">
          <ac:chgData name="Michael Olson2" userId="7fb21594-b682-4edc-9482-c69c6202f15f" providerId="ADAL" clId="{51E23BC2-CE81-49AF-B1FF-5D292FB84761}" dt="2022-09-07T23:17:20.675" v="36" actId="1035"/>
          <ac:picMkLst>
            <pc:docMk/>
            <pc:sldMk cId="0" sldId="323"/>
            <ac:picMk id="28675" creationId="{9B4BED3B-612B-FEB2-1E2B-63C0D2A8630D}"/>
          </ac:picMkLst>
        </pc:picChg>
      </pc:sldChg>
      <pc:sldChg chg="modSp mod">
        <pc:chgData name="Michael Olson2" userId="7fb21594-b682-4edc-9482-c69c6202f15f" providerId="ADAL" clId="{51E23BC2-CE81-49AF-B1FF-5D292FB84761}" dt="2022-09-07T23:17:29.682" v="38" actId="12"/>
        <pc:sldMkLst>
          <pc:docMk/>
          <pc:sldMk cId="0" sldId="324"/>
        </pc:sldMkLst>
        <pc:spChg chg="mod">
          <ac:chgData name="Michael Olson2" userId="7fb21594-b682-4edc-9482-c69c6202f15f" providerId="ADAL" clId="{51E23BC2-CE81-49AF-B1FF-5D292FB84761}" dt="2022-09-07T23:17:29.682" v="38" actId="12"/>
          <ac:spMkLst>
            <pc:docMk/>
            <pc:sldMk cId="0" sldId="324"/>
            <ac:spMk id="29699" creationId="{63BA6082-7F66-5A2C-A922-C3CE7E7802CE}"/>
          </ac:spMkLst>
        </pc:spChg>
      </pc:sldChg>
      <pc:sldChg chg="modSp mod">
        <pc:chgData name="Michael Olson2" userId="7fb21594-b682-4edc-9482-c69c6202f15f" providerId="ADAL" clId="{51E23BC2-CE81-49AF-B1FF-5D292FB84761}" dt="2022-09-09T19:01:36.842" v="522" actId="20577"/>
        <pc:sldMkLst>
          <pc:docMk/>
          <pc:sldMk cId="0" sldId="325"/>
        </pc:sldMkLst>
        <pc:spChg chg="mod">
          <ac:chgData name="Michael Olson2" userId="7fb21594-b682-4edc-9482-c69c6202f15f" providerId="ADAL" clId="{51E23BC2-CE81-49AF-B1FF-5D292FB84761}" dt="2022-09-09T19:01:36.842" v="522" actId="20577"/>
          <ac:spMkLst>
            <pc:docMk/>
            <pc:sldMk cId="0" sldId="325"/>
            <ac:spMk id="30723" creationId="{ACF0FD4B-DD73-C7DE-AF81-527EC04BCB08}"/>
          </ac:spMkLst>
        </pc:spChg>
      </pc:sldChg>
      <pc:sldChg chg="addSp delSp modSp mod modClrScheme modAnim chgLayout">
        <pc:chgData name="Michael Olson2" userId="7fb21594-b682-4edc-9482-c69c6202f15f" providerId="ADAL" clId="{51E23BC2-CE81-49AF-B1FF-5D292FB84761}" dt="2022-09-09T19:02:37.062" v="536"/>
        <pc:sldMkLst>
          <pc:docMk/>
          <pc:sldMk cId="0" sldId="326"/>
        </pc:sldMkLst>
        <pc:spChg chg="add mod ord">
          <ac:chgData name="Michael Olson2" userId="7fb21594-b682-4edc-9482-c69c6202f15f" providerId="ADAL" clId="{51E23BC2-CE81-49AF-B1FF-5D292FB84761}" dt="2022-09-09T19:02:20.407" v="530" actId="20577"/>
          <ac:spMkLst>
            <pc:docMk/>
            <pc:sldMk cId="0" sldId="326"/>
            <ac:spMk id="2" creationId="{E033A10A-A454-0F70-393B-2A266E6D567B}"/>
          </ac:spMkLst>
        </pc:spChg>
        <pc:spChg chg="add mod ord">
          <ac:chgData name="Michael Olson2" userId="7fb21594-b682-4edc-9482-c69c6202f15f" providerId="ADAL" clId="{51E23BC2-CE81-49AF-B1FF-5D292FB84761}" dt="2022-09-09T19:02:24.217" v="534" actId="20577"/>
          <ac:spMkLst>
            <pc:docMk/>
            <pc:sldMk cId="0" sldId="326"/>
            <ac:spMk id="3" creationId="{9E86B185-5FE8-62C8-BD65-EBBB38689872}"/>
          </ac:spMkLst>
        </pc:spChg>
        <pc:spChg chg="add mod">
          <ac:chgData name="Michael Olson2" userId="7fb21594-b682-4edc-9482-c69c6202f15f" providerId="ADAL" clId="{51E23BC2-CE81-49AF-B1FF-5D292FB84761}" dt="2022-09-09T19:02:28.644" v="535" actId="20577"/>
          <ac:spMkLst>
            <pc:docMk/>
            <pc:sldMk cId="0" sldId="326"/>
            <ac:spMk id="5" creationId="{79EE5D78-4A59-7BE4-7B9D-D7812744E8A3}"/>
          </ac:spMkLst>
        </pc:spChg>
        <pc:spChg chg="mod ord">
          <ac:chgData name="Michael Olson2" userId="7fb21594-b682-4edc-9482-c69c6202f15f" providerId="ADAL" clId="{51E23BC2-CE81-49AF-B1FF-5D292FB84761}" dt="2022-09-07T23:19:39.371" v="83" actId="700"/>
          <ac:spMkLst>
            <pc:docMk/>
            <pc:sldMk cId="0" sldId="326"/>
            <ac:spMk id="31746" creationId="{FDE4A693-08DD-78A4-C8AD-BB7537B4E86B}"/>
          </ac:spMkLst>
        </pc:spChg>
        <pc:graphicFrameChg chg="del mod modGraphic">
          <ac:chgData name="Michael Olson2" userId="7fb21594-b682-4edc-9482-c69c6202f15f" providerId="ADAL" clId="{51E23BC2-CE81-49AF-B1FF-5D292FB84761}" dt="2022-09-07T23:22:05.957" v="321" actId="478"/>
          <ac:graphicFrameMkLst>
            <pc:docMk/>
            <pc:sldMk cId="0" sldId="326"/>
            <ac:graphicFrameMk id="4" creationId="{AA60401B-57E4-DC58-E3C6-42B21982B7B9}"/>
          </ac:graphicFrameMkLst>
        </pc:graphicFrameChg>
      </pc:sldChg>
      <pc:sldChg chg="addSp modSp mod modAnim modNotesTx">
        <pc:chgData name="Michael Olson2" userId="7fb21594-b682-4edc-9482-c69c6202f15f" providerId="ADAL" clId="{51E23BC2-CE81-49AF-B1FF-5D292FB84761}" dt="2022-09-09T20:18:32.550" v="1211"/>
        <pc:sldMkLst>
          <pc:docMk/>
          <pc:sldMk cId="0" sldId="328"/>
        </pc:sldMkLst>
        <pc:spChg chg="add mod">
          <ac:chgData name="Michael Olson2" userId="7fb21594-b682-4edc-9482-c69c6202f15f" providerId="ADAL" clId="{51E23BC2-CE81-49AF-B1FF-5D292FB84761}" dt="2022-09-09T19:24:05.505" v="967" actId="20577"/>
          <ac:spMkLst>
            <pc:docMk/>
            <pc:sldMk cId="0" sldId="328"/>
            <ac:spMk id="2" creationId="{7300BEF1-FD56-2B85-0E44-2A587636DDC4}"/>
          </ac:spMkLst>
        </pc:spChg>
        <pc:spChg chg="add mod">
          <ac:chgData name="Michael Olson2" userId="7fb21594-b682-4edc-9482-c69c6202f15f" providerId="ADAL" clId="{51E23BC2-CE81-49AF-B1FF-5D292FB84761}" dt="2022-09-09T19:24:13.201" v="1008" actId="20577"/>
          <ac:spMkLst>
            <pc:docMk/>
            <pc:sldMk cId="0" sldId="328"/>
            <ac:spMk id="3" creationId="{EBDFF378-3DB8-2729-87D6-810CF3FE969A}"/>
          </ac:spMkLst>
        </pc:spChg>
        <pc:spChg chg="mod">
          <ac:chgData name="Michael Olson2" userId="7fb21594-b682-4edc-9482-c69c6202f15f" providerId="ADAL" clId="{51E23BC2-CE81-49AF-B1FF-5D292FB84761}" dt="2022-09-07T23:25:18.900" v="339" actId="255"/>
          <ac:spMkLst>
            <pc:docMk/>
            <pc:sldMk cId="0" sldId="328"/>
            <ac:spMk id="4" creationId="{626983B8-74E4-255F-7218-6D76FEABFAEB}"/>
          </ac:spMkLst>
        </pc:spChg>
        <pc:spChg chg="add mod">
          <ac:chgData name="Michael Olson2" userId="7fb21594-b682-4edc-9482-c69c6202f15f" providerId="ADAL" clId="{51E23BC2-CE81-49AF-B1FF-5D292FB84761}" dt="2022-09-09T19:24:42.875" v="1112" actId="1036"/>
          <ac:spMkLst>
            <pc:docMk/>
            <pc:sldMk cId="0" sldId="328"/>
            <ac:spMk id="5" creationId="{A2CA42A8-2EC7-7F1A-9D01-B72C2BCE2A94}"/>
          </ac:spMkLst>
        </pc:spChg>
        <pc:spChg chg="add mod">
          <ac:chgData name="Michael Olson2" userId="7fb21594-b682-4edc-9482-c69c6202f15f" providerId="ADAL" clId="{51E23BC2-CE81-49AF-B1FF-5D292FB84761}" dt="2022-09-09T19:24:42.875" v="1112" actId="1036"/>
          <ac:spMkLst>
            <pc:docMk/>
            <pc:sldMk cId="0" sldId="328"/>
            <ac:spMk id="6" creationId="{2C077A92-D5D4-869C-2CF7-CF070C5369B2}"/>
          </ac:spMkLst>
        </pc:spChg>
        <pc:spChg chg="add mod">
          <ac:chgData name="Michael Olson2" userId="7fb21594-b682-4edc-9482-c69c6202f15f" providerId="ADAL" clId="{51E23BC2-CE81-49AF-B1FF-5D292FB84761}" dt="2022-09-09T19:24:42.875" v="1112" actId="1036"/>
          <ac:spMkLst>
            <pc:docMk/>
            <pc:sldMk cId="0" sldId="328"/>
            <ac:spMk id="7" creationId="{9AE02D6C-2778-A113-06AF-7F0FECAF3B9D}"/>
          </ac:spMkLst>
        </pc:spChg>
        <pc:spChg chg="add mod">
          <ac:chgData name="Michael Olson2" userId="7fb21594-b682-4edc-9482-c69c6202f15f" providerId="ADAL" clId="{51E23BC2-CE81-49AF-B1FF-5D292FB84761}" dt="2022-09-09T19:24:47.201" v="1114" actId="1035"/>
          <ac:spMkLst>
            <pc:docMk/>
            <pc:sldMk cId="0" sldId="328"/>
            <ac:spMk id="8" creationId="{FCC13DA2-2FCC-5467-0FFB-EB670C35141F}"/>
          </ac:spMkLst>
        </pc:spChg>
        <pc:spChg chg="add mod">
          <ac:chgData name="Michael Olson2" userId="7fb21594-b682-4edc-9482-c69c6202f15f" providerId="ADAL" clId="{51E23BC2-CE81-49AF-B1FF-5D292FB84761}" dt="2022-09-09T19:24:57.673" v="1146" actId="20577"/>
          <ac:spMkLst>
            <pc:docMk/>
            <pc:sldMk cId="0" sldId="328"/>
            <ac:spMk id="9" creationId="{FEE5299E-DD7E-745E-3BF8-01FA4E7D586D}"/>
          </ac:spMkLst>
        </pc:spChg>
        <pc:spChg chg="add mod">
          <ac:chgData name="Michael Olson2" userId="7fb21594-b682-4edc-9482-c69c6202f15f" providerId="ADAL" clId="{51E23BC2-CE81-49AF-B1FF-5D292FB84761}" dt="2022-09-09T20:18:08.591" v="1203" actId="14100"/>
          <ac:spMkLst>
            <pc:docMk/>
            <pc:sldMk cId="0" sldId="328"/>
            <ac:spMk id="10" creationId="{D5FFCBC5-566A-5003-FAC2-39DB921EFD6B}"/>
          </ac:spMkLst>
        </pc:spChg>
        <pc:picChg chg="mod">
          <ac:chgData name="Michael Olson2" userId="7fb21594-b682-4edc-9482-c69c6202f15f" providerId="ADAL" clId="{51E23BC2-CE81-49AF-B1FF-5D292FB84761}" dt="2022-09-09T19:11:29.923" v="788" actId="1036"/>
          <ac:picMkLst>
            <pc:docMk/>
            <pc:sldMk cId="0" sldId="328"/>
            <ac:picMk id="33796" creationId="{01289408-EE7F-6044-92AC-66FE243D88C4}"/>
          </ac:picMkLst>
        </pc:picChg>
      </pc:sldChg>
      <pc:sldChg chg="modSp mod modAnim">
        <pc:chgData name="Michael Olson2" userId="7fb21594-b682-4edc-9482-c69c6202f15f" providerId="ADAL" clId="{51E23BC2-CE81-49AF-B1FF-5D292FB84761}" dt="2022-09-09T19:13:05.609" v="803"/>
        <pc:sldMkLst>
          <pc:docMk/>
          <pc:sldMk cId="0" sldId="329"/>
        </pc:sldMkLst>
        <pc:spChg chg="mod">
          <ac:chgData name="Michael Olson2" userId="7fb21594-b682-4edc-9482-c69c6202f15f" providerId="ADAL" clId="{51E23BC2-CE81-49AF-B1FF-5D292FB84761}" dt="2022-09-09T19:12:56.059" v="802" actId="27636"/>
          <ac:spMkLst>
            <pc:docMk/>
            <pc:sldMk cId="0" sldId="329"/>
            <ac:spMk id="34819" creationId="{9D782A46-CD11-5B45-A846-7778F7C6F67B}"/>
          </ac:spMkLst>
        </pc:spChg>
      </pc:sldChg>
      <pc:sldChg chg="modSp">
        <pc:chgData name="Michael Olson2" userId="7fb21594-b682-4edc-9482-c69c6202f15f" providerId="ADAL" clId="{51E23BC2-CE81-49AF-B1FF-5D292FB84761}" dt="2022-09-07T23:29:08.204" v="354" actId="1076"/>
        <pc:sldMkLst>
          <pc:docMk/>
          <pc:sldMk cId="0" sldId="330"/>
        </pc:sldMkLst>
        <pc:picChg chg="mod">
          <ac:chgData name="Michael Olson2" userId="7fb21594-b682-4edc-9482-c69c6202f15f" providerId="ADAL" clId="{51E23BC2-CE81-49AF-B1FF-5D292FB84761}" dt="2022-09-07T23:29:08.204" v="354" actId="1076"/>
          <ac:picMkLst>
            <pc:docMk/>
            <pc:sldMk cId="0" sldId="330"/>
            <ac:picMk id="35842" creationId="{098D3162-E5CC-DE62-4C29-2CC9470ED109}"/>
          </ac:picMkLst>
        </pc:picChg>
      </pc:sldChg>
      <pc:sldChg chg="modSp mod ord">
        <pc:chgData name="Michael Olson2" userId="7fb21594-b682-4edc-9482-c69c6202f15f" providerId="ADAL" clId="{51E23BC2-CE81-49AF-B1FF-5D292FB84761}" dt="2022-09-09T19:31:22.697" v="1148"/>
        <pc:sldMkLst>
          <pc:docMk/>
          <pc:sldMk cId="0" sldId="331"/>
        </pc:sldMkLst>
        <pc:spChg chg="mod">
          <ac:chgData name="Michael Olson2" userId="7fb21594-b682-4edc-9482-c69c6202f15f" providerId="ADAL" clId="{51E23BC2-CE81-49AF-B1FF-5D292FB84761}" dt="2022-09-07T23:31:21.334" v="356" actId="12"/>
          <ac:spMkLst>
            <pc:docMk/>
            <pc:sldMk cId="0" sldId="331"/>
            <ac:spMk id="36867" creationId="{39F9053E-03D5-AC52-2574-C8DB3E01B999}"/>
          </ac:spMkLst>
        </pc:spChg>
      </pc:sldChg>
      <pc:sldChg chg="addSp modSp mod">
        <pc:chgData name="Michael Olson2" userId="7fb21594-b682-4edc-9482-c69c6202f15f" providerId="ADAL" clId="{51E23BC2-CE81-49AF-B1FF-5D292FB84761}" dt="2022-09-07T23:32:22.534" v="363" actId="1035"/>
        <pc:sldMkLst>
          <pc:docMk/>
          <pc:sldMk cId="0" sldId="332"/>
        </pc:sldMkLst>
        <pc:spChg chg="mod">
          <ac:chgData name="Michael Olson2" userId="7fb21594-b682-4edc-9482-c69c6202f15f" providerId="ADAL" clId="{51E23BC2-CE81-49AF-B1FF-5D292FB84761}" dt="2022-09-07T23:32:01.874" v="358" actId="14100"/>
          <ac:spMkLst>
            <pc:docMk/>
            <pc:sldMk cId="0" sldId="332"/>
            <ac:spMk id="37891" creationId="{7A1289B9-69F2-AA7F-1455-4AAD10882082}"/>
          </ac:spMkLst>
        </pc:spChg>
        <pc:spChg chg="mod">
          <ac:chgData name="Michael Olson2" userId="7fb21594-b682-4edc-9482-c69c6202f15f" providerId="ADAL" clId="{51E23BC2-CE81-49AF-B1FF-5D292FB84761}" dt="2022-09-07T23:32:22.534" v="363" actId="1035"/>
          <ac:spMkLst>
            <pc:docMk/>
            <pc:sldMk cId="0" sldId="332"/>
            <ac:spMk id="37892" creationId="{11674D41-C778-8493-EF22-7CBD427DF4DD}"/>
          </ac:spMkLst>
        </pc:spChg>
        <pc:spChg chg="mod">
          <ac:chgData name="Michael Olson2" userId="7fb21594-b682-4edc-9482-c69c6202f15f" providerId="ADAL" clId="{51E23BC2-CE81-49AF-B1FF-5D292FB84761}" dt="2022-09-07T23:32:22.534" v="363" actId="1035"/>
          <ac:spMkLst>
            <pc:docMk/>
            <pc:sldMk cId="0" sldId="332"/>
            <ac:spMk id="37893" creationId="{09077CFE-C686-2FAE-9A16-5899AA15DAB9}"/>
          </ac:spMkLst>
        </pc:spChg>
        <pc:spChg chg="mod">
          <ac:chgData name="Michael Olson2" userId="7fb21594-b682-4edc-9482-c69c6202f15f" providerId="ADAL" clId="{51E23BC2-CE81-49AF-B1FF-5D292FB84761}" dt="2022-09-07T23:32:22.534" v="363" actId="1035"/>
          <ac:spMkLst>
            <pc:docMk/>
            <pc:sldMk cId="0" sldId="332"/>
            <ac:spMk id="37894" creationId="{F2F2DE78-A6E7-C96A-275E-B684DB48A739}"/>
          </ac:spMkLst>
        </pc:spChg>
        <pc:spChg chg="mod">
          <ac:chgData name="Michael Olson2" userId="7fb21594-b682-4edc-9482-c69c6202f15f" providerId="ADAL" clId="{51E23BC2-CE81-49AF-B1FF-5D292FB84761}" dt="2022-09-07T23:32:22.534" v="363" actId="1035"/>
          <ac:spMkLst>
            <pc:docMk/>
            <pc:sldMk cId="0" sldId="332"/>
            <ac:spMk id="37895" creationId="{1E847D6C-B4F4-2971-2D84-6A644F7BB641}"/>
          </ac:spMkLst>
        </pc:spChg>
        <pc:spChg chg="mod">
          <ac:chgData name="Michael Olson2" userId="7fb21594-b682-4edc-9482-c69c6202f15f" providerId="ADAL" clId="{51E23BC2-CE81-49AF-B1FF-5D292FB84761}" dt="2022-09-07T23:32:22.534" v="363" actId="1035"/>
          <ac:spMkLst>
            <pc:docMk/>
            <pc:sldMk cId="0" sldId="332"/>
            <ac:spMk id="37896" creationId="{F0BBB382-5DE0-678A-9C6D-9323A395803D}"/>
          </ac:spMkLst>
        </pc:spChg>
        <pc:spChg chg="mod">
          <ac:chgData name="Michael Olson2" userId="7fb21594-b682-4edc-9482-c69c6202f15f" providerId="ADAL" clId="{51E23BC2-CE81-49AF-B1FF-5D292FB84761}" dt="2022-09-07T23:32:22.534" v="363" actId="1035"/>
          <ac:spMkLst>
            <pc:docMk/>
            <pc:sldMk cId="0" sldId="332"/>
            <ac:spMk id="37897" creationId="{EF0B1728-901C-1C2F-6FEA-7E9774982F35}"/>
          </ac:spMkLst>
        </pc:spChg>
        <pc:spChg chg="mod">
          <ac:chgData name="Michael Olson2" userId="7fb21594-b682-4edc-9482-c69c6202f15f" providerId="ADAL" clId="{51E23BC2-CE81-49AF-B1FF-5D292FB84761}" dt="2022-09-07T23:32:22.534" v="363" actId="1035"/>
          <ac:spMkLst>
            <pc:docMk/>
            <pc:sldMk cId="0" sldId="332"/>
            <ac:spMk id="37898" creationId="{30BD1AC2-C2DD-8F68-D853-982C3A40DC08}"/>
          </ac:spMkLst>
        </pc:spChg>
        <pc:grpChg chg="add mod">
          <ac:chgData name="Michael Olson2" userId="7fb21594-b682-4edc-9482-c69c6202f15f" providerId="ADAL" clId="{51E23BC2-CE81-49AF-B1FF-5D292FB84761}" dt="2022-09-07T23:32:22.534" v="363" actId="1035"/>
          <ac:grpSpMkLst>
            <pc:docMk/>
            <pc:sldMk cId="0" sldId="332"/>
            <ac:grpSpMk id="2" creationId="{F4D9EA91-739C-0B3A-8D50-889A8F71BD22}"/>
          </ac:grpSpMkLst>
        </pc:grpChg>
        <pc:picChg chg="mod">
          <ac:chgData name="Michael Olson2" userId="7fb21594-b682-4edc-9482-c69c6202f15f" providerId="ADAL" clId="{51E23BC2-CE81-49AF-B1FF-5D292FB84761}" dt="2022-09-07T23:32:22.534" v="363" actId="1035"/>
          <ac:picMkLst>
            <pc:docMk/>
            <pc:sldMk cId="0" sldId="332"/>
            <ac:picMk id="37890" creationId="{DF3440CC-A11E-B805-3FD0-A0C0EFB5E122}"/>
          </ac:picMkLst>
        </pc:picChg>
      </pc:sldChg>
      <pc:sldChg chg="modSp mod">
        <pc:chgData name="Michael Olson2" userId="7fb21594-b682-4edc-9482-c69c6202f15f" providerId="ADAL" clId="{51E23BC2-CE81-49AF-B1FF-5D292FB84761}" dt="2022-09-07T23:32:37.891" v="365" actId="12"/>
        <pc:sldMkLst>
          <pc:docMk/>
          <pc:sldMk cId="0" sldId="333"/>
        </pc:sldMkLst>
        <pc:spChg chg="mod">
          <ac:chgData name="Michael Olson2" userId="7fb21594-b682-4edc-9482-c69c6202f15f" providerId="ADAL" clId="{51E23BC2-CE81-49AF-B1FF-5D292FB84761}" dt="2022-09-07T23:32:37.891" v="365" actId="12"/>
          <ac:spMkLst>
            <pc:docMk/>
            <pc:sldMk cId="0" sldId="333"/>
            <ac:spMk id="38915" creationId="{6E531A01-CC18-18E8-DC2C-410F4EB25A17}"/>
          </ac:spMkLst>
        </pc:spChg>
      </pc:sldChg>
      <pc:sldChg chg="modSp mod">
        <pc:chgData name="Michael Olson2" userId="7fb21594-b682-4edc-9482-c69c6202f15f" providerId="ADAL" clId="{51E23BC2-CE81-49AF-B1FF-5D292FB84761}" dt="2022-09-12T19:25:22.125" v="1264" actId="20577"/>
        <pc:sldMkLst>
          <pc:docMk/>
          <pc:sldMk cId="0" sldId="334"/>
        </pc:sldMkLst>
        <pc:spChg chg="mod">
          <ac:chgData name="Michael Olson2" userId="7fb21594-b682-4edc-9482-c69c6202f15f" providerId="ADAL" clId="{51E23BC2-CE81-49AF-B1FF-5D292FB84761}" dt="2022-09-12T19:25:22.125" v="1264" actId="20577"/>
          <ac:spMkLst>
            <pc:docMk/>
            <pc:sldMk cId="0" sldId="334"/>
            <ac:spMk id="40963" creationId="{FCD0E819-F31D-4D0D-284E-760290517058}"/>
          </ac:spMkLst>
        </pc:spChg>
      </pc:sldChg>
      <pc:sldChg chg="addSp modSp">
        <pc:chgData name="Michael Olson2" userId="7fb21594-b682-4edc-9482-c69c6202f15f" providerId="ADAL" clId="{51E23BC2-CE81-49AF-B1FF-5D292FB84761}" dt="2022-09-07T23:38:18.357" v="373" actId="1076"/>
        <pc:sldMkLst>
          <pc:docMk/>
          <pc:sldMk cId="0" sldId="337"/>
        </pc:sldMkLst>
        <pc:spChg chg="mod">
          <ac:chgData name="Michael Olson2" userId="7fb21594-b682-4edc-9482-c69c6202f15f" providerId="ADAL" clId="{51E23BC2-CE81-49AF-B1FF-5D292FB84761}" dt="2022-09-07T23:38:18.357" v="373" actId="1076"/>
          <ac:spMkLst>
            <pc:docMk/>
            <pc:sldMk cId="0" sldId="337"/>
            <ac:spMk id="43012" creationId="{908D1029-D98F-7D6B-3946-2F477C11E6CC}"/>
          </ac:spMkLst>
        </pc:spChg>
        <pc:grpChg chg="add mod">
          <ac:chgData name="Michael Olson2" userId="7fb21594-b682-4edc-9482-c69c6202f15f" providerId="ADAL" clId="{51E23BC2-CE81-49AF-B1FF-5D292FB84761}" dt="2022-09-07T23:38:18.357" v="373" actId="1076"/>
          <ac:grpSpMkLst>
            <pc:docMk/>
            <pc:sldMk cId="0" sldId="337"/>
            <ac:grpSpMk id="2" creationId="{A63F527F-5FAE-2FEA-3228-04A172F7101A}"/>
          </ac:grpSpMkLst>
        </pc:grpChg>
        <pc:picChg chg="mod">
          <ac:chgData name="Michael Olson2" userId="7fb21594-b682-4edc-9482-c69c6202f15f" providerId="ADAL" clId="{51E23BC2-CE81-49AF-B1FF-5D292FB84761}" dt="2022-09-07T23:38:18.357" v="373" actId="1076"/>
          <ac:picMkLst>
            <pc:docMk/>
            <pc:sldMk cId="0" sldId="337"/>
            <ac:picMk id="43011" creationId="{DCE1FC74-26EE-824D-9344-B508EEEF5164}"/>
          </ac:picMkLst>
        </pc:picChg>
      </pc:sldChg>
      <pc:sldChg chg="modSp mod">
        <pc:chgData name="Michael Olson2" userId="7fb21594-b682-4edc-9482-c69c6202f15f" providerId="ADAL" clId="{51E23BC2-CE81-49AF-B1FF-5D292FB84761}" dt="2022-09-07T23:38:33.270" v="381" actId="5793"/>
        <pc:sldMkLst>
          <pc:docMk/>
          <pc:sldMk cId="0" sldId="338"/>
        </pc:sldMkLst>
        <pc:spChg chg="mod">
          <ac:chgData name="Michael Olson2" userId="7fb21594-b682-4edc-9482-c69c6202f15f" providerId="ADAL" clId="{51E23BC2-CE81-49AF-B1FF-5D292FB84761}" dt="2022-09-07T23:38:33.270" v="381" actId="5793"/>
          <ac:spMkLst>
            <pc:docMk/>
            <pc:sldMk cId="0" sldId="338"/>
            <ac:spMk id="44035" creationId="{F1CB4D3E-B18A-8FA3-4587-33CAC0356CD9}"/>
          </ac:spMkLst>
        </pc:spChg>
      </pc:sldChg>
      <pc:sldChg chg="addSp modSp">
        <pc:chgData name="Michael Olson2" userId="7fb21594-b682-4edc-9482-c69c6202f15f" providerId="ADAL" clId="{51E23BC2-CE81-49AF-B1FF-5D292FB84761}" dt="2022-09-07T23:39:12.089" v="383" actId="1076"/>
        <pc:sldMkLst>
          <pc:docMk/>
          <pc:sldMk cId="0" sldId="341"/>
        </pc:sldMkLst>
        <pc:spChg chg="mod">
          <ac:chgData name="Michael Olson2" userId="7fb21594-b682-4edc-9482-c69c6202f15f" providerId="ADAL" clId="{51E23BC2-CE81-49AF-B1FF-5D292FB84761}" dt="2022-09-07T23:39:12.089" v="383" actId="1076"/>
          <ac:spMkLst>
            <pc:docMk/>
            <pc:sldMk cId="0" sldId="341"/>
            <ac:spMk id="47108" creationId="{8C838452-2985-AB20-8A71-1F01D61A7B22}"/>
          </ac:spMkLst>
        </pc:spChg>
        <pc:grpChg chg="add mod">
          <ac:chgData name="Michael Olson2" userId="7fb21594-b682-4edc-9482-c69c6202f15f" providerId="ADAL" clId="{51E23BC2-CE81-49AF-B1FF-5D292FB84761}" dt="2022-09-07T23:39:12.089" v="383" actId="1076"/>
          <ac:grpSpMkLst>
            <pc:docMk/>
            <pc:sldMk cId="0" sldId="341"/>
            <ac:grpSpMk id="2" creationId="{10269B67-5284-E14C-D5F2-AD98B8E6E30A}"/>
          </ac:grpSpMkLst>
        </pc:grpChg>
        <pc:picChg chg="mod">
          <ac:chgData name="Michael Olson2" userId="7fb21594-b682-4edc-9482-c69c6202f15f" providerId="ADAL" clId="{51E23BC2-CE81-49AF-B1FF-5D292FB84761}" dt="2022-09-07T23:39:12.089" v="383" actId="1076"/>
          <ac:picMkLst>
            <pc:docMk/>
            <pc:sldMk cId="0" sldId="341"/>
            <ac:picMk id="47107" creationId="{E88E1760-295D-3BFD-B33B-69375FDAA8E6}"/>
          </ac:picMkLst>
        </pc:picChg>
      </pc:sldChg>
      <pc:sldChg chg="modSp mod">
        <pc:chgData name="Michael Olson2" userId="7fb21594-b682-4edc-9482-c69c6202f15f" providerId="ADAL" clId="{51E23BC2-CE81-49AF-B1FF-5D292FB84761}" dt="2022-09-12T19:53:58.037" v="1730" actId="5793"/>
        <pc:sldMkLst>
          <pc:docMk/>
          <pc:sldMk cId="0" sldId="343"/>
        </pc:sldMkLst>
        <pc:spChg chg="mod">
          <ac:chgData name="Michael Olson2" userId="7fb21594-b682-4edc-9482-c69c6202f15f" providerId="ADAL" clId="{51E23BC2-CE81-49AF-B1FF-5D292FB84761}" dt="2022-09-12T19:53:58.037" v="1730" actId="5793"/>
          <ac:spMkLst>
            <pc:docMk/>
            <pc:sldMk cId="0" sldId="343"/>
            <ac:spMk id="49155" creationId="{ADFCBD7F-650C-ABA3-05E2-8A6897B22A32}"/>
          </ac:spMkLst>
        </pc:spChg>
      </pc:sldChg>
      <pc:sldChg chg="del ord">
        <pc:chgData name="Michael Olson2" userId="7fb21594-b682-4edc-9482-c69c6202f15f" providerId="ADAL" clId="{51E23BC2-CE81-49AF-B1FF-5D292FB84761}" dt="2022-09-12T20:08:10.673" v="2240" actId="47"/>
        <pc:sldMkLst>
          <pc:docMk/>
          <pc:sldMk cId="0" sldId="344"/>
        </pc:sldMkLst>
      </pc:sldChg>
      <pc:sldChg chg="modSp mod ord">
        <pc:chgData name="Michael Olson2" userId="7fb21594-b682-4edc-9482-c69c6202f15f" providerId="ADAL" clId="{51E23BC2-CE81-49AF-B1FF-5D292FB84761}" dt="2022-09-12T19:56:16.254" v="1794" actId="2711"/>
        <pc:sldMkLst>
          <pc:docMk/>
          <pc:sldMk cId="0" sldId="345"/>
        </pc:sldMkLst>
        <pc:spChg chg="mod">
          <ac:chgData name="Michael Olson2" userId="7fb21594-b682-4edc-9482-c69c6202f15f" providerId="ADAL" clId="{51E23BC2-CE81-49AF-B1FF-5D292FB84761}" dt="2022-09-12T19:56:16.254" v="1794" actId="2711"/>
          <ac:spMkLst>
            <pc:docMk/>
            <pc:sldMk cId="0" sldId="345"/>
            <ac:spMk id="51203" creationId="{B7917703-35F2-084B-7262-73DE6F7034A0}"/>
          </ac:spMkLst>
        </pc:spChg>
      </pc:sldChg>
      <pc:sldChg chg="modSp mod">
        <pc:chgData name="Michael Olson2" userId="7fb21594-b682-4edc-9482-c69c6202f15f" providerId="ADAL" clId="{51E23BC2-CE81-49AF-B1FF-5D292FB84761}" dt="2022-09-12T21:11:33.013" v="2262" actId="6549"/>
        <pc:sldMkLst>
          <pc:docMk/>
          <pc:sldMk cId="0" sldId="348"/>
        </pc:sldMkLst>
        <pc:spChg chg="mod">
          <ac:chgData name="Michael Olson2" userId="7fb21594-b682-4edc-9482-c69c6202f15f" providerId="ADAL" clId="{51E23BC2-CE81-49AF-B1FF-5D292FB84761}" dt="2022-09-12T21:11:33.013" v="2262" actId="6549"/>
          <ac:spMkLst>
            <pc:docMk/>
            <pc:sldMk cId="0" sldId="348"/>
            <ac:spMk id="54275" creationId="{51D09A26-084C-1A38-D597-00BCCD0A6594}"/>
          </ac:spMkLst>
        </pc:spChg>
      </pc:sldChg>
      <pc:sldChg chg="modSp">
        <pc:chgData name="Michael Olson2" userId="7fb21594-b682-4edc-9482-c69c6202f15f" providerId="ADAL" clId="{51E23BC2-CE81-49AF-B1FF-5D292FB84761}" dt="2022-09-12T20:05:34.426" v="2196" actId="1076"/>
        <pc:sldMkLst>
          <pc:docMk/>
          <pc:sldMk cId="0" sldId="349"/>
        </pc:sldMkLst>
        <pc:spChg chg="mod">
          <ac:chgData name="Michael Olson2" userId="7fb21594-b682-4edc-9482-c69c6202f15f" providerId="ADAL" clId="{51E23BC2-CE81-49AF-B1FF-5D292FB84761}" dt="2022-09-12T20:05:34.426" v="2196" actId="1076"/>
          <ac:spMkLst>
            <pc:docMk/>
            <pc:sldMk cId="0" sldId="349"/>
            <ac:spMk id="55300" creationId="{E1BFBE8C-D800-9E8A-50DF-5F5F8EF930D4}"/>
          </ac:spMkLst>
        </pc:spChg>
        <pc:picChg chg="mod">
          <ac:chgData name="Michael Olson2" userId="7fb21594-b682-4edc-9482-c69c6202f15f" providerId="ADAL" clId="{51E23BC2-CE81-49AF-B1FF-5D292FB84761}" dt="2022-09-12T20:05:30.615" v="2195" actId="14100"/>
          <ac:picMkLst>
            <pc:docMk/>
            <pc:sldMk cId="0" sldId="349"/>
            <ac:picMk id="55299" creationId="{FE3E6F97-A902-5F23-4BD0-88FE2A8253E8}"/>
          </ac:picMkLst>
        </pc:picChg>
      </pc:sldChg>
      <pc:sldChg chg="modSp mod">
        <pc:chgData name="Michael Olson2" userId="7fb21594-b682-4edc-9482-c69c6202f15f" providerId="ADAL" clId="{51E23BC2-CE81-49AF-B1FF-5D292FB84761}" dt="2022-09-16T19:18:57.970" v="2271" actId="20577"/>
        <pc:sldMkLst>
          <pc:docMk/>
          <pc:sldMk cId="0" sldId="352"/>
        </pc:sldMkLst>
        <pc:spChg chg="mod">
          <ac:chgData name="Michael Olson2" userId="7fb21594-b682-4edc-9482-c69c6202f15f" providerId="ADAL" clId="{51E23BC2-CE81-49AF-B1FF-5D292FB84761}" dt="2022-09-16T19:18:57.970" v="2271" actId="20577"/>
          <ac:spMkLst>
            <pc:docMk/>
            <pc:sldMk cId="0" sldId="352"/>
            <ac:spMk id="59395" creationId="{C85BC212-FF5A-EEC3-7725-27431E9DE4D2}"/>
          </ac:spMkLst>
        </pc:spChg>
      </pc:sldChg>
      <pc:sldChg chg="modSp mod">
        <pc:chgData name="Michael Olson2" userId="7fb21594-b682-4edc-9482-c69c6202f15f" providerId="ADAL" clId="{51E23BC2-CE81-49AF-B1FF-5D292FB84761}" dt="2022-09-16T19:19:20.345" v="2277" actId="6549"/>
        <pc:sldMkLst>
          <pc:docMk/>
          <pc:sldMk cId="0" sldId="354"/>
        </pc:sldMkLst>
        <pc:spChg chg="mod">
          <ac:chgData name="Michael Olson2" userId="7fb21594-b682-4edc-9482-c69c6202f15f" providerId="ADAL" clId="{51E23BC2-CE81-49AF-B1FF-5D292FB84761}" dt="2022-09-16T19:19:20.345" v="2277" actId="6549"/>
          <ac:spMkLst>
            <pc:docMk/>
            <pc:sldMk cId="0" sldId="354"/>
            <ac:spMk id="60419" creationId="{038B847E-ED52-ACAA-ADA4-4E2477D3ABF0}"/>
          </ac:spMkLst>
        </pc:spChg>
      </pc:sldChg>
      <pc:sldChg chg="modSp mod">
        <pc:chgData name="Michael Olson2" userId="7fb21594-b682-4edc-9482-c69c6202f15f" providerId="ADAL" clId="{51E23BC2-CE81-49AF-B1FF-5D292FB84761}" dt="2022-09-16T19:20:27.775" v="2282" actId="5793"/>
        <pc:sldMkLst>
          <pc:docMk/>
          <pc:sldMk cId="0" sldId="355"/>
        </pc:sldMkLst>
        <pc:spChg chg="mod">
          <ac:chgData name="Michael Olson2" userId="7fb21594-b682-4edc-9482-c69c6202f15f" providerId="ADAL" clId="{51E23BC2-CE81-49AF-B1FF-5D292FB84761}" dt="2022-09-16T19:20:27.775" v="2282" actId="5793"/>
          <ac:spMkLst>
            <pc:docMk/>
            <pc:sldMk cId="0" sldId="355"/>
            <ac:spMk id="61443" creationId="{AEA26CA6-C270-E449-D2F5-AF5EA43616E7}"/>
          </ac:spMkLst>
        </pc:spChg>
      </pc:sldChg>
      <pc:sldChg chg="modSp">
        <pc:chgData name="Michael Olson2" userId="7fb21594-b682-4edc-9482-c69c6202f15f" providerId="ADAL" clId="{51E23BC2-CE81-49AF-B1FF-5D292FB84761}" dt="2022-09-16T19:20:59.369" v="2322" actId="1035"/>
        <pc:sldMkLst>
          <pc:docMk/>
          <pc:sldMk cId="0" sldId="356"/>
        </pc:sldMkLst>
        <pc:picChg chg="mod">
          <ac:chgData name="Michael Olson2" userId="7fb21594-b682-4edc-9482-c69c6202f15f" providerId="ADAL" clId="{51E23BC2-CE81-49AF-B1FF-5D292FB84761}" dt="2022-09-16T19:20:59.369" v="2322" actId="1035"/>
          <ac:picMkLst>
            <pc:docMk/>
            <pc:sldMk cId="0" sldId="356"/>
            <ac:picMk id="62467" creationId="{32638A6F-40CF-8F45-2C5E-AB217E46FB9B}"/>
          </ac:picMkLst>
        </pc:picChg>
      </pc:sldChg>
      <pc:sldChg chg="modSp mod">
        <pc:chgData name="Michael Olson2" userId="7fb21594-b682-4edc-9482-c69c6202f15f" providerId="ADAL" clId="{51E23BC2-CE81-49AF-B1FF-5D292FB84761}" dt="2022-09-16T19:22:28.147" v="2341" actId="1035"/>
        <pc:sldMkLst>
          <pc:docMk/>
          <pc:sldMk cId="0" sldId="357"/>
        </pc:sldMkLst>
        <pc:spChg chg="mod">
          <ac:chgData name="Michael Olson2" userId="7fb21594-b682-4edc-9482-c69c6202f15f" providerId="ADAL" clId="{51E23BC2-CE81-49AF-B1FF-5D292FB84761}" dt="2022-09-16T19:22:03.659" v="2324" actId="1076"/>
          <ac:spMkLst>
            <pc:docMk/>
            <pc:sldMk cId="0" sldId="357"/>
            <ac:spMk id="3" creationId="{2A9BF016-4FD3-F4B5-1B6D-0762492B5073}"/>
          </ac:spMkLst>
        </pc:spChg>
        <pc:spChg chg="mod">
          <ac:chgData name="Michael Olson2" userId="7fb21594-b682-4edc-9482-c69c6202f15f" providerId="ADAL" clId="{51E23BC2-CE81-49AF-B1FF-5D292FB84761}" dt="2022-09-16T19:22:28.147" v="2341" actId="1035"/>
          <ac:spMkLst>
            <pc:docMk/>
            <pc:sldMk cId="0" sldId="357"/>
            <ac:spMk id="63492" creationId="{00625FCD-F5C6-B92C-6ECC-FB8A1F2DDD7D}"/>
          </ac:spMkLst>
        </pc:spChg>
        <pc:spChg chg="mod">
          <ac:chgData name="Michael Olson2" userId="7fb21594-b682-4edc-9482-c69c6202f15f" providerId="ADAL" clId="{51E23BC2-CE81-49AF-B1FF-5D292FB84761}" dt="2022-09-16T19:22:28.147" v="2341" actId="1035"/>
          <ac:spMkLst>
            <pc:docMk/>
            <pc:sldMk cId="0" sldId="357"/>
            <ac:spMk id="63493" creationId="{E1F5511E-D4DF-6036-048D-D57B06BA40A7}"/>
          </ac:spMkLst>
        </pc:spChg>
        <pc:spChg chg="mod">
          <ac:chgData name="Michael Olson2" userId="7fb21594-b682-4edc-9482-c69c6202f15f" providerId="ADAL" clId="{51E23BC2-CE81-49AF-B1FF-5D292FB84761}" dt="2022-09-16T19:22:28.147" v="2341" actId="1035"/>
          <ac:spMkLst>
            <pc:docMk/>
            <pc:sldMk cId="0" sldId="357"/>
            <ac:spMk id="63494" creationId="{F6F8A969-84B8-8997-2FE8-36807D07CE38}"/>
          </ac:spMkLst>
        </pc:spChg>
        <pc:spChg chg="mod">
          <ac:chgData name="Michael Olson2" userId="7fb21594-b682-4edc-9482-c69c6202f15f" providerId="ADAL" clId="{51E23BC2-CE81-49AF-B1FF-5D292FB84761}" dt="2022-09-16T19:22:28.147" v="2341" actId="1035"/>
          <ac:spMkLst>
            <pc:docMk/>
            <pc:sldMk cId="0" sldId="357"/>
            <ac:spMk id="63495" creationId="{0DF40ADC-1B1F-2313-5F49-C6555AE516B5}"/>
          </ac:spMkLst>
        </pc:spChg>
        <pc:spChg chg="mod">
          <ac:chgData name="Michael Olson2" userId="7fb21594-b682-4edc-9482-c69c6202f15f" providerId="ADAL" clId="{51E23BC2-CE81-49AF-B1FF-5D292FB84761}" dt="2022-09-16T19:22:28.147" v="2341" actId="1035"/>
          <ac:spMkLst>
            <pc:docMk/>
            <pc:sldMk cId="0" sldId="357"/>
            <ac:spMk id="63496" creationId="{C0C468FE-A63F-5237-DD43-13905CBEB5B8}"/>
          </ac:spMkLst>
        </pc:spChg>
        <pc:spChg chg="mod">
          <ac:chgData name="Michael Olson2" userId="7fb21594-b682-4edc-9482-c69c6202f15f" providerId="ADAL" clId="{51E23BC2-CE81-49AF-B1FF-5D292FB84761}" dt="2022-09-16T19:22:28.147" v="2341" actId="1035"/>
          <ac:spMkLst>
            <pc:docMk/>
            <pc:sldMk cId="0" sldId="357"/>
            <ac:spMk id="63497" creationId="{D36CE241-6B70-55D1-6BDC-79FF66991F5A}"/>
          </ac:spMkLst>
        </pc:spChg>
        <pc:spChg chg="mod">
          <ac:chgData name="Michael Olson2" userId="7fb21594-b682-4edc-9482-c69c6202f15f" providerId="ADAL" clId="{51E23BC2-CE81-49AF-B1FF-5D292FB84761}" dt="2022-09-16T19:22:28.147" v="2341" actId="1035"/>
          <ac:spMkLst>
            <pc:docMk/>
            <pc:sldMk cId="0" sldId="357"/>
            <ac:spMk id="63498" creationId="{0306117D-B209-AEA4-60DE-DCEFA93EB441}"/>
          </ac:spMkLst>
        </pc:spChg>
        <pc:spChg chg="mod">
          <ac:chgData name="Michael Olson2" userId="7fb21594-b682-4edc-9482-c69c6202f15f" providerId="ADAL" clId="{51E23BC2-CE81-49AF-B1FF-5D292FB84761}" dt="2022-09-16T19:22:28.147" v="2341" actId="1035"/>
          <ac:spMkLst>
            <pc:docMk/>
            <pc:sldMk cId="0" sldId="357"/>
            <ac:spMk id="63499" creationId="{506E7A49-8D33-641A-3506-B1577196FA37}"/>
          </ac:spMkLst>
        </pc:spChg>
      </pc:sldChg>
      <pc:sldChg chg="modSp mod">
        <pc:chgData name="Michael Olson2" userId="7fb21594-b682-4edc-9482-c69c6202f15f" providerId="ADAL" clId="{51E23BC2-CE81-49AF-B1FF-5D292FB84761}" dt="2022-09-16T19:25:25.040" v="2343" actId="12"/>
        <pc:sldMkLst>
          <pc:docMk/>
          <pc:sldMk cId="0" sldId="359"/>
        </pc:sldMkLst>
        <pc:spChg chg="mod">
          <ac:chgData name="Michael Olson2" userId="7fb21594-b682-4edc-9482-c69c6202f15f" providerId="ADAL" clId="{51E23BC2-CE81-49AF-B1FF-5D292FB84761}" dt="2022-09-16T19:25:25.040" v="2343" actId="12"/>
          <ac:spMkLst>
            <pc:docMk/>
            <pc:sldMk cId="0" sldId="359"/>
            <ac:spMk id="65539" creationId="{749630F6-CCD7-CB0A-507D-0DC20DE641D9}"/>
          </ac:spMkLst>
        </pc:spChg>
      </pc:sldChg>
      <pc:sldChg chg="modSp">
        <pc:chgData name="Michael Olson2" userId="7fb21594-b682-4edc-9482-c69c6202f15f" providerId="ADAL" clId="{51E23BC2-CE81-49AF-B1FF-5D292FB84761}" dt="2022-09-16T19:25:46.483" v="2402" actId="1035"/>
        <pc:sldMkLst>
          <pc:docMk/>
          <pc:sldMk cId="0" sldId="360"/>
        </pc:sldMkLst>
        <pc:spChg chg="mod">
          <ac:chgData name="Michael Olson2" userId="7fb21594-b682-4edc-9482-c69c6202f15f" providerId="ADAL" clId="{51E23BC2-CE81-49AF-B1FF-5D292FB84761}" dt="2022-09-16T19:25:46.483" v="2402" actId="1035"/>
          <ac:spMkLst>
            <pc:docMk/>
            <pc:sldMk cId="0" sldId="360"/>
            <ac:spMk id="66564" creationId="{7B6D025D-D023-F66B-09A4-2402F92BD841}"/>
          </ac:spMkLst>
        </pc:spChg>
        <pc:picChg chg="mod">
          <ac:chgData name="Michael Olson2" userId="7fb21594-b682-4edc-9482-c69c6202f15f" providerId="ADAL" clId="{51E23BC2-CE81-49AF-B1FF-5D292FB84761}" dt="2022-09-16T19:25:46.483" v="2402" actId="1035"/>
          <ac:picMkLst>
            <pc:docMk/>
            <pc:sldMk cId="0" sldId="360"/>
            <ac:picMk id="66563" creationId="{EBF8372D-95DF-94CF-DD64-8145494AD9E2}"/>
          </ac:picMkLst>
        </pc:picChg>
      </pc:sldChg>
      <pc:sldChg chg="addSp modSp mod modAnim">
        <pc:chgData name="Michael Olson2" userId="7fb21594-b682-4edc-9482-c69c6202f15f" providerId="ADAL" clId="{51E23BC2-CE81-49AF-B1FF-5D292FB84761}" dt="2022-09-16T19:30:45.277" v="2605"/>
        <pc:sldMkLst>
          <pc:docMk/>
          <pc:sldMk cId="0" sldId="361"/>
        </pc:sldMkLst>
        <pc:spChg chg="add mod">
          <ac:chgData name="Michael Olson2" userId="7fb21594-b682-4edc-9482-c69c6202f15f" providerId="ADAL" clId="{51E23BC2-CE81-49AF-B1FF-5D292FB84761}" dt="2022-09-16T19:30:35.443" v="2604" actId="14100"/>
          <ac:spMkLst>
            <pc:docMk/>
            <pc:sldMk cId="0" sldId="361"/>
            <ac:spMk id="2" creationId="{DACFD0CF-56F1-3243-A5C1-B5098B1BB28D}"/>
          </ac:spMkLst>
        </pc:spChg>
        <pc:graphicFrameChg chg="mod modGraphic">
          <ac:chgData name="Michael Olson2" userId="7fb21594-b682-4edc-9482-c69c6202f15f" providerId="ADAL" clId="{51E23BC2-CE81-49AF-B1FF-5D292FB84761}" dt="2022-09-16T19:28:39.005" v="2556" actId="1035"/>
          <ac:graphicFrameMkLst>
            <pc:docMk/>
            <pc:sldMk cId="0" sldId="361"/>
            <ac:graphicFrameMk id="4" creationId="{1AFD76DE-9D7C-5BC6-9E9E-8CFEEB547277}"/>
          </ac:graphicFrameMkLst>
        </pc:graphicFrameChg>
      </pc:sldChg>
      <pc:sldChg chg="modSp mod modNotesTx">
        <pc:chgData name="Michael Olson2" userId="7fb21594-b682-4edc-9482-c69c6202f15f" providerId="ADAL" clId="{51E23BC2-CE81-49AF-B1FF-5D292FB84761}" dt="2022-09-16T19:27:37.604" v="2515" actId="20577"/>
        <pc:sldMkLst>
          <pc:docMk/>
          <pc:sldMk cId="0" sldId="363"/>
        </pc:sldMkLst>
        <pc:spChg chg="mod">
          <ac:chgData name="Michael Olson2" userId="7fb21594-b682-4edc-9482-c69c6202f15f" providerId="ADAL" clId="{51E23BC2-CE81-49AF-B1FF-5D292FB84761}" dt="2022-09-16T19:27:04.557" v="2414" actId="6549"/>
          <ac:spMkLst>
            <pc:docMk/>
            <pc:sldMk cId="0" sldId="363"/>
            <ac:spMk id="68611" creationId="{9B05F2DC-5A1F-8993-5BEA-AC76956F8D8D}"/>
          </ac:spMkLst>
        </pc:spChg>
      </pc:sldChg>
      <pc:sldChg chg="del">
        <pc:chgData name="Michael Olson2" userId="7fb21594-b682-4edc-9482-c69c6202f15f" providerId="ADAL" clId="{51E23BC2-CE81-49AF-B1FF-5D292FB84761}" dt="2022-09-16T19:38:58.892" v="2632" actId="47"/>
        <pc:sldMkLst>
          <pc:docMk/>
          <pc:sldMk cId="0" sldId="364"/>
        </pc:sldMkLst>
      </pc:sldChg>
      <pc:sldChg chg="modSp modAnim">
        <pc:chgData name="Michael Olson2" userId="7fb21594-b682-4edc-9482-c69c6202f15f" providerId="ADAL" clId="{51E23BC2-CE81-49AF-B1FF-5D292FB84761}" dt="2022-09-16T19:32:45.777" v="2620"/>
        <pc:sldMkLst>
          <pc:docMk/>
          <pc:sldMk cId="0" sldId="365"/>
        </pc:sldMkLst>
        <pc:spChg chg="mod">
          <ac:chgData name="Michael Olson2" userId="7fb21594-b682-4edc-9482-c69c6202f15f" providerId="ADAL" clId="{51E23BC2-CE81-49AF-B1FF-5D292FB84761}" dt="2022-09-16T19:32:35.195" v="2619" actId="20577"/>
          <ac:spMkLst>
            <pc:docMk/>
            <pc:sldMk cId="0" sldId="365"/>
            <ac:spMk id="71683" creationId="{54117011-5D9A-C038-790E-3F31900A008F}"/>
          </ac:spMkLst>
        </pc:spChg>
      </pc:sldChg>
      <pc:sldChg chg="modSp modAnim">
        <pc:chgData name="Michael Olson2" userId="7fb21594-b682-4edc-9482-c69c6202f15f" providerId="ADAL" clId="{51E23BC2-CE81-49AF-B1FF-5D292FB84761}" dt="2022-09-16T19:38:10.781" v="2631" actId="20577"/>
        <pc:sldMkLst>
          <pc:docMk/>
          <pc:sldMk cId="0" sldId="366"/>
        </pc:sldMkLst>
        <pc:spChg chg="mod">
          <ac:chgData name="Michael Olson2" userId="7fb21594-b682-4edc-9482-c69c6202f15f" providerId="ADAL" clId="{51E23BC2-CE81-49AF-B1FF-5D292FB84761}" dt="2022-09-16T19:38:10.781" v="2631" actId="20577"/>
          <ac:spMkLst>
            <pc:docMk/>
            <pc:sldMk cId="0" sldId="366"/>
            <ac:spMk id="72707" creationId="{9B3CC7F4-7D9D-8B20-4A33-7D0FC1AB75E7}"/>
          </ac:spMkLst>
        </pc:spChg>
      </pc:sldChg>
      <pc:sldChg chg="modSp mod">
        <pc:chgData name="Michael Olson2" userId="7fb21594-b682-4edc-9482-c69c6202f15f" providerId="ADAL" clId="{51E23BC2-CE81-49AF-B1FF-5D292FB84761}" dt="2022-09-16T19:39:14.148" v="2634" actId="12"/>
        <pc:sldMkLst>
          <pc:docMk/>
          <pc:sldMk cId="0" sldId="368"/>
        </pc:sldMkLst>
        <pc:spChg chg="mod">
          <ac:chgData name="Michael Olson2" userId="7fb21594-b682-4edc-9482-c69c6202f15f" providerId="ADAL" clId="{51E23BC2-CE81-49AF-B1FF-5D292FB84761}" dt="2022-09-16T19:39:14.148" v="2634" actId="12"/>
          <ac:spMkLst>
            <pc:docMk/>
            <pc:sldMk cId="0" sldId="368"/>
            <ac:spMk id="74755" creationId="{A98D533D-733E-C58D-500B-DFC6B8656172}"/>
          </ac:spMkLst>
        </pc:spChg>
      </pc:sldChg>
      <pc:sldChg chg="modSp mod">
        <pc:chgData name="Michael Olson2" userId="7fb21594-b682-4edc-9482-c69c6202f15f" providerId="ADAL" clId="{51E23BC2-CE81-49AF-B1FF-5D292FB84761}" dt="2022-09-16T19:39:28.925" v="2638" actId="12"/>
        <pc:sldMkLst>
          <pc:docMk/>
          <pc:sldMk cId="0" sldId="370"/>
        </pc:sldMkLst>
        <pc:spChg chg="mod">
          <ac:chgData name="Michael Olson2" userId="7fb21594-b682-4edc-9482-c69c6202f15f" providerId="ADAL" clId="{51E23BC2-CE81-49AF-B1FF-5D292FB84761}" dt="2022-09-16T19:39:28.925" v="2638" actId="12"/>
          <ac:spMkLst>
            <pc:docMk/>
            <pc:sldMk cId="0" sldId="370"/>
            <ac:spMk id="76803" creationId="{8391FEEC-A76A-1B00-1B3E-10577339C83A}"/>
          </ac:spMkLst>
        </pc:spChg>
      </pc:sldChg>
      <pc:sldChg chg="modSp mod">
        <pc:chgData name="Michael Olson2" userId="7fb21594-b682-4edc-9482-c69c6202f15f" providerId="ADAL" clId="{51E23BC2-CE81-49AF-B1FF-5D292FB84761}" dt="2022-09-16T19:51:33.338" v="2643" actId="5793"/>
        <pc:sldMkLst>
          <pc:docMk/>
          <pc:sldMk cId="0" sldId="372"/>
        </pc:sldMkLst>
        <pc:spChg chg="mod">
          <ac:chgData name="Michael Olson2" userId="7fb21594-b682-4edc-9482-c69c6202f15f" providerId="ADAL" clId="{51E23BC2-CE81-49AF-B1FF-5D292FB84761}" dt="2022-09-16T19:51:33.338" v="2643" actId="5793"/>
          <ac:spMkLst>
            <pc:docMk/>
            <pc:sldMk cId="0" sldId="372"/>
            <ac:spMk id="78851" creationId="{C01B68B2-64E1-3FE0-25FA-89D555A01DC6}"/>
          </ac:spMkLst>
        </pc:spChg>
      </pc:sldChg>
      <pc:sldChg chg="addSp modSp">
        <pc:chgData name="Michael Olson2" userId="7fb21594-b682-4edc-9482-c69c6202f15f" providerId="ADAL" clId="{51E23BC2-CE81-49AF-B1FF-5D292FB84761}" dt="2022-09-19T19:07:08.560" v="2653" actId="1076"/>
        <pc:sldMkLst>
          <pc:docMk/>
          <pc:sldMk cId="0" sldId="373"/>
        </pc:sldMkLst>
        <pc:spChg chg="mod">
          <ac:chgData name="Michael Olson2" userId="7fb21594-b682-4edc-9482-c69c6202f15f" providerId="ADAL" clId="{51E23BC2-CE81-49AF-B1FF-5D292FB84761}" dt="2022-09-19T19:07:08.560" v="2653" actId="1076"/>
          <ac:spMkLst>
            <pc:docMk/>
            <pc:sldMk cId="0" sldId="373"/>
            <ac:spMk id="79876" creationId="{B231A18D-6382-88C2-48FC-13B5F549DBA5}"/>
          </ac:spMkLst>
        </pc:spChg>
        <pc:grpChg chg="add mod">
          <ac:chgData name="Michael Olson2" userId="7fb21594-b682-4edc-9482-c69c6202f15f" providerId="ADAL" clId="{51E23BC2-CE81-49AF-B1FF-5D292FB84761}" dt="2022-09-19T19:07:08.560" v="2653" actId="1076"/>
          <ac:grpSpMkLst>
            <pc:docMk/>
            <pc:sldMk cId="0" sldId="373"/>
            <ac:grpSpMk id="2" creationId="{ECCBFB11-C7F3-19E1-F666-8F340641E719}"/>
          </ac:grpSpMkLst>
        </pc:grpChg>
        <pc:picChg chg="mod">
          <ac:chgData name="Michael Olson2" userId="7fb21594-b682-4edc-9482-c69c6202f15f" providerId="ADAL" clId="{51E23BC2-CE81-49AF-B1FF-5D292FB84761}" dt="2022-09-19T19:07:08.560" v="2653" actId="1076"/>
          <ac:picMkLst>
            <pc:docMk/>
            <pc:sldMk cId="0" sldId="373"/>
            <ac:picMk id="79875" creationId="{107BDEEB-E16C-B8C7-67C2-85C53C1EC5E1}"/>
          </ac:picMkLst>
        </pc:picChg>
      </pc:sldChg>
      <pc:sldChg chg="modSp mod">
        <pc:chgData name="Michael Olson2" userId="7fb21594-b682-4edc-9482-c69c6202f15f" providerId="ADAL" clId="{51E23BC2-CE81-49AF-B1FF-5D292FB84761}" dt="2022-09-19T19:15:22.238" v="2794" actId="20577"/>
        <pc:sldMkLst>
          <pc:docMk/>
          <pc:sldMk cId="0" sldId="374"/>
        </pc:sldMkLst>
        <pc:spChg chg="mod">
          <ac:chgData name="Michael Olson2" userId="7fb21594-b682-4edc-9482-c69c6202f15f" providerId="ADAL" clId="{51E23BC2-CE81-49AF-B1FF-5D292FB84761}" dt="2022-09-19T19:15:22.238" v="2794" actId="20577"/>
          <ac:spMkLst>
            <pc:docMk/>
            <pc:sldMk cId="0" sldId="374"/>
            <ac:spMk id="81923" creationId="{F9062591-A3F7-64E8-9254-33A089DFB482}"/>
          </ac:spMkLst>
        </pc:spChg>
      </pc:sldChg>
      <pc:sldChg chg="addSp modSp new mod">
        <pc:chgData name="Michael Olson2" userId="7fb21594-b682-4edc-9482-c69c6202f15f" providerId="ADAL" clId="{51E23BC2-CE81-49AF-B1FF-5D292FB84761}" dt="2022-09-12T19:30:42.172" v="1726" actId="1037"/>
        <pc:sldMkLst>
          <pc:docMk/>
          <pc:sldMk cId="2172242934" sldId="378"/>
        </pc:sldMkLst>
        <pc:spChg chg="mod">
          <ac:chgData name="Michael Olson2" userId="7fb21594-b682-4edc-9482-c69c6202f15f" providerId="ADAL" clId="{51E23BC2-CE81-49AF-B1FF-5D292FB84761}" dt="2022-09-12T19:27:40.627" v="1311" actId="20577"/>
          <ac:spMkLst>
            <pc:docMk/>
            <pc:sldMk cId="2172242934" sldId="378"/>
            <ac:spMk id="2" creationId="{A2F466BF-207D-A0FB-F6DF-5BFA900F8350}"/>
          </ac:spMkLst>
        </pc:spChg>
        <pc:spChg chg="mod">
          <ac:chgData name="Michael Olson2" userId="7fb21594-b682-4edc-9482-c69c6202f15f" providerId="ADAL" clId="{51E23BC2-CE81-49AF-B1FF-5D292FB84761}" dt="2022-09-12T19:30:34.241" v="1685" actId="313"/>
          <ac:spMkLst>
            <pc:docMk/>
            <pc:sldMk cId="2172242934" sldId="378"/>
            <ac:spMk id="3" creationId="{5574EB85-5E97-1D2B-28E6-629F73B133E6}"/>
          </ac:spMkLst>
        </pc:spChg>
        <pc:spChg chg="mod">
          <ac:chgData name="Michael Olson2" userId="7fb21594-b682-4edc-9482-c69c6202f15f" providerId="ADAL" clId="{51E23BC2-CE81-49AF-B1FF-5D292FB84761}" dt="2022-09-12T19:29:43.743" v="1624" actId="313"/>
          <ac:spMkLst>
            <pc:docMk/>
            <pc:sldMk cId="2172242934" sldId="378"/>
            <ac:spMk id="4" creationId="{66C7D7EF-60F1-2695-CF2E-4DEB547886B0}"/>
          </ac:spMkLst>
        </pc:spChg>
        <pc:graphicFrameChg chg="add mod modGraphic">
          <ac:chgData name="Michael Olson2" userId="7fb21594-b682-4edc-9482-c69c6202f15f" providerId="ADAL" clId="{51E23BC2-CE81-49AF-B1FF-5D292FB84761}" dt="2022-09-12T19:30:09.092" v="1632" actId="14100"/>
          <ac:graphicFrameMkLst>
            <pc:docMk/>
            <pc:sldMk cId="2172242934" sldId="378"/>
            <ac:graphicFrameMk id="5" creationId="{95C642BF-9F27-8614-1A0A-0A45E8A85053}"/>
          </ac:graphicFrameMkLst>
        </pc:graphicFrameChg>
        <pc:graphicFrameChg chg="add mod modGraphic">
          <ac:chgData name="Michael Olson2" userId="7fb21594-b682-4edc-9482-c69c6202f15f" providerId="ADAL" clId="{51E23BC2-CE81-49AF-B1FF-5D292FB84761}" dt="2022-09-12T19:30:42.172" v="1726" actId="1037"/>
          <ac:graphicFrameMkLst>
            <pc:docMk/>
            <pc:sldMk cId="2172242934" sldId="378"/>
            <ac:graphicFrameMk id="6" creationId="{8E48677A-2163-BD39-B0F3-D7D045DD0D97}"/>
          </ac:graphicFrameMkLst>
        </pc:graphicFrameChg>
      </pc:sldChg>
      <pc:sldChg chg="modSp new mod">
        <pc:chgData name="Michael Olson2" userId="7fb21594-b682-4edc-9482-c69c6202f15f" providerId="ADAL" clId="{51E23BC2-CE81-49AF-B1FF-5D292FB84761}" dt="2022-09-12T20:03:36.415" v="2090" actId="6549"/>
        <pc:sldMkLst>
          <pc:docMk/>
          <pc:sldMk cId="1049645505" sldId="379"/>
        </pc:sldMkLst>
        <pc:spChg chg="mod">
          <ac:chgData name="Michael Olson2" userId="7fb21594-b682-4edc-9482-c69c6202f15f" providerId="ADAL" clId="{51E23BC2-CE81-49AF-B1FF-5D292FB84761}" dt="2022-09-12T19:59:19.343" v="1822" actId="2711"/>
          <ac:spMkLst>
            <pc:docMk/>
            <pc:sldMk cId="1049645505" sldId="379"/>
            <ac:spMk id="2" creationId="{5DE92EBC-E0BE-FF52-B11E-FFF6D4B53CB4}"/>
          </ac:spMkLst>
        </pc:spChg>
        <pc:spChg chg="mod">
          <ac:chgData name="Michael Olson2" userId="7fb21594-b682-4edc-9482-c69c6202f15f" providerId="ADAL" clId="{51E23BC2-CE81-49AF-B1FF-5D292FB84761}" dt="2022-09-12T20:03:36.415" v="2090" actId="6549"/>
          <ac:spMkLst>
            <pc:docMk/>
            <pc:sldMk cId="1049645505" sldId="379"/>
            <ac:spMk id="3" creationId="{BC72BA2B-AC1E-A8DB-1BE0-BD12315CFFB0}"/>
          </ac:spMkLst>
        </pc:spChg>
      </pc:sldChg>
      <pc:sldChg chg="modSp new mod modAnim">
        <pc:chgData name="Michael Olson2" userId="7fb21594-b682-4edc-9482-c69c6202f15f" providerId="ADAL" clId="{51E23BC2-CE81-49AF-B1FF-5D292FB84761}" dt="2022-09-12T20:04:51.078" v="2194"/>
        <pc:sldMkLst>
          <pc:docMk/>
          <pc:sldMk cId="2384621941" sldId="380"/>
        </pc:sldMkLst>
        <pc:spChg chg="mod">
          <ac:chgData name="Michael Olson2" userId="7fb21594-b682-4edc-9482-c69c6202f15f" providerId="ADAL" clId="{51E23BC2-CE81-49AF-B1FF-5D292FB84761}" dt="2022-09-12T20:04:00.609" v="2124" actId="20577"/>
          <ac:spMkLst>
            <pc:docMk/>
            <pc:sldMk cId="2384621941" sldId="380"/>
            <ac:spMk id="2" creationId="{FA25CA5F-B351-4248-1690-01BD16E52ADF}"/>
          </ac:spMkLst>
        </pc:spChg>
        <pc:spChg chg="mod">
          <ac:chgData name="Michael Olson2" userId="7fb21594-b682-4edc-9482-c69c6202f15f" providerId="ADAL" clId="{51E23BC2-CE81-49AF-B1FF-5D292FB84761}" dt="2022-09-12T20:04:43.016" v="2193" actId="20577"/>
          <ac:spMkLst>
            <pc:docMk/>
            <pc:sldMk cId="2384621941" sldId="380"/>
            <ac:spMk id="3" creationId="{274C006B-E86C-26AE-1F9A-DC666C0F19D6}"/>
          </ac:spMkLst>
        </pc:spChg>
      </pc:sldChg>
      <pc:sldChg chg="addSp modSp add mod">
        <pc:chgData name="Michael Olson2" userId="7fb21594-b682-4edc-9482-c69c6202f15f" providerId="ADAL" clId="{51E23BC2-CE81-49AF-B1FF-5D292FB84761}" dt="2022-09-12T20:08:08.383" v="2239" actId="1036"/>
        <pc:sldMkLst>
          <pc:docMk/>
          <pc:sldMk cId="2198205241" sldId="381"/>
        </pc:sldMkLst>
        <pc:spChg chg="mod">
          <ac:chgData name="Michael Olson2" userId="7fb21594-b682-4edc-9482-c69c6202f15f" providerId="ADAL" clId="{51E23BC2-CE81-49AF-B1FF-5D292FB84761}" dt="2022-09-12T20:08:02.657" v="2203" actId="6549"/>
          <ac:spMkLst>
            <pc:docMk/>
            <pc:sldMk cId="2198205241" sldId="381"/>
            <ac:spMk id="49155" creationId="{ADFCBD7F-650C-ABA3-05E2-8A6897B22A32}"/>
          </ac:spMkLst>
        </pc:spChg>
        <pc:picChg chg="add mod">
          <ac:chgData name="Michael Olson2" userId="7fb21594-b682-4edc-9482-c69c6202f15f" providerId="ADAL" clId="{51E23BC2-CE81-49AF-B1FF-5D292FB84761}" dt="2022-09-12T20:08:08.383" v="2239" actId="1036"/>
          <ac:picMkLst>
            <pc:docMk/>
            <pc:sldMk cId="2198205241" sldId="381"/>
            <ac:picMk id="2" creationId="{83D2CF30-00D1-09A2-E32C-E25C97CC069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8AE415C-A467-4094-B776-EFDF06C780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CDCC8-16D9-E750-0D54-E866AC3687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F5CDA6C-C507-45B8-9B2E-895AF68E91A9}" type="datetimeFigureOut">
              <a:rPr lang="en-US"/>
              <a:pPr>
                <a:defRPr/>
              </a:pPr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10A1E-D638-0E15-17E1-EF060D6C43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266F4-BFCD-1E83-EEF5-06F30151CE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0C33D86-54F8-463C-AB7B-9FEB1E2679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51402-7954-4009-B0AF-39486AFB881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4C859-4A37-47F2-BCC4-6817CA9B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6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dirty="0"/>
                  <a:t>SHORT -</a:t>
                </a:r>
                <a:r>
                  <a:rPr lang="en-US" b="0" baseline="0" dirty="0"/>
                  <a:t> </a:t>
                </a:r>
                <a:r>
                  <a:rPr lang="en-US" b="0" dirty="0"/>
                  <a:t>Using 2 bytes (8 bits each, 16 bits total): 1</a:t>
                </a:r>
                <a:r>
                  <a:rPr lang="en-US" b="0" baseline="30000" dirty="0"/>
                  <a:t>st</a:t>
                </a:r>
                <a:r>
                  <a:rPr lang="en-US" b="0" dirty="0"/>
                  <a:t> bit indicates sign, other 15 bits indicate number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=32,</m:t>
                    </m:r>
                  </m:oMath>
                </a14:m>
                <a:r>
                  <a:rPr lang="en-US" b="0" dirty="0"/>
                  <a:t>768</a:t>
                </a:r>
              </a:p>
              <a:p>
                <a:r>
                  <a:rPr lang="en-US" dirty="0"/>
                  <a:t>UNSIGNED SHORT – Uses all 16 bits for the number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=65,536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Etc.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dirty="0"/>
                  <a:t>SHORT -</a:t>
                </a:r>
                <a:r>
                  <a:rPr lang="en-US" b="0" baseline="0" dirty="0"/>
                  <a:t> </a:t>
                </a:r>
                <a:r>
                  <a:rPr lang="en-US" b="0" dirty="0"/>
                  <a:t>Using 2 bytes (8 bits each, 16 bits total): 1</a:t>
                </a:r>
                <a:r>
                  <a:rPr lang="en-US" b="0" baseline="30000" dirty="0"/>
                  <a:t>st</a:t>
                </a:r>
                <a:r>
                  <a:rPr lang="en-US" b="0" dirty="0"/>
                  <a:t> bit indicates sign, other 15 bits indicate number </a:t>
                </a:r>
                <a:r>
                  <a:rPr lang="en-US" b="0" i="0">
                    <a:latin typeface="Cambria Math" panose="02040503050406030204" pitchFamily="18" charset="0"/>
                  </a:rPr>
                  <a:t>2^15=32,</a:t>
                </a:r>
                <a:r>
                  <a:rPr lang="en-US" b="0" dirty="0"/>
                  <a:t>768</a:t>
                </a:r>
              </a:p>
              <a:p>
                <a:r>
                  <a:rPr lang="en-US" dirty="0"/>
                  <a:t>UNSIGNED SHORT – Uses all 16 bits for the number </a:t>
                </a:r>
                <a:r>
                  <a:rPr lang="en-US" b="0" i="0">
                    <a:latin typeface="Cambria Math" panose="02040503050406030204" pitchFamily="18" charset="0"/>
                  </a:rPr>
                  <a:t>2^16=65,536</a:t>
                </a:r>
                <a:endParaRPr lang="en-US" b="0" dirty="0"/>
              </a:p>
              <a:p>
                <a:r>
                  <a:rPr lang="en-US" dirty="0"/>
                  <a:t>Etc.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4C859-4A37-47F2-BCC4-6817CA9BBC2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96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minus sign in front of a literal negates the number. So, this is the </a:t>
            </a:r>
            <a:r>
              <a:rPr lang="en-US" i="1" dirty="0"/>
              <a:t>negation operator</a:t>
            </a:r>
            <a:r>
              <a:rPr lang="en-US" i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4C859-4A37-47F2-BCC4-6817CA9BBC2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58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0FECAC-C3BE-4522-976B-3ABAC020B33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045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8CA35D-06A2-4FC0-BA90-240F88DA0D8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122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DB5DF-E77E-4BB2-8124-213287F9173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36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920F8-1602-485A-A9C7-051A352DBD1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89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2DDAD-9AA1-40A7-B418-3054DD6804E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336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383C0-F73E-4279-96AF-DA61507D64A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88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304885-0DB6-4103-8634-E0E8516691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62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53CBC-7B20-4129-8C17-8F4E1E9A31E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42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D8CB4F-079C-4787-994D-8182657BAB2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390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A421A9-31FA-4487-B7A8-10E91D1E505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293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3B84B-FF5B-440E-8D8D-3BAA0380548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534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3E35800-E6F3-4924-9A73-8B8C8B497C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4">
            <a:extLst>
              <a:ext uri="{FF2B5EF4-FFF2-40B4-BE49-F238E27FC236}">
                <a16:creationId xmlns:a16="http://schemas.microsoft.com/office/drawing/2014/main" id="{4B80DA9E-A3A8-B076-D028-F39232D65E5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19200" y="6353175"/>
            <a:ext cx="55626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latin typeface="Times New Roman" pitchFamily="18" charset="0"/>
              </a:rPr>
              <a:t>Copyright © 2021, 2018, 2015, 2012, 2009 Pearson Education, Inc. All rights reserved.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5BE7D3A2-027A-9C86-79AD-0B3D9AF389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6329363"/>
            <a:ext cx="9525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58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cii-cod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5FDE51-1EAF-41A2-EF4F-4093CE7D5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Chapter 2</a:t>
            </a:r>
            <a:br>
              <a:rPr lang="en-US" sz="5200" dirty="0"/>
            </a:br>
            <a:r>
              <a:rPr lang="en-US" sz="5200" dirty="0"/>
              <a:t>Introduction to C++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DD4312-61CA-0E60-2777-1ED305CD5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Starting Out with C++ from Control Structures through Objects, Tony Gaddis, 9</a:t>
            </a:r>
            <a:r>
              <a:rPr lang="en-US" sz="1600" baseline="30000" dirty="0"/>
              <a:t>th</a:t>
            </a:r>
            <a:r>
              <a:rPr lang="en-US" sz="1600" dirty="0"/>
              <a:t> Edition</a:t>
            </a:r>
          </a:p>
          <a:p>
            <a:r>
              <a:rPr lang="en-US" sz="1600" dirty="0"/>
              <a:t>ENGR 1400 – Dr. Michael E. Olson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B7690970-DF8D-E53A-9673-3B1580B790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/>
              <a:t> Object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8D95EBAB-2A2F-CFE7-CD51-EEDC2BA480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This produces one line of output: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	</a:t>
            </a:r>
            <a:r>
              <a:rPr lang="en-US" altLang="en-US" err="1">
                <a:latin typeface="Courier New" panose="02070309020205020404" pitchFamily="49" charset="0"/>
              </a:rPr>
              <a:t>cout</a:t>
            </a:r>
            <a:r>
              <a:rPr lang="en-US" altLang="en-US">
                <a:latin typeface="Courier New" panose="02070309020205020404" pitchFamily="49" charset="0"/>
              </a:rPr>
              <a:t> &lt;&lt; "Programming is ";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err="1">
                <a:latin typeface="Courier New" panose="02070309020205020404" pitchFamily="49" charset="0"/>
              </a:rPr>
              <a:t>cout</a:t>
            </a:r>
            <a:r>
              <a:rPr lang="en-US" altLang="en-US">
                <a:latin typeface="Courier New" panose="02070309020205020404" pitchFamily="49" charset="0"/>
              </a:rPr>
              <a:t> &lt;&lt; "fun!";</a:t>
            </a:r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97EA71C6-D592-CADF-46E5-F3D5CC19F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/>
              <a:t> Manipulator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02ADC1D8-2A50-B424-0F70-771E7E22C7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You can use the </a:t>
            </a:r>
            <a:r>
              <a:rPr lang="en-US" altLang="en-US" b="1" err="1">
                <a:solidFill>
                  <a:srgbClr val="FA8218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/>
              <a:t> manipulator to start a new line of output. This will produce two lines of output: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r>
              <a:rPr lang="en-US" altLang="en-US"/>
              <a:t>	</a:t>
            </a:r>
            <a:r>
              <a:rPr lang="en-US" altLang="en-US" err="1">
                <a:latin typeface="Courier New" panose="02070309020205020404" pitchFamily="49" charset="0"/>
              </a:rPr>
              <a:t>cout</a:t>
            </a:r>
            <a:r>
              <a:rPr lang="en-US" altLang="en-US">
                <a:latin typeface="Courier New" panose="02070309020205020404" pitchFamily="49" charset="0"/>
              </a:rPr>
              <a:t> &lt;&lt; "Programming is" &lt;&lt; </a:t>
            </a:r>
            <a:r>
              <a:rPr lang="en-US" altLang="en-US" err="1">
                <a:latin typeface="Courier New" panose="02070309020205020404" pitchFamily="49" charset="0"/>
              </a:rPr>
              <a:t>endl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err="1">
                <a:latin typeface="Courier New" panose="02070309020205020404" pitchFamily="49" charset="0"/>
              </a:rPr>
              <a:t>cout</a:t>
            </a:r>
            <a:r>
              <a:rPr lang="en-US" altLang="en-US">
                <a:latin typeface="Courier New" panose="02070309020205020404" pitchFamily="49" charset="0"/>
              </a:rPr>
              <a:t> &lt;&lt; "fun!";</a:t>
            </a:r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130DE3D4-518D-1951-F53C-91BE05070D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/>
              <a:t> Manipulator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411B1DA-3D80-AC65-D85F-7826200EB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57400"/>
            <a:ext cx="7315200" cy="54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 err="1">
                <a:latin typeface="Courier New" panose="02070309020205020404" pitchFamily="49" charset="0"/>
              </a:rPr>
              <a:t>cout</a:t>
            </a:r>
            <a:r>
              <a:rPr lang="en-US" altLang="en-US" sz="2000">
                <a:latin typeface="Courier New" panose="02070309020205020404" pitchFamily="49" charset="0"/>
              </a:rPr>
              <a:t> &lt;&lt; "Programming is" &lt;&lt; </a:t>
            </a:r>
            <a:r>
              <a:rPr lang="en-US" altLang="en-US" sz="2000" err="1">
                <a:latin typeface="Courier New" panose="02070309020205020404" pitchFamily="49" charset="0"/>
              </a:rPr>
              <a:t>endl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 err="1">
                <a:latin typeface="Courier New" panose="02070309020205020404" pitchFamily="49" charset="0"/>
              </a:rPr>
              <a:t>cout</a:t>
            </a:r>
            <a:r>
              <a:rPr lang="en-US" altLang="en-US" sz="2000">
                <a:latin typeface="Courier New" panose="02070309020205020404" pitchFamily="49" charset="0"/>
              </a:rPr>
              <a:t> &lt;&lt; "fun!";</a:t>
            </a:r>
          </a:p>
        </p:txBody>
      </p:sp>
      <p:pic>
        <p:nvPicPr>
          <p:cNvPr id="14340" name="Picture 3" descr="Monitor 18">
            <a:extLst>
              <a:ext uri="{FF2B5EF4-FFF2-40B4-BE49-F238E27FC236}">
                <a16:creationId xmlns:a16="http://schemas.microsoft.com/office/drawing/2014/main" id="{193E49A4-2DDC-B324-9457-894B1C0C6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48000"/>
            <a:ext cx="33528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4">
            <a:extLst>
              <a:ext uri="{FF2B5EF4-FFF2-40B4-BE49-F238E27FC236}">
                <a16:creationId xmlns:a16="http://schemas.microsoft.com/office/drawing/2014/main" id="{37C6F2BC-61E1-BDDD-8127-D1CF420EF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733800"/>
            <a:ext cx="2362200" cy="571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Programming is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fun!</a:t>
            </a:r>
            <a:endParaRPr lang="en-US" altLang="en-US" sz="36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79233A86-9E5A-39DD-52A5-70B2E89D5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/>
              <a:t> Manipulator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4389A4D3-E515-F266-714C-6A95CD6A21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You do NOT put quotation marks around </a:t>
            </a:r>
            <a:r>
              <a:rPr lang="en-US" altLang="en-US" b="1" err="1">
                <a:solidFill>
                  <a:srgbClr val="FA8218"/>
                </a:solidFill>
                <a:latin typeface="Courier New" panose="02070309020205020404" pitchFamily="49" charset="0"/>
              </a:rPr>
              <a:t>endl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The last character in </a:t>
            </a:r>
            <a:r>
              <a:rPr lang="en-US" altLang="en-US" b="1" err="1">
                <a:solidFill>
                  <a:srgbClr val="FA8218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>
                <a:solidFill>
                  <a:srgbClr val="FA8218"/>
                </a:solidFill>
              </a:rPr>
              <a:t> </a:t>
            </a:r>
            <a:r>
              <a:rPr lang="en-US" altLang="en-US"/>
              <a:t>is a lowercase L, not the number 1.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211E58D1-9650-B67D-9B11-9C018B676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4724400"/>
            <a:ext cx="1173163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FA8218"/>
                </a:solidFill>
                <a:latin typeface="Courier New" panose="02070309020205020404" pitchFamily="49" charset="0"/>
              </a:rPr>
              <a:t>endl</a:t>
            </a: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C8B07A28-0C18-12CB-0415-008759A23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724400"/>
            <a:ext cx="403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FA8218"/>
                </a:solidFill>
              </a:rPr>
              <a:t>This is a lowercase L</a:t>
            </a:r>
          </a:p>
        </p:txBody>
      </p:sp>
      <p:sp>
        <p:nvSpPr>
          <p:cNvPr id="15366" name="Line 4">
            <a:extLst>
              <a:ext uri="{FF2B5EF4-FFF2-40B4-BE49-F238E27FC236}">
                <a16:creationId xmlns:a16="http://schemas.microsoft.com/office/drawing/2014/main" id="{2A1BD59D-83B4-8EA1-7DB8-A5940BBBE9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4876800"/>
            <a:ext cx="914400" cy="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5148FF81-40E3-2E34-452D-01B88D13F6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\n </a:t>
            </a:r>
            <a:r>
              <a:rPr lang="en-US" altLang="en-US"/>
              <a:t>Escape Sequence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BD21C98C-C1C8-9CA3-3385-0C9E0D1D6B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You can also use the </a:t>
            </a:r>
            <a:r>
              <a:rPr lang="en-US" altLang="en-US" b="1">
                <a:solidFill>
                  <a:srgbClr val="FA8218"/>
                </a:solidFill>
                <a:latin typeface="Courier New" panose="02070309020205020404" pitchFamily="49" charset="0"/>
              </a:rPr>
              <a:t>\n</a:t>
            </a:r>
            <a:r>
              <a:rPr lang="en-US" altLang="en-US"/>
              <a:t> escape sequence to start a new line of output. This will produce two lines of output: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r>
              <a:rPr lang="en-US" altLang="en-US"/>
              <a:t>	</a:t>
            </a:r>
            <a:r>
              <a:rPr lang="en-US" altLang="en-US" err="1">
                <a:latin typeface="Courier New" panose="02070309020205020404" pitchFamily="49" charset="0"/>
              </a:rPr>
              <a:t>cout</a:t>
            </a:r>
            <a:r>
              <a:rPr lang="en-US" altLang="en-US">
                <a:latin typeface="Courier New" panose="02070309020205020404" pitchFamily="49" charset="0"/>
              </a:rPr>
              <a:t> &lt;&lt; "Programming is\n";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err="1">
                <a:latin typeface="Courier New" panose="02070309020205020404" pitchFamily="49" charset="0"/>
              </a:rPr>
              <a:t>cout</a:t>
            </a:r>
            <a:r>
              <a:rPr lang="en-US" altLang="en-US">
                <a:latin typeface="Courier New" panose="02070309020205020404" pitchFamily="49" charset="0"/>
              </a:rPr>
              <a:t> &lt;&lt; "fun!";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5EB459E8-1A0B-BF1A-614D-35C092A14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334000"/>
            <a:ext cx="41259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FA8218"/>
                </a:solidFill>
              </a:rPr>
              <a:t>Notice that the </a:t>
            </a:r>
            <a:r>
              <a:rPr lang="en-US" altLang="en-US" sz="2400" b="1">
                <a:solidFill>
                  <a:srgbClr val="FA82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rgbClr val="FA8218"/>
                </a:solidFill>
              </a:rPr>
              <a:t> is INSIDE 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FA8218"/>
                </a:solidFill>
              </a:rPr>
              <a:t>the string.</a:t>
            </a:r>
          </a:p>
        </p:txBody>
      </p:sp>
      <p:sp>
        <p:nvSpPr>
          <p:cNvPr id="16389" name="Line 4">
            <a:extLst>
              <a:ext uri="{FF2B5EF4-FFF2-40B4-BE49-F238E27FC236}">
                <a16:creationId xmlns:a16="http://schemas.microsoft.com/office/drawing/2014/main" id="{7EE6FC6C-4DAE-C0CF-D64B-4057707EFA4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10200" y="3429000"/>
            <a:ext cx="0" cy="8382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DC790BB8-D55F-7DF1-3CC7-8E3918EC23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\n </a:t>
            </a:r>
            <a:r>
              <a:rPr lang="en-US" altLang="en-US"/>
              <a:t>Escape Sequence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1024B21-C5B7-873F-11F6-137D88597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892097"/>
            <a:ext cx="6858000" cy="54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 err="1">
                <a:latin typeface="Courier New" panose="02070309020205020404" pitchFamily="49" charset="0"/>
              </a:rPr>
              <a:t>cout</a:t>
            </a:r>
            <a:r>
              <a:rPr lang="en-US" altLang="en-US" sz="2000">
                <a:latin typeface="Courier New" panose="02070309020205020404" pitchFamily="49" charset="0"/>
              </a:rPr>
              <a:t> &lt;&lt; "Programming is\n";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 err="1">
                <a:latin typeface="Courier New" panose="02070309020205020404" pitchFamily="49" charset="0"/>
              </a:rPr>
              <a:t>cout</a:t>
            </a:r>
            <a:r>
              <a:rPr lang="en-US" altLang="en-US" sz="2000">
                <a:latin typeface="Courier New" panose="02070309020205020404" pitchFamily="49" charset="0"/>
              </a:rPr>
              <a:t> &lt;&lt; "fun!";</a:t>
            </a:r>
          </a:p>
        </p:txBody>
      </p:sp>
      <p:pic>
        <p:nvPicPr>
          <p:cNvPr id="17412" name="Picture 3" descr="Monitor 18">
            <a:extLst>
              <a:ext uri="{FF2B5EF4-FFF2-40B4-BE49-F238E27FC236}">
                <a16:creationId xmlns:a16="http://schemas.microsoft.com/office/drawing/2014/main" id="{82C83CC7-1158-F46C-FA13-EBFE14F01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48000"/>
            <a:ext cx="33528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4">
            <a:extLst>
              <a:ext uri="{FF2B5EF4-FFF2-40B4-BE49-F238E27FC236}">
                <a16:creationId xmlns:a16="http://schemas.microsoft.com/office/drawing/2014/main" id="{77DB3C8B-5624-37BD-4746-0E248177E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733800"/>
            <a:ext cx="2362200" cy="571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Programming is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fun!</a:t>
            </a:r>
            <a:endParaRPr lang="en-US" altLang="en-US" sz="36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FC94-D466-E082-DB8F-28FD32C36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Escape Sequences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DFCD44-9D15-A030-FA70-CFD778039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399660"/>
              </p:ext>
            </p:extLst>
          </p:nvPr>
        </p:nvGraphicFramePr>
        <p:xfrm>
          <a:off x="822325" y="1846263"/>
          <a:ext cx="7543800" cy="360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4425">
                  <a:extLst>
                    <a:ext uri="{9D8B030D-6E8A-4147-A177-3AD203B41FA5}">
                      <a16:colId xmlns:a16="http://schemas.microsoft.com/office/drawing/2014/main" val="21441317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322424296"/>
                    </a:ext>
                  </a:extLst>
                </a:gridCol>
                <a:gridCol w="4841875">
                  <a:extLst>
                    <a:ext uri="{9D8B030D-6E8A-4147-A177-3AD203B41FA5}">
                      <a16:colId xmlns:a16="http://schemas.microsoft.com/office/drawing/2014/main" val="904823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Escape Sequence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01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 to the next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77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Horizontal 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Skip to the next tab stop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296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Cause the computer to beep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06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 up or move left one 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7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 to the beginning of the current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03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Backslash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the backslash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8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the single quote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the double quote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831008-53D9-EB0A-0AF1-95AB8F20628F}"/>
              </a:ext>
            </a:extLst>
          </p:cNvPr>
          <p:cNvSpPr txBox="1"/>
          <p:nvPr/>
        </p:nvSpPr>
        <p:spPr>
          <a:xfrm>
            <a:off x="7471906" y="5453063"/>
            <a:ext cx="8942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Table 2-2</a:t>
            </a:r>
          </a:p>
        </p:txBody>
      </p:sp>
    </p:spTree>
    <p:extLst>
      <p:ext uri="{BB962C8B-B14F-4D97-AF65-F5344CB8AC3E}">
        <p14:creationId xmlns:p14="http://schemas.microsoft.com/office/powerpoint/2010/main" val="2625496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4A7BCAEA-68E1-ECA4-BABA-9BFDF7FAE23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2.3</a:t>
            </a:r>
          </a:p>
        </p:txBody>
      </p:sp>
      <p:sp>
        <p:nvSpPr>
          <p:cNvPr id="18435" name="Subtitle 2">
            <a:extLst>
              <a:ext uri="{FF2B5EF4-FFF2-40B4-BE49-F238E27FC236}">
                <a16:creationId xmlns:a16="http://schemas.microsoft.com/office/drawing/2014/main" id="{55AF3D01-AE8A-1731-A084-EBCAE494492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en-US"/>
              <a:t> Directive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7403437-3385-0349-76AF-50B79AB5D4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en-US"/>
              <a:t> Directive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E92CC4AF-6F45-DDBA-336E-ABF28AEA71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Inserts the contents of another file into the program</a:t>
            </a:r>
          </a:p>
          <a:p>
            <a:endParaRPr lang="en-US" altLang="en-US"/>
          </a:p>
          <a:p>
            <a:r>
              <a:rPr lang="en-US" altLang="en-US"/>
              <a:t>This is a preprocessor directive, not part of C++ language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#include</a:t>
            </a:r>
            <a:r>
              <a:rPr lang="en-US" altLang="en-US"/>
              <a:t> lines not seen by compiler</a:t>
            </a:r>
          </a:p>
          <a:p>
            <a:endParaRPr lang="en-US" altLang="en-US"/>
          </a:p>
          <a:p>
            <a:r>
              <a:rPr lang="en-US" altLang="en-US"/>
              <a:t>Do </a:t>
            </a:r>
            <a:r>
              <a:rPr lang="en-US" altLang="en-US" u="sng"/>
              <a:t>not</a:t>
            </a:r>
            <a:r>
              <a:rPr lang="en-US" altLang="en-US"/>
              <a:t> place a semicolon at end of </a:t>
            </a:r>
            <a:r>
              <a:rPr lang="en-US" altLang="en-US">
                <a:latin typeface="Courier New" panose="02070309020205020404" pitchFamily="49" charset="0"/>
              </a:rPr>
              <a:t>#include</a:t>
            </a:r>
            <a:r>
              <a:rPr lang="en-US" altLang="en-US"/>
              <a:t> line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65460BBC-97E7-C260-0A13-7BAF436F9A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2.4</a:t>
            </a:r>
          </a:p>
        </p:txBody>
      </p:sp>
      <p:sp>
        <p:nvSpPr>
          <p:cNvPr id="20483" name="Subtitle 2">
            <a:extLst>
              <a:ext uri="{FF2B5EF4-FFF2-40B4-BE49-F238E27FC236}">
                <a16:creationId xmlns:a16="http://schemas.microsoft.com/office/drawing/2014/main" id="{EF5F4C1D-4B42-430B-C630-F63D5C24F95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Variables and Literals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C9B70001-73D2-ABB7-FC20-3854132A246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2.1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B2A50F8A-F2A2-8224-0C96-FBE32709EBE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Parts of a C++ Program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F25F7850-612E-30A2-9474-04207516BD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 and Literals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24B830AC-877D-EA9A-DF33-E5BE871DFE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u="sng"/>
              <a:t>Variable</a:t>
            </a:r>
            <a:r>
              <a:rPr lang="en-US" altLang="en-US"/>
              <a:t>: a storage location in memory</a:t>
            </a:r>
            <a:br>
              <a:rPr lang="en-US" altLang="en-US"/>
            </a:br>
            <a:endParaRPr lang="en-US" altLang="en-US"/>
          </a:p>
          <a:p>
            <a:pPr lvl="1">
              <a:defRPr/>
            </a:pPr>
            <a:r>
              <a:rPr lang="en-US" altLang="en-US"/>
              <a:t>Has a name and a type of data it can hold</a:t>
            </a:r>
          </a:p>
          <a:p>
            <a:pPr lvl="1">
              <a:defRPr/>
            </a:pPr>
            <a:endParaRPr lang="en-US" altLang="en-US"/>
          </a:p>
          <a:p>
            <a:pPr lvl="1">
              <a:defRPr/>
            </a:pPr>
            <a:r>
              <a:rPr lang="en-US" altLang="en-US" b="1"/>
              <a:t>Must be defined </a:t>
            </a:r>
            <a:r>
              <a:rPr lang="en-US" altLang="en-US"/>
              <a:t>before it can be used:</a:t>
            </a:r>
            <a:br>
              <a:rPr lang="en-US" altLang="en-US"/>
            </a:br>
            <a:endParaRPr lang="en-US" altLang="en-US"/>
          </a:p>
          <a:p>
            <a:pPr marL="457200" lvl="1" indent="0">
              <a:buNone/>
              <a:defRPr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int item;</a:t>
            </a:r>
            <a:endParaRPr lang="en-US" altLang="en-US"/>
          </a:p>
          <a:p>
            <a:pPr lvl="1">
              <a:defRPr/>
            </a:pPr>
            <a:endParaRPr lang="en-US" altLang="en-US"/>
          </a:p>
          <a:p>
            <a:pPr lvl="1">
              <a:defRPr/>
            </a:pPr>
            <a:r>
              <a:rPr lang="en-US" altLang="en-US"/>
              <a:t>This allocates space in the RAM for any information to be stored in that variable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1">
            <a:extLst>
              <a:ext uri="{FF2B5EF4-FFF2-40B4-BE49-F238E27FC236}">
                <a16:creationId xmlns:a16="http://schemas.microsoft.com/office/drawing/2014/main" id="{33785D82-D6A5-2E9C-8B36-AA37936236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Variable Definition and Assignment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425C1266-0DD5-D899-0E7E-82062DFD7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2" y="1905000"/>
            <a:ext cx="7546975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Oval 3">
            <a:extLst>
              <a:ext uri="{FF2B5EF4-FFF2-40B4-BE49-F238E27FC236}">
                <a16:creationId xmlns:a16="http://schemas.microsoft.com/office/drawing/2014/main" id="{F4ED7625-544E-C76C-0A10-0C64C0E57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049" y="3835400"/>
            <a:ext cx="1485900" cy="520700"/>
          </a:xfrm>
          <a:prstGeom prst="ellipse">
            <a:avLst/>
          </a:prstGeom>
          <a:noFill/>
          <a:ln w="25400">
            <a:solidFill>
              <a:srgbClr val="FA82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22533" name="Text Box 4">
            <a:extLst>
              <a:ext uri="{FF2B5EF4-FFF2-40B4-BE49-F238E27FC236}">
                <a16:creationId xmlns:a16="http://schemas.microsoft.com/office/drawing/2014/main" id="{19460C9E-F263-13A8-3706-4A44EE141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962" y="3940175"/>
            <a:ext cx="24447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rgbClr val="FA8218"/>
                </a:solidFill>
              </a:rPr>
              <a:t>Variable Definition</a:t>
            </a:r>
          </a:p>
        </p:txBody>
      </p:sp>
      <p:sp>
        <p:nvSpPr>
          <p:cNvPr id="22534" name="Line 5">
            <a:extLst>
              <a:ext uri="{FF2B5EF4-FFF2-40B4-BE49-F238E27FC236}">
                <a16:creationId xmlns:a16="http://schemas.microsoft.com/office/drawing/2014/main" id="{E513E689-309D-7FAE-85C1-55A1A5D7A3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59162" y="4092575"/>
            <a:ext cx="1085850" cy="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35" name="TextBox 3">
            <a:extLst>
              <a:ext uri="{FF2B5EF4-FFF2-40B4-BE49-F238E27FC236}">
                <a16:creationId xmlns:a16="http://schemas.microsoft.com/office/drawing/2014/main" id="{5E5098B1-2335-0FA7-6611-199BE7781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49" y="1905000"/>
            <a:ext cx="1531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Program 2-8</a:t>
            </a:r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7DEDC9F2-946E-A783-82D1-D6E6C2D66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011" y="4323960"/>
            <a:ext cx="1485900" cy="520700"/>
          </a:xfrm>
          <a:prstGeom prst="ellipse">
            <a:avLst/>
          </a:prstGeom>
          <a:noFill/>
          <a:ln w="25400">
            <a:solidFill>
              <a:srgbClr val="FA82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493015B2-EB00-5978-67CA-F7A00101F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9923" y="4428735"/>
            <a:ext cx="2736181" cy="312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rgbClr val="FA8218"/>
                </a:solidFill>
              </a:rPr>
              <a:t>Variable Assignment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41F8FD12-1C36-F973-68A1-130D5C434D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63124" y="4581135"/>
            <a:ext cx="1085850" cy="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2533" grpId="0"/>
      <p:bldP spid="22534" grpId="0" animBg="1"/>
      <p:bldP spid="8" grpId="0" animBg="1"/>
      <p:bldP spid="9" grpId="0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E0CCEEE7-AE25-9E72-7D7F-835F80AF58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Literals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36520CFA-ECC8-E728-0FA5-19AA06C50B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u="sng" dirty="0"/>
              <a:t>Literal</a:t>
            </a:r>
            <a:r>
              <a:rPr lang="en-US" altLang="en-US" dirty="0"/>
              <a:t>: a value that is written directly into a program’s code.</a:t>
            </a:r>
            <a:br>
              <a:rPr lang="en-US" altLang="en-US" dirty="0"/>
            </a:br>
            <a:endParaRPr lang="en-US" altLang="en-US" dirty="0"/>
          </a:p>
          <a:p>
            <a:pPr marL="0" indent="0" eaLnBrk="1" hangingPunct="1">
              <a:buFontTx/>
              <a:buNone/>
              <a:defRPr/>
            </a:pPr>
            <a:r>
              <a:rPr lang="en-US" altLang="en-US" sz="2800" dirty="0"/>
              <a:t>	</a:t>
            </a:r>
            <a:r>
              <a:rPr lang="en-US" altLang="en-US" sz="2400" dirty="0"/>
              <a:t>	</a:t>
            </a:r>
            <a:r>
              <a:rPr lang="en-US" altLang="en-US" sz="2800" dirty="0">
                <a:latin typeface="Courier New" panose="02070309020205020404" pitchFamily="49" charset="0"/>
              </a:rPr>
              <a:t>"hello, there"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FA8218"/>
                </a:solidFill>
              </a:rPr>
              <a:t>(string literal)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800" dirty="0"/>
              <a:t>		</a:t>
            </a:r>
            <a:r>
              <a:rPr lang="en-US" altLang="en-US" sz="2800" dirty="0">
                <a:latin typeface="Courier New" panose="02070309020205020404" pitchFamily="49" charset="0"/>
              </a:rPr>
              <a:t>12 </a:t>
            </a:r>
            <a:r>
              <a:rPr lang="en-US" altLang="en-US" sz="2800" dirty="0">
                <a:solidFill>
                  <a:srgbClr val="FA8218"/>
                </a:solidFill>
              </a:rPr>
              <a:t>(integer literal)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sz="2800" u="sng" dirty="0">
              <a:solidFill>
                <a:srgbClr val="FA8218"/>
              </a:solidFill>
            </a:endParaRPr>
          </a:p>
          <a:p>
            <a:pPr>
              <a:defRPr/>
            </a:pPr>
            <a:r>
              <a:rPr lang="en-US" altLang="en-US" sz="2800" dirty="0"/>
              <a:t>Values are </a:t>
            </a:r>
            <a:r>
              <a:rPr lang="en-US" altLang="en-US" sz="2800" b="1" dirty="0"/>
              <a:t>assigned</a:t>
            </a:r>
            <a:r>
              <a:rPr lang="en-US" altLang="en-US" sz="2800" dirty="0"/>
              <a:t> to variables</a:t>
            </a:r>
          </a:p>
          <a:p>
            <a:pPr lvl="1">
              <a:defRPr/>
            </a:pPr>
            <a:r>
              <a:rPr lang="en-US" altLang="en-US" dirty="0"/>
              <a:t>Variables are associated with a space in RAM</a:t>
            </a:r>
          </a:p>
          <a:p>
            <a:pPr lvl="1">
              <a:defRPr/>
            </a:pPr>
            <a:r>
              <a:rPr lang="en-US" altLang="en-US" dirty="0"/>
              <a:t>Values are stored in that assigned space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1">
            <a:extLst>
              <a:ext uri="{FF2B5EF4-FFF2-40B4-BE49-F238E27FC236}">
                <a16:creationId xmlns:a16="http://schemas.microsoft.com/office/drawing/2014/main" id="{74B32BC0-6C4F-03C7-1A2C-7759FAE6F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Integer Literal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E5B560-46F8-4A65-B09F-D4E9AB1AC22B}"/>
              </a:ext>
            </a:extLst>
          </p:cNvPr>
          <p:cNvGrpSpPr/>
          <p:nvPr/>
        </p:nvGrpSpPr>
        <p:grpSpPr>
          <a:xfrm>
            <a:off x="874712" y="2057400"/>
            <a:ext cx="7394575" cy="3794125"/>
            <a:chOff x="762000" y="1692275"/>
            <a:chExt cx="7394575" cy="3794125"/>
          </a:xfrm>
        </p:grpSpPr>
        <p:pic>
          <p:nvPicPr>
            <p:cNvPr id="24578" name="Picture 1">
              <a:extLst>
                <a:ext uri="{FF2B5EF4-FFF2-40B4-BE49-F238E27FC236}">
                  <a16:creationId xmlns:a16="http://schemas.microsoft.com/office/drawing/2014/main" id="{B223A2B9-0770-664C-8107-42AA3AC4CD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692275"/>
              <a:ext cx="7394575" cy="3794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0" name="Text Box 3">
              <a:extLst>
                <a:ext uri="{FF2B5EF4-FFF2-40B4-BE49-F238E27FC236}">
                  <a16:creationId xmlns:a16="http://schemas.microsoft.com/office/drawing/2014/main" id="{E034A1FF-8B63-7729-3522-287FF0B70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1650" y="3125788"/>
              <a:ext cx="261620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20 is an integer literal</a:t>
              </a:r>
            </a:p>
          </p:txBody>
        </p:sp>
        <p:sp>
          <p:nvSpPr>
            <p:cNvPr id="24581" name="Line 5">
              <a:extLst>
                <a:ext uri="{FF2B5EF4-FFF2-40B4-BE49-F238E27FC236}">
                  <a16:creationId xmlns:a16="http://schemas.microsoft.com/office/drawing/2014/main" id="{4718E139-BD50-F483-F1EE-F00F433205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92450" y="3278188"/>
              <a:ext cx="1143000" cy="609600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04D2497-ADBF-9FBD-5F45-DB3D4593B866}"/>
                </a:ext>
              </a:extLst>
            </p:cNvPr>
            <p:cNvSpPr/>
            <p:nvPr/>
          </p:nvSpPr>
          <p:spPr>
            <a:xfrm>
              <a:off x="2635250" y="3811588"/>
              <a:ext cx="457200" cy="304800"/>
            </a:xfrm>
            <a:prstGeom prst="ellipse">
              <a:avLst/>
            </a:prstGeom>
            <a:noFill/>
            <a:ln w="25400">
              <a:solidFill>
                <a:srgbClr val="FA82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583" name="TextBox 2">
              <a:extLst>
                <a:ext uri="{FF2B5EF4-FFF2-40B4-BE49-F238E27FC236}">
                  <a16:creationId xmlns:a16="http://schemas.microsoft.com/office/drawing/2014/main" id="{D66602AB-AE92-6C48-2AE1-15DCAEC45A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925" y="1692275"/>
              <a:ext cx="16589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Program 2-10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1">
            <a:extLst>
              <a:ext uri="{FF2B5EF4-FFF2-40B4-BE49-F238E27FC236}">
                <a16:creationId xmlns:a16="http://schemas.microsoft.com/office/drawing/2014/main" id="{721D7C6F-1AA7-D2A5-4486-270D712294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Literals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E8A488-6179-420D-B7F6-7B7ED38127AC}"/>
              </a:ext>
            </a:extLst>
          </p:cNvPr>
          <p:cNvGrpSpPr/>
          <p:nvPr/>
        </p:nvGrpSpPr>
        <p:grpSpPr>
          <a:xfrm>
            <a:off x="874712" y="2073275"/>
            <a:ext cx="7394575" cy="3794125"/>
            <a:chOff x="762000" y="1692275"/>
            <a:chExt cx="7394575" cy="3794125"/>
          </a:xfrm>
        </p:grpSpPr>
        <p:pic>
          <p:nvPicPr>
            <p:cNvPr id="25602" name="Picture 1">
              <a:extLst>
                <a:ext uri="{FF2B5EF4-FFF2-40B4-BE49-F238E27FC236}">
                  <a16:creationId xmlns:a16="http://schemas.microsoft.com/office/drawing/2014/main" id="{C1AC90EE-EB8E-D5A4-357E-927535F276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692275"/>
              <a:ext cx="7394575" cy="3794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4" name="TextBox 2">
              <a:extLst>
                <a:ext uri="{FF2B5EF4-FFF2-40B4-BE49-F238E27FC236}">
                  <a16:creationId xmlns:a16="http://schemas.microsoft.com/office/drawing/2014/main" id="{57EBA143-DBE1-E741-260D-D1F6939B6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925" y="1692275"/>
              <a:ext cx="16589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Program 2-10</a:t>
              </a:r>
            </a:p>
          </p:txBody>
        </p:sp>
        <p:sp>
          <p:nvSpPr>
            <p:cNvPr id="25605" name="Text Box 3">
              <a:extLst>
                <a:ext uri="{FF2B5EF4-FFF2-40B4-BE49-F238E27FC236}">
                  <a16:creationId xmlns:a16="http://schemas.microsoft.com/office/drawing/2014/main" id="{79BCC5CE-EE59-58E9-1055-5A1B5D0ED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800" y="2762250"/>
              <a:ext cx="3048000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These are string literals</a:t>
              </a:r>
            </a:p>
          </p:txBody>
        </p:sp>
        <p:sp>
          <p:nvSpPr>
            <p:cNvPr id="25606" name="Oval 4">
              <a:extLst>
                <a:ext uri="{FF2B5EF4-FFF2-40B4-BE49-F238E27FC236}">
                  <a16:creationId xmlns:a16="http://schemas.microsoft.com/office/drawing/2014/main" id="{73BB6859-437B-4BD9-3F71-A997E87D8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3900488"/>
              <a:ext cx="1828800" cy="519112"/>
            </a:xfrm>
            <a:prstGeom prst="ellipse">
              <a:avLst/>
            </a:prstGeom>
            <a:noFill/>
            <a:ln w="38100">
              <a:solidFill>
                <a:srgbClr val="FA82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07" name="Line 5">
              <a:extLst>
                <a:ext uri="{FF2B5EF4-FFF2-40B4-BE49-F238E27FC236}">
                  <a16:creationId xmlns:a16="http://schemas.microsoft.com/office/drawing/2014/main" id="{0BB0868D-AF08-47FD-E493-C5F860F7E7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4800" y="3143250"/>
              <a:ext cx="609600" cy="762000"/>
            </a:xfrm>
            <a:prstGeom prst="line">
              <a:avLst/>
            </a:prstGeom>
            <a:noFill/>
            <a:ln w="28575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608" name="Oval 4">
              <a:extLst>
                <a:ext uri="{FF2B5EF4-FFF2-40B4-BE49-F238E27FC236}">
                  <a16:creationId xmlns:a16="http://schemas.microsoft.com/office/drawing/2014/main" id="{1783E47C-569D-DC20-30CB-213C5B2FC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886200"/>
              <a:ext cx="2590800" cy="519113"/>
            </a:xfrm>
            <a:prstGeom prst="ellipse">
              <a:avLst/>
            </a:prstGeom>
            <a:noFill/>
            <a:ln w="38100">
              <a:solidFill>
                <a:srgbClr val="FA82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09" name="Line 5">
              <a:extLst>
                <a:ext uri="{FF2B5EF4-FFF2-40B4-BE49-F238E27FC236}">
                  <a16:creationId xmlns:a16="http://schemas.microsoft.com/office/drawing/2014/main" id="{E3104EE6-0EBC-38DE-42CF-5EE18A15A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0200" y="3143250"/>
              <a:ext cx="762000" cy="685800"/>
            </a:xfrm>
            <a:prstGeom prst="line">
              <a:avLst/>
            </a:prstGeom>
            <a:noFill/>
            <a:ln w="28575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1" name="Text Box 3">
            <a:extLst>
              <a:ext uri="{FF2B5EF4-FFF2-40B4-BE49-F238E27FC236}">
                <a16:creationId xmlns:a16="http://schemas.microsoft.com/office/drawing/2014/main" id="{0A49B4C3-EFA9-4563-A27D-CAF76DB90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72627"/>
            <a:ext cx="5486400" cy="52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Be sure to not put quotes around the variable – it will be interpreted as a string literal.</a:t>
            </a:r>
          </a:p>
        </p:txBody>
      </p:sp>
      <p:sp>
        <p:nvSpPr>
          <p:cNvPr id="12" name="Line 5">
            <a:extLst>
              <a:ext uri="{FF2B5EF4-FFF2-40B4-BE49-F238E27FC236}">
                <a16:creationId xmlns:a16="http://schemas.microsoft.com/office/drawing/2014/main" id="{D2298B8C-4D92-4797-BFA5-6131AD3590F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05400" y="4648200"/>
            <a:ext cx="228600" cy="180109"/>
          </a:xfrm>
          <a:prstGeom prst="line">
            <a:avLst/>
          </a:prstGeom>
          <a:noFill/>
          <a:ln w="28575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C30747BC-3EB5-1DBB-AC48-3B5AD0D4B71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2.5</a:t>
            </a:r>
          </a:p>
        </p:txBody>
      </p:sp>
      <p:sp>
        <p:nvSpPr>
          <p:cNvPr id="26627" name="Subtitle 2">
            <a:extLst>
              <a:ext uri="{FF2B5EF4-FFF2-40B4-BE49-F238E27FC236}">
                <a16:creationId xmlns:a16="http://schemas.microsoft.com/office/drawing/2014/main" id="{8E597551-52CE-DB07-6EA7-E9BBDCA64A0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Identifiers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E9C2B9C5-FFA5-AF36-A03D-ACDF68A593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Identifiers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7C9EA166-A02C-8A89-429A-8E64B8D410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 identifier is a programmer-defined name for some part of a program: variables, functions, etc.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FE7FB311-BD89-3F0B-07C0-8ACBFEF3D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C++ Key Words</a:t>
            </a:r>
          </a:p>
        </p:txBody>
      </p:sp>
      <p:pic>
        <p:nvPicPr>
          <p:cNvPr id="28675" name="Picture 4">
            <a:extLst>
              <a:ext uri="{FF2B5EF4-FFF2-40B4-BE49-F238E27FC236}">
                <a16:creationId xmlns:a16="http://schemas.microsoft.com/office/drawing/2014/main" id="{9B4BED3B-612B-FEB2-1E2B-63C0D2A86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438400"/>
            <a:ext cx="6477000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 Box 4">
            <a:extLst>
              <a:ext uri="{FF2B5EF4-FFF2-40B4-BE49-F238E27FC236}">
                <a16:creationId xmlns:a16="http://schemas.microsoft.com/office/drawing/2014/main" id="{CAE0146F-B3AC-7D67-0BBD-D7A0F2805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22" y="1905318"/>
            <a:ext cx="705167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1600" i="1">
                <a:solidFill>
                  <a:srgbClr val="FA8218"/>
                </a:solidFill>
              </a:rPr>
              <a:t>You cannot use any of the C++ key words as an identifier. These words have reserved meaning.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7977FDA3-F084-70C3-A619-9B305B5690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Names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63BA6082-7F66-5A2C-A922-C3CE7E7802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variable name should represent the purpose of the variable. For example: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               </a:t>
            </a:r>
            <a:r>
              <a:rPr lang="en-US" altLang="en-US" b="1" err="1">
                <a:solidFill>
                  <a:srgbClr val="FA8218"/>
                </a:solidFill>
                <a:latin typeface="Courier New" panose="02070309020205020404" pitchFamily="49" charset="0"/>
              </a:rPr>
              <a:t>itemsOrdered</a:t>
            </a:r>
            <a:br>
              <a:rPr lang="en-US" altLang="en-US" b="1">
                <a:latin typeface="Courier New" panose="02070309020205020404" pitchFamily="49" charset="0"/>
              </a:rPr>
            </a:b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/>
              <a:t>The purpose of this variable is to hold the number of items ordered.</a:t>
            </a:r>
            <a:endParaRPr lang="en-US" altLang="en-US" b="1">
              <a:latin typeface="Courier New" panose="02070309020205020404" pitchFamily="49" charset="0"/>
            </a:endParaRPr>
          </a:p>
          <a:p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FB3F7658-4A53-0C7B-1C08-955191F5C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Identifier Rules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ACF0FD4B-DD73-C7DE-AF81-527EC04BCB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40000"/>
              </a:spcBef>
              <a:buNone/>
            </a:pPr>
            <a:r>
              <a:rPr lang="en-US" altLang="en-US" dirty="0"/>
              <a:t>Any name will work for an identifier with the following rules:</a:t>
            </a:r>
          </a:p>
          <a:p>
            <a:pPr marL="457200" indent="-457200">
              <a:spcBef>
                <a:spcPct val="40000"/>
              </a:spcBef>
              <a:buFont typeface="+mj-lt"/>
              <a:buAutoNum type="arabicPeriod"/>
            </a:pPr>
            <a:r>
              <a:rPr lang="en-US" altLang="en-US" dirty="0"/>
              <a:t>The first character of an identifier must be an alphabetic character or and underscore ( _ )</a:t>
            </a:r>
          </a:p>
          <a:p>
            <a:pPr marL="749808" lvl="1" indent="-457200">
              <a:spcBef>
                <a:spcPct val="40000"/>
              </a:spcBef>
            </a:pPr>
            <a:r>
              <a:rPr lang="en-US" altLang="en-US" dirty="0"/>
              <a:t>Cannot begin with a number</a:t>
            </a:r>
          </a:p>
          <a:p>
            <a:pPr marL="457200" indent="-457200">
              <a:spcBef>
                <a:spcPct val="40000"/>
              </a:spcBef>
              <a:buFont typeface="+mj-lt"/>
              <a:buAutoNum type="arabicPeriod"/>
            </a:pPr>
            <a:endParaRPr lang="en-US" altLang="en-US" dirty="0"/>
          </a:p>
          <a:p>
            <a:pPr marL="457200" indent="-457200">
              <a:spcBef>
                <a:spcPct val="40000"/>
              </a:spcBef>
              <a:buFont typeface="+mj-lt"/>
              <a:buAutoNum type="arabicPeriod"/>
            </a:pPr>
            <a:r>
              <a:rPr lang="en-US" altLang="en-US" dirty="0"/>
              <a:t>After the first character you may use alphabetic characters, numbers, or underscore characters.</a:t>
            </a:r>
          </a:p>
          <a:p>
            <a:pPr marL="457200" indent="-457200">
              <a:spcBef>
                <a:spcPct val="40000"/>
              </a:spcBef>
              <a:buFont typeface="+mj-lt"/>
              <a:buAutoNum type="arabicPeriod"/>
            </a:pPr>
            <a:endParaRPr lang="en-US" altLang="en-US" dirty="0"/>
          </a:p>
          <a:p>
            <a:pPr marL="457200" indent="-457200">
              <a:spcBef>
                <a:spcPct val="40000"/>
              </a:spcBef>
              <a:buFont typeface="+mj-lt"/>
              <a:buAutoNum type="arabicPeriod"/>
            </a:pPr>
            <a:r>
              <a:rPr lang="en-US" altLang="en-US" dirty="0"/>
              <a:t>Upper- and lowercase characters are distinct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1577-5783-4132-915E-D954005C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Recall: From a High-Level Program to an Executable File</a:t>
            </a: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2540026A-6DB9-4AD0-8F5C-F7087FB8B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4205288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FDE4A693-08DD-78A4-C8AD-BB7537B4E8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Valid and Invalid Identifiers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33A10A-A454-0F70-393B-2A266E6D5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2575560" cy="4023360"/>
          </a:xfrm>
        </p:spPr>
        <p:txBody>
          <a:bodyPr/>
          <a:lstStyle/>
          <a:p>
            <a:r>
              <a:rPr lang="en-US" dirty="0"/>
              <a:t>IDENTIFIER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totalSales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total_Sales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total.Sales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4thQtrSales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_Sales_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totalSale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6B185-5FE8-62C8-BD65-EBBB38689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33800" y="1845735"/>
            <a:ext cx="2575560" cy="4023360"/>
          </a:xfrm>
        </p:spPr>
        <p:txBody>
          <a:bodyPr/>
          <a:lstStyle/>
          <a:p>
            <a:r>
              <a:rPr lang="en-US" dirty="0"/>
              <a:t>VALID?</a:t>
            </a:r>
          </a:p>
          <a:p>
            <a:endParaRPr lang="en-US" dirty="0"/>
          </a:p>
          <a:p>
            <a:r>
              <a:rPr lang="en-US" dirty="0"/>
              <a:t>Yes</a:t>
            </a:r>
          </a:p>
          <a:p>
            <a:r>
              <a:rPr lang="en-US" dirty="0"/>
              <a:t>Yes</a:t>
            </a:r>
          </a:p>
          <a:p>
            <a:r>
              <a:rPr lang="en-US" dirty="0"/>
              <a:t>No</a:t>
            </a:r>
          </a:p>
          <a:p>
            <a:r>
              <a:rPr lang="en-US" dirty="0"/>
              <a:t>No</a:t>
            </a:r>
          </a:p>
          <a:p>
            <a:r>
              <a:rPr lang="en-US" dirty="0"/>
              <a:t>Yes</a:t>
            </a:r>
          </a:p>
          <a:p>
            <a:r>
              <a:rPr lang="en-US" dirty="0"/>
              <a:t>No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EE5D78-4A59-7BE4-7B9D-D7812744E8A3}"/>
              </a:ext>
            </a:extLst>
          </p:cNvPr>
          <p:cNvSpPr txBox="1">
            <a:spLocks/>
          </p:cNvSpPr>
          <p:nvPr/>
        </p:nvSpPr>
        <p:spPr>
          <a:xfrm>
            <a:off x="5791200" y="1845734"/>
            <a:ext cx="257556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REASON IF INVALID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Cannot contain “ . ”</a:t>
            </a:r>
          </a:p>
          <a:p>
            <a:r>
              <a:rPr lang="en-US" dirty="0"/>
              <a:t>Cannot begin with digit</a:t>
            </a:r>
          </a:p>
          <a:p>
            <a:endParaRPr lang="en-US" dirty="0"/>
          </a:p>
          <a:p>
            <a:r>
              <a:rPr lang="en-US" dirty="0"/>
              <a:t>Cannot contain “ $ 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B8E4E6D3-2550-68EF-A719-C4285397378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2.6</a:t>
            </a:r>
          </a:p>
        </p:txBody>
      </p:sp>
      <p:sp>
        <p:nvSpPr>
          <p:cNvPr id="32771" name="Subtitle 2">
            <a:extLst>
              <a:ext uri="{FF2B5EF4-FFF2-40B4-BE49-F238E27FC236}">
                <a16:creationId xmlns:a16="http://schemas.microsoft.com/office/drawing/2014/main" id="{7F9E8CD3-AA42-5E11-19F1-8DD8273D13C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Integer Data Types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76150E87-7A8B-52E1-177E-31FC10D957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Integer Data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6983B8-74E4-255F-7218-6D76FEABF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28800"/>
            <a:ext cx="8305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Integer variables can hold whole numbers such as 12, 7, and -99.</a:t>
            </a:r>
            <a:br>
              <a:rPr lang="en-US" sz="2400" kern="0">
                <a:latin typeface="+mn-lt"/>
                <a:cs typeface="+mn-cs"/>
              </a:rPr>
            </a:br>
            <a:endParaRPr lang="en-US" sz="2400" kern="0">
              <a:latin typeface="+mn-lt"/>
              <a:cs typeface="+mn-cs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en-US" sz="2400" kern="0">
              <a:latin typeface="+mn-lt"/>
              <a:cs typeface="+mn-cs"/>
            </a:endParaRPr>
          </a:p>
        </p:txBody>
      </p:sp>
      <p:pic>
        <p:nvPicPr>
          <p:cNvPr id="33796" name="Picture 2">
            <a:extLst>
              <a:ext uri="{FF2B5EF4-FFF2-40B4-BE49-F238E27FC236}">
                <a16:creationId xmlns:a16="http://schemas.microsoft.com/office/drawing/2014/main" id="{01289408-EE7F-6044-92AC-66FE243D8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667000"/>
            <a:ext cx="804862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00BEF1-FD56-2B85-0E44-2A587636DDC4}"/>
              </a:ext>
            </a:extLst>
          </p:cNvPr>
          <p:cNvSpPr txBox="1"/>
          <p:nvPr/>
        </p:nvSpPr>
        <p:spPr>
          <a:xfrm>
            <a:off x="803936" y="3287385"/>
            <a:ext cx="633507" cy="2616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DFF378-3DB8-2729-87D6-810CF3FE969A}"/>
              </a:ext>
            </a:extLst>
          </p:cNvPr>
          <p:cNvSpPr txBox="1"/>
          <p:nvPr/>
        </p:nvSpPr>
        <p:spPr>
          <a:xfrm>
            <a:off x="803936" y="3586047"/>
            <a:ext cx="1531188" cy="2616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                   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CA42A8-2EC7-7F1A-9D01-B72C2BCE2A94}"/>
              </a:ext>
            </a:extLst>
          </p:cNvPr>
          <p:cNvSpPr txBox="1"/>
          <p:nvPr/>
        </p:nvSpPr>
        <p:spPr>
          <a:xfrm>
            <a:off x="803936" y="4153624"/>
            <a:ext cx="922047" cy="2616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              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77A92-D5D4-869C-2CF7-CF070C5369B2}"/>
              </a:ext>
            </a:extLst>
          </p:cNvPr>
          <p:cNvSpPr txBox="1"/>
          <p:nvPr/>
        </p:nvSpPr>
        <p:spPr>
          <a:xfrm>
            <a:off x="803936" y="4463390"/>
            <a:ext cx="505267" cy="2616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E02D6C-2778-A113-06AF-7F0FECAF3B9D}"/>
              </a:ext>
            </a:extLst>
          </p:cNvPr>
          <p:cNvSpPr txBox="1"/>
          <p:nvPr/>
        </p:nvSpPr>
        <p:spPr>
          <a:xfrm>
            <a:off x="803936" y="4762377"/>
            <a:ext cx="1435008" cy="2616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                                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13DA2-2FCC-5467-0FFB-EB670C35141F}"/>
              </a:ext>
            </a:extLst>
          </p:cNvPr>
          <p:cNvSpPr txBox="1"/>
          <p:nvPr/>
        </p:nvSpPr>
        <p:spPr>
          <a:xfrm>
            <a:off x="803936" y="5059595"/>
            <a:ext cx="1050288" cy="2616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                   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5299E-DD7E-745E-3BF8-01FA4E7D586D}"/>
              </a:ext>
            </a:extLst>
          </p:cNvPr>
          <p:cNvSpPr txBox="1"/>
          <p:nvPr/>
        </p:nvSpPr>
        <p:spPr>
          <a:xfrm>
            <a:off x="822960" y="5563200"/>
            <a:ext cx="1947969" cy="2616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                                                       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D5FFCBC5-566A-5003-FAC2-39DB921EF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8064" y="5972110"/>
            <a:ext cx="5437306" cy="290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80" rIns="18288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FA8218"/>
                </a:solidFill>
              </a:rPr>
              <a:t>Exact values vary based on computer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D93C849A-766E-8512-FC4F-877FAA5CF7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Variables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9D782A46-CD11-5B45-A846-7778F7C6F6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/>
              <a:t>Variables of the same type can be defined</a:t>
            </a:r>
          </a:p>
          <a:p>
            <a:pPr marL="800100" lvl="1" indent="-342900"/>
            <a:r>
              <a:rPr lang="en-US" altLang="en-US" sz="2000" dirty="0"/>
              <a:t>On  separate lines:</a:t>
            </a:r>
          </a:p>
          <a:p>
            <a:pPr marL="457200" lvl="1" indent="0"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int length;</a:t>
            </a:r>
          </a:p>
          <a:p>
            <a:pPr marL="457200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int width;</a:t>
            </a:r>
          </a:p>
          <a:p>
            <a:pPr marL="457200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unsigned int area;</a:t>
            </a:r>
          </a:p>
          <a:p>
            <a:pPr marL="457200" lvl="1" indent="0"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800100" lvl="1" indent="-342900"/>
            <a:r>
              <a:rPr lang="en-US" altLang="en-US" sz="2000" dirty="0"/>
              <a:t>On the same line:</a:t>
            </a:r>
          </a:p>
          <a:p>
            <a:pPr marL="457200" lvl="1" indent="0"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int length, width;</a:t>
            </a:r>
          </a:p>
          <a:p>
            <a:pPr marL="457200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unsigned int area;</a:t>
            </a:r>
          </a:p>
          <a:p>
            <a:endParaRPr lang="en-US" altLang="en-US" sz="2400" dirty="0"/>
          </a:p>
          <a:p>
            <a:r>
              <a:rPr lang="en-US" altLang="en-US" sz="2400" dirty="0"/>
              <a:t>Variables of different types must be in different definitions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9DC355AF-4D8F-7EEF-2C05-77AFD854B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Integer Literals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39F9053E-03D5-AC52-2574-C8DB3E01B9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 integer literal is an integer value that is typed into a program’s code. For example:</a:t>
            </a:r>
            <a:br>
              <a:rPr lang="en-US" altLang="en-US"/>
            </a:br>
            <a:br>
              <a:rPr lang="en-US" altLang="en-US"/>
            </a:br>
            <a:r>
              <a:rPr lang="en-US" altLang="en-US" b="1">
                <a:solidFill>
                  <a:srgbClr val="FA8218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b="1" err="1">
                <a:solidFill>
                  <a:srgbClr val="FA8218"/>
                </a:solidFill>
                <a:latin typeface="Courier New" panose="02070309020205020404" pitchFamily="49" charset="0"/>
              </a:rPr>
              <a:t>itemsOrdered</a:t>
            </a:r>
            <a:r>
              <a:rPr lang="en-US" altLang="en-US" b="1">
                <a:solidFill>
                  <a:srgbClr val="FA8218"/>
                </a:solidFill>
                <a:latin typeface="Courier New" panose="02070309020205020404" pitchFamily="49" charset="0"/>
              </a:rPr>
              <a:t> = 15;</a:t>
            </a:r>
            <a:br>
              <a:rPr lang="en-US" altLang="en-US" b="1">
                <a:solidFill>
                  <a:srgbClr val="FA8218"/>
                </a:solidFill>
                <a:latin typeface="Courier New" panose="02070309020205020404" pitchFamily="49" charset="0"/>
              </a:rPr>
            </a:br>
            <a:br>
              <a:rPr lang="en-US" altLang="en-US"/>
            </a:br>
            <a:r>
              <a:rPr lang="en-US" altLang="en-US"/>
              <a:t>In this code, 15 is an integer literal.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>
            <a:extLst>
              <a:ext uri="{FF2B5EF4-FFF2-40B4-BE49-F238E27FC236}">
                <a16:creationId xmlns:a16="http://schemas.microsoft.com/office/drawing/2014/main" id="{098D3162-E5CC-DE62-4C29-2CC9470ED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9435"/>
            <a:ext cx="7162800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itle 1">
            <a:extLst>
              <a:ext uri="{FF2B5EF4-FFF2-40B4-BE49-F238E27FC236}">
                <a16:creationId xmlns:a16="http://schemas.microsoft.com/office/drawing/2014/main" id="{1D4F0204-ECF2-B168-D6DA-8301E8617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Integer Types in Program 2-11</a:t>
            </a:r>
          </a:p>
        </p:txBody>
      </p:sp>
      <p:sp>
        <p:nvSpPr>
          <p:cNvPr id="35844" name="Text Box 3">
            <a:extLst>
              <a:ext uri="{FF2B5EF4-FFF2-40B4-BE49-F238E27FC236}">
                <a16:creationId xmlns:a16="http://schemas.microsoft.com/office/drawing/2014/main" id="{04874284-7B5A-FE67-02A2-9E101CFF2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819400"/>
            <a:ext cx="38862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FA8218"/>
                </a:solidFill>
              </a:rPr>
              <a:t>This program has three variables: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FA8218"/>
                </a:solidFill>
              </a:rPr>
              <a:t>checking, miles, and diameter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>
            <a:extLst>
              <a:ext uri="{FF2B5EF4-FFF2-40B4-BE49-F238E27FC236}">
                <a16:creationId xmlns:a16="http://schemas.microsoft.com/office/drawing/2014/main" id="{7A1289B9-69F2-AA7F-1455-4AAD108820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6604"/>
            <a:ext cx="7772400" cy="1450757"/>
          </a:xfrm>
        </p:spPr>
        <p:txBody>
          <a:bodyPr/>
          <a:lstStyle/>
          <a:p>
            <a:r>
              <a:rPr lang="en-US" altLang="en-US"/>
              <a:t>Integer Literals in Program 2-11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D9EA91-739C-0B3A-8D50-889A8F71BD22}"/>
              </a:ext>
            </a:extLst>
          </p:cNvPr>
          <p:cNvGrpSpPr/>
          <p:nvPr/>
        </p:nvGrpSpPr>
        <p:grpSpPr>
          <a:xfrm>
            <a:off x="1143000" y="1828800"/>
            <a:ext cx="7078663" cy="4954588"/>
            <a:chOff x="457200" y="1219200"/>
            <a:chExt cx="7078663" cy="4954588"/>
          </a:xfrm>
        </p:grpSpPr>
        <p:pic>
          <p:nvPicPr>
            <p:cNvPr id="37890" name="Picture 1">
              <a:extLst>
                <a:ext uri="{FF2B5EF4-FFF2-40B4-BE49-F238E27FC236}">
                  <a16:creationId xmlns:a16="http://schemas.microsoft.com/office/drawing/2014/main" id="{DF3440CC-A11E-B805-3FD0-A0C0EFB5E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219200"/>
              <a:ext cx="7078663" cy="4954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892" name="Oval 3">
              <a:extLst>
                <a:ext uri="{FF2B5EF4-FFF2-40B4-BE49-F238E27FC236}">
                  <a16:creationId xmlns:a16="http://schemas.microsoft.com/office/drawing/2014/main" id="{11674D41-C778-8493-EF22-7CBD427DF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5213" y="3665538"/>
              <a:ext cx="461962" cy="285750"/>
            </a:xfrm>
            <a:prstGeom prst="ellips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893" name="Oval 4">
              <a:extLst>
                <a:ext uri="{FF2B5EF4-FFF2-40B4-BE49-F238E27FC236}">
                  <a16:creationId xmlns:a16="http://schemas.microsoft.com/office/drawing/2014/main" id="{09077CFE-C686-2FAE-9A16-5899AA15D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963" y="3906838"/>
              <a:ext cx="615950" cy="274637"/>
            </a:xfrm>
            <a:prstGeom prst="ellips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894" name="Oval 5">
              <a:extLst>
                <a:ext uri="{FF2B5EF4-FFF2-40B4-BE49-F238E27FC236}">
                  <a16:creationId xmlns:a16="http://schemas.microsoft.com/office/drawing/2014/main" id="{F2F2DE78-A6E7-C96A-275E-B684DB48A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7275" y="4114800"/>
              <a:ext cx="873125" cy="325438"/>
            </a:xfrm>
            <a:prstGeom prst="ellips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895" name="Text Box 6">
              <a:extLst>
                <a:ext uri="{FF2B5EF4-FFF2-40B4-BE49-F238E27FC236}">
                  <a16:creationId xmlns:a16="http://schemas.microsoft.com/office/drawing/2014/main" id="{1E847D6C-B4F4-2971-2D84-6A644F7BB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363" y="3362325"/>
              <a:ext cx="2306637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rgbClr val="FA8218"/>
                  </a:solidFill>
                </a:rPr>
                <a:t>Integer Literals</a:t>
              </a:r>
            </a:p>
          </p:txBody>
        </p:sp>
        <p:sp>
          <p:nvSpPr>
            <p:cNvPr id="37896" name="Line 7">
              <a:extLst>
                <a:ext uri="{FF2B5EF4-FFF2-40B4-BE49-F238E27FC236}">
                  <a16:creationId xmlns:a16="http://schemas.microsoft.com/office/drawing/2014/main" id="{F0BBB382-5DE0-678A-9C6D-9323A39580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9088" y="3478213"/>
              <a:ext cx="1843087" cy="330200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7897" name="Line 8">
              <a:extLst>
                <a:ext uri="{FF2B5EF4-FFF2-40B4-BE49-F238E27FC236}">
                  <a16:creationId xmlns:a16="http://schemas.microsoft.com/office/drawing/2014/main" id="{EF0B1728-901C-1C2F-6FEA-7E9774982F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36838" y="3478213"/>
              <a:ext cx="2065337" cy="560387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7898" name="Line 9">
              <a:extLst>
                <a:ext uri="{FF2B5EF4-FFF2-40B4-BE49-F238E27FC236}">
                  <a16:creationId xmlns:a16="http://schemas.microsoft.com/office/drawing/2014/main" id="{30BD1AC2-C2DD-8F68-D853-982C3A40D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71825" y="3478213"/>
              <a:ext cx="1530350" cy="703262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F172BBD2-C1CD-A985-0DE4-B19FD3EFAF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Integer Literals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6E531A01-CC18-18E8-DC2C-410F4EB25A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/>
              <a:t>Integer literals are stored in memory as </a:t>
            </a:r>
            <a:r>
              <a:rPr lang="en-US" altLang="en-US" err="1">
                <a:latin typeface="Courier New" panose="02070309020205020404" pitchFamily="49" charset="0"/>
              </a:rPr>
              <a:t>int</a:t>
            </a:r>
            <a:r>
              <a:rPr lang="en-US" altLang="en-US" err="1"/>
              <a:t>s</a:t>
            </a:r>
            <a:r>
              <a:rPr lang="en-US" altLang="en-US"/>
              <a:t> by default</a:t>
            </a:r>
          </a:p>
          <a:p>
            <a:pPr>
              <a:spcBef>
                <a:spcPct val="30000"/>
              </a:spcBef>
            </a:pPr>
            <a:r>
              <a:rPr lang="en-US" altLang="en-US" sz="2400"/>
              <a:t>To store an integer constant in a long memory location, put ‘</a:t>
            </a:r>
            <a:r>
              <a:rPr lang="en-US" altLang="en-US" sz="2400">
                <a:latin typeface="Courier New" panose="02070309020205020404" pitchFamily="49" charset="0"/>
              </a:rPr>
              <a:t>L</a:t>
            </a:r>
            <a:r>
              <a:rPr lang="en-US" altLang="en-US" sz="2400"/>
              <a:t>’ at the end of the number:   </a:t>
            </a:r>
            <a:r>
              <a:rPr lang="en-US" altLang="en-US" sz="2400">
                <a:latin typeface="Courier New" panose="02070309020205020404" pitchFamily="49" charset="0"/>
              </a:rPr>
              <a:t>1234L</a:t>
            </a:r>
          </a:p>
          <a:p>
            <a:pPr>
              <a:spcBef>
                <a:spcPct val="30000"/>
              </a:spcBef>
            </a:pPr>
            <a:endParaRPr lang="en-US" altLang="en-US" sz="800">
              <a:latin typeface="Courier New" panose="02070309020205020404" pitchFamily="49" charset="0"/>
            </a:endParaRPr>
          </a:p>
          <a:p>
            <a:pPr>
              <a:spcBef>
                <a:spcPct val="30000"/>
              </a:spcBef>
            </a:pPr>
            <a:r>
              <a:rPr lang="en-US" altLang="en-US" sz="2400"/>
              <a:t>To store an integer constant in a long </a:t>
            </a:r>
            <a:r>
              <a:rPr lang="en-US" altLang="en-US" sz="2400" err="1"/>
              <a:t>long</a:t>
            </a:r>
            <a:r>
              <a:rPr lang="en-US" altLang="en-US" sz="2400"/>
              <a:t> memory location, put ‘</a:t>
            </a:r>
            <a:r>
              <a:rPr lang="en-US" altLang="en-US" sz="2400">
                <a:latin typeface="Courier New" panose="02070309020205020404" pitchFamily="49" charset="0"/>
              </a:rPr>
              <a:t>LL</a:t>
            </a:r>
            <a:r>
              <a:rPr lang="en-US" altLang="en-US" sz="2400"/>
              <a:t>’ at the end of the number:   </a:t>
            </a:r>
            <a:r>
              <a:rPr lang="en-US" altLang="en-US" sz="2400">
                <a:latin typeface="Courier New" panose="02070309020205020404" pitchFamily="49" charset="0"/>
              </a:rPr>
              <a:t>324LL</a:t>
            </a:r>
          </a:p>
          <a:p>
            <a:pPr>
              <a:spcBef>
                <a:spcPct val="30000"/>
              </a:spcBef>
            </a:pPr>
            <a:endParaRPr lang="en-US" altLang="en-US" sz="800"/>
          </a:p>
          <a:p>
            <a:pPr>
              <a:spcBef>
                <a:spcPct val="30000"/>
              </a:spcBef>
            </a:pPr>
            <a:r>
              <a:rPr lang="en-US" altLang="en-US" sz="2400"/>
              <a:t>Constants that begin with ‘</a:t>
            </a:r>
            <a:r>
              <a:rPr lang="en-US" altLang="en-US" sz="2400">
                <a:latin typeface="Courier New" panose="02070309020205020404" pitchFamily="49" charset="0"/>
              </a:rPr>
              <a:t>0</a:t>
            </a:r>
            <a:r>
              <a:rPr lang="en-US" altLang="en-US" sz="2400"/>
              <a:t>’ (zero) are base 8:   </a:t>
            </a:r>
            <a:r>
              <a:rPr lang="en-US" altLang="en-US" sz="2400">
                <a:latin typeface="Courier New" panose="02070309020205020404" pitchFamily="49" charset="0"/>
              </a:rPr>
              <a:t>075</a:t>
            </a:r>
          </a:p>
          <a:p>
            <a:pPr>
              <a:spcBef>
                <a:spcPct val="30000"/>
              </a:spcBef>
            </a:pPr>
            <a:endParaRPr lang="en-US" altLang="en-US" sz="800"/>
          </a:p>
          <a:p>
            <a:pPr>
              <a:spcBef>
                <a:spcPct val="30000"/>
              </a:spcBef>
            </a:pPr>
            <a:r>
              <a:rPr lang="en-US" altLang="en-US" sz="2400"/>
              <a:t>Constants that begin with ‘</a:t>
            </a:r>
            <a:r>
              <a:rPr lang="en-US" altLang="en-US" sz="2400">
                <a:latin typeface="Courier New" panose="02070309020205020404" pitchFamily="49" charset="0"/>
              </a:rPr>
              <a:t>0x</a:t>
            </a:r>
            <a:r>
              <a:rPr lang="en-US" altLang="en-US" sz="2400"/>
              <a:t>’ are base 16:    </a:t>
            </a:r>
            <a:r>
              <a:rPr lang="en-US" altLang="en-US" sz="2400">
                <a:latin typeface="Courier New" panose="02070309020205020404" pitchFamily="49" charset="0"/>
              </a:rPr>
              <a:t>0x75A</a:t>
            </a:r>
            <a:endParaRPr lang="en-US" altLang="en-US" sz="2400"/>
          </a:p>
          <a:p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5504E535-F3D5-BA75-BB9C-D203BCAD92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2.7</a:t>
            </a:r>
          </a:p>
        </p:txBody>
      </p:sp>
      <p:sp>
        <p:nvSpPr>
          <p:cNvPr id="39939" name="Subtitle 2">
            <a:extLst>
              <a:ext uri="{FF2B5EF4-FFF2-40B4-BE49-F238E27FC236}">
                <a16:creationId xmlns:a16="http://schemas.microsoft.com/office/drawing/2014/main" id="{DCD0D3AB-EFB9-E155-4C3E-320B8547AA4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/>
              <a:t> Data Type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A9392A53-3364-36FA-8BA7-82B07D89C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dirty="0"/>
              <a:t> Data Type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FCD0E819-F31D-4D0D-284E-7602905170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Used to hold characters or very small integer values</a:t>
            </a:r>
          </a:p>
          <a:p>
            <a:r>
              <a:rPr lang="en-US" altLang="en-US" dirty="0"/>
              <a:t>Usually 1 byte of memory</a:t>
            </a:r>
          </a:p>
          <a:p>
            <a:r>
              <a:rPr lang="en-US" altLang="en-US" dirty="0"/>
              <a:t>Numeric value of character from the character set is stored in memory:</a:t>
            </a:r>
          </a:p>
          <a:p>
            <a:pPr lvl="2"/>
            <a:r>
              <a:rPr lang="en-US" altLang="en-US" dirty="0">
                <a:hlinkClick r:id="rId2"/>
              </a:rPr>
              <a:t>www.ascii-code.com</a:t>
            </a:r>
            <a:r>
              <a:rPr lang="en-US" altLang="en-US" dirty="0"/>
              <a:t>	ASCII code also in Appendix A</a:t>
            </a:r>
          </a:p>
          <a:p>
            <a:pPr lvl="2"/>
            <a:endParaRPr lang="en-US" altLang="en-US" dirty="0"/>
          </a:p>
          <a:p>
            <a:endParaRPr lang="en-US" altLang="en-US" dirty="0"/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F77B5E75-37AB-FF24-3D87-AE7288856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648200"/>
            <a:ext cx="2590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char letter;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letter = 'C';</a:t>
            </a:r>
          </a:p>
        </p:txBody>
      </p:sp>
      <p:sp>
        <p:nvSpPr>
          <p:cNvPr id="40965" name="Text Box 5">
            <a:extLst>
              <a:ext uri="{FF2B5EF4-FFF2-40B4-BE49-F238E27FC236}">
                <a16:creationId xmlns:a16="http://schemas.microsoft.com/office/drawing/2014/main" id="{F3E38929-6053-EDA3-EB45-FAF577F64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7438" y="4648200"/>
            <a:ext cx="16398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MEMORY: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letter</a:t>
            </a: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8E22EDE8-6CF1-F9F4-DEDF-B3D52D85B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334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67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D16CE6D-F48B-3923-A082-F669E2B43B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Parts of a C++ Program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7D950EA-0703-9135-1F74-83B916A5F8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// sample C++ program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#include &lt;iostream&gt;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using namespace std;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int main() 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</a:t>
            </a:r>
            <a:r>
              <a:rPr lang="en-US" altLang="en-US" sz="1800" err="1">
                <a:latin typeface="Courier New" panose="02070309020205020404" pitchFamily="49" charset="0"/>
              </a:rPr>
              <a:t>cout</a:t>
            </a:r>
            <a:r>
              <a:rPr lang="en-US" altLang="en-US" sz="1800">
                <a:latin typeface="Courier New" panose="02070309020205020404" pitchFamily="49" charset="0"/>
              </a:rPr>
              <a:t> &lt;&lt; "Hello, world!";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return 0;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Char char="•"/>
            </a:pPr>
            <a:endParaRPr lang="en-US" altLang="en-US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04714CC9-FCD7-F3AF-5277-79F7740C6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C93B6-F17C-2682-C548-4C13AF25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Character literals must be enclosed in single quote marks. Example: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                         </a:t>
            </a:r>
            <a:r>
              <a:rPr lang="en-US" altLang="en-US">
                <a:latin typeface="Courier New" pitchFamily="-16" charset="0"/>
              </a:rPr>
              <a:t>'A'</a:t>
            </a:r>
          </a:p>
          <a:p>
            <a:pPr marL="0" indent="0">
              <a:buFontTx/>
              <a:buNone/>
              <a:defRPr/>
            </a:pPr>
            <a:br>
              <a:rPr lang="en-US" altLang="en-US"/>
            </a:b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F24A86CD-0768-CF40-6E51-3AB4D50A62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Character Literals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3F527F-5FAE-2FEA-3228-04A172F7101A}"/>
              </a:ext>
            </a:extLst>
          </p:cNvPr>
          <p:cNvGrpSpPr/>
          <p:nvPr/>
        </p:nvGrpSpPr>
        <p:grpSpPr>
          <a:xfrm>
            <a:off x="1250156" y="1828800"/>
            <a:ext cx="6643688" cy="4797425"/>
            <a:chOff x="1066800" y="1295400"/>
            <a:chExt cx="6643688" cy="4797425"/>
          </a:xfrm>
        </p:grpSpPr>
        <p:pic>
          <p:nvPicPr>
            <p:cNvPr id="43011" name="Picture 1">
              <a:extLst>
                <a:ext uri="{FF2B5EF4-FFF2-40B4-BE49-F238E27FC236}">
                  <a16:creationId xmlns:a16="http://schemas.microsoft.com/office/drawing/2014/main" id="{DCE1FC74-26EE-824D-9344-B508EEEF51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1295400"/>
              <a:ext cx="6643688" cy="479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12" name="TextBox 2">
              <a:extLst>
                <a:ext uri="{FF2B5EF4-FFF2-40B4-BE49-F238E27FC236}">
                  <a16:creationId xmlns:a16="http://schemas.microsoft.com/office/drawing/2014/main" id="{908D1029-D98F-7D6B-3946-2F477C11E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1301750"/>
              <a:ext cx="165893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Program 2-15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1C7CFFB8-1E11-1406-FA0C-4315005DC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 Strings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F1CB4D3E-B18A-8FA3-4587-33CAC0356C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A series of characters in consecutive memory locations:</a:t>
            </a:r>
          </a:p>
          <a:p>
            <a:pPr marL="457200" lvl="1" indent="0"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"Hello"</a:t>
            </a:r>
            <a:endParaRPr lang="en-US" altLang="en-US" sz="2400"/>
          </a:p>
          <a:p>
            <a:r>
              <a:rPr lang="en-US" altLang="en-US" sz="2800"/>
              <a:t>Stored with the </a:t>
            </a:r>
            <a:r>
              <a:rPr lang="en-US" altLang="en-US" sz="2800" u="sng"/>
              <a:t>null terminator</a:t>
            </a:r>
            <a:r>
              <a:rPr lang="en-US" altLang="en-US" sz="2800"/>
              <a:t>, </a:t>
            </a:r>
            <a:r>
              <a:rPr lang="en-US" altLang="en-US" sz="2800" b="1">
                <a:solidFill>
                  <a:srgbClr val="FA8218"/>
                </a:solidFill>
                <a:latin typeface="Courier New" panose="02070309020205020404" pitchFamily="49" charset="0"/>
              </a:rPr>
              <a:t>\0</a:t>
            </a:r>
            <a:r>
              <a:rPr lang="en-US" altLang="en-US" sz="2800"/>
              <a:t>, at the end:</a:t>
            </a:r>
          </a:p>
          <a:p>
            <a:pPr marL="457200" lvl="1" indent="0">
              <a:buNone/>
            </a:pPr>
            <a:endParaRPr lang="en-US" altLang="en-US" sz="2400"/>
          </a:p>
          <a:p>
            <a:r>
              <a:rPr lang="en-US" altLang="en-US" sz="2800"/>
              <a:t>Comprised of the characters between the </a:t>
            </a:r>
            <a:r>
              <a:rPr lang="en-US" altLang="en-US" sz="2800">
                <a:latin typeface="Courier New" panose="02070309020205020404" pitchFamily="49" charset="0"/>
              </a:rPr>
              <a:t>" "</a:t>
            </a:r>
            <a:endParaRPr lang="en-US" altLang="en-US" sz="2800"/>
          </a:p>
          <a:p>
            <a:endParaRPr lang="en-US" altLang="en-US"/>
          </a:p>
          <a:p>
            <a:endParaRPr lang="en-US" altLang="en-US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26E8EA59-4787-480B-4CD1-EDC6B3EB699C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4724400"/>
          <a:ext cx="4495800" cy="533400"/>
        </p:xfrm>
        <a:graphic>
          <a:graphicData uri="http://schemas.openxmlformats.org/drawingml/2006/table">
            <a:tbl>
              <a:tblPr/>
              <a:tblGrid>
                <a:gridCol w="74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A8218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66BF-207D-A0FB-F6DF-5BFA900F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4EB85-5E97-1D2B-28E6-629F73B133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character is a single character, and only takes 1 byte of memory</a:t>
            </a:r>
          </a:p>
          <a:p>
            <a:r>
              <a:rPr lang="en-US" dirty="0"/>
              <a:t>Surrounded by single quotes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‘A’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7D7EF-60F1-2695-CF2E-4DEB547886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string is a series of characters and take up a consecutive sequence of bytes in memory</a:t>
            </a:r>
          </a:p>
          <a:p>
            <a:r>
              <a:rPr lang="en-US" dirty="0"/>
              <a:t>Surrounded by double quotes</a:t>
            </a:r>
          </a:p>
          <a:p>
            <a:r>
              <a:rPr lang="en-US" dirty="0"/>
              <a:t>Requires a null character to depict the end of the string</a:t>
            </a:r>
          </a:p>
          <a:p>
            <a:endParaRPr lang="en-US" dirty="0"/>
          </a:p>
          <a:p>
            <a:r>
              <a:rPr lang="en-US" dirty="0"/>
              <a:t>“A”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5C642BF-9F27-8614-1A0A-0A45E8A85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538782"/>
              </p:ext>
            </p:extLst>
          </p:nvPr>
        </p:nvGraphicFramePr>
        <p:xfrm>
          <a:off x="5669280" y="4451096"/>
          <a:ext cx="1261872" cy="37084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630936">
                  <a:extLst>
                    <a:ext uri="{9D8B030D-6E8A-4147-A177-3AD203B41FA5}">
                      <a16:colId xmlns:a16="http://schemas.microsoft.com/office/drawing/2014/main" val="136287299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390723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3311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48677A-2163-BD39-B0F3-D7D045DD0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500070"/>
              </p:ext>
            </p:extLst>
          </p:nvPr>
        </p:nvGraphicFramePr>
        <p:xfrm>
          <a:off x="1901952" y="4451096"/>
          <a:ext cx="630936" cy="37084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630936">
                  <a:extLst>
                    <a:ext uri="{9D8B030D-6E8A-4147-A177-3AD203B41FA5}">
                      <a16:colId xmlns:a16="http://schemas.microsoft.com/office/drawing/2014/main" val="136287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331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2429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E76DD633-939B-4206-8F81-653DE5ADF0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2.8</a:t>
            </a:r>
          </a:p>
        </p:txBody>
      </p:sp>
      <p:sp>
        <p:nvSpPr>
          <p:cNvPr id="45059" name="Subtitle 2">
            <a:extLst>
              <a:ext uri="{FF2B5EF4-FFF2-40B4-BE49-F238E27FC236}">
                <a16:creationId xmlns:a16="http://schemas.microsoft.com/office/drawing/2014/main" id="{CBE098A4-A809-0ECF-0AC6-DA611CA86FA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C++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/>
              <a:t> Class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C4F8DA1E-6851-0FE8-B1C9-0AC862D8E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C++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8BBE9-1B5C-245B-9E01-FEFA15B54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en-US" sz="2800"/>
              <a:t>Special data type supports working with strings</a:t>
            </a:r>
          </a:p>
          <a:p>
            <a:pPr marL="0" indent="0">
              <a:lnSpc>
                <a:spcPct val="85000"/>
              </a:lnSpc>
              <a:buFontTx/>
              <a:buNone/>
              <a:defRPr/>
            </a:pPr>
            <a:r>
              <a:rPr lang="en-US" altLang="en-US" sz="2800"/>
              <a:t>	</a:t>
            </a:r>
            <a:r>
              <a:rPr lang="en-US" altLang="en-US" sz="2800">
                <a:latin typeface="Courier New" pitchFamily="-16" charset="0"/>
              </a:rPr>
              <a:t>#include &lt;string&gt;</a:t>
            </a:r>
          </a:p>
          <a:p>
            <a:pPr>
              <a:lnSpc>
                <a:spcPct val="85000"/>
              </a:lnSpc>
              <a:defRPr/>
            </a:pPr>
            <a:r>
              <a:rPr lang="en-US" altLang="en-US" sz="2800"/>
              <a:t>Can define </a:t>
            </a:r>
            <a:r>
              <a:rPr lang="en-US" altLang="en-US" sz="2800">
                <a:latin typeface="Courier New" pitchFamily="-16" charset="0"/>
              </a:rPr>
              <a:t>string</a:t>
            </a:r>
            <a:r>
              <a:rPr lang="en-US" altLang="en-US" sz="2800"/>
              <a:t> variables in programs:</a:t>
            </a:r>
          </a:p>
          <a:p>
            <a:pPr marL="457200" lvl="1" indent="0">
              <a:lnSpc>
                <a:spcPct val="85000"/>
              </a:lnSpc>
              <a:buClr>
                <a:srgbClr val="3333CC"/>
              </a:buClr>
              <a:buFontTx/>
              <a:buNone/>
              <a:defRPr/>
            </a:pPr>
            <a:r>
              <a:rPr lang="en-US" altLang="en-US" sz="2400">
                <a:latin typeface="Courier New" pitchFamily="-16" charset="0"/>
              </a:rPr>
              <a:t>	string </a:t>
            </a:r>
            <a:r>
              <a:rPr lang="en-US" altLang="en-US" sz="2400" err="1">
                <a:latin typeface="Courier New" pitchFamily="-16" charset="0"/>
              </a:rPr>
              <a:t>firstName</a:t>
            </a:r>
            <a:r>
              <a:rPr lang="en-US" altLang="en-US" sz="2400">
                <a:latin typeface="Courier New" pitchFamily="-16" charset="0"/>
              </a:rPr>
              <a:t>, </a:t>
            </a:r>
            <a:r>
              <a:rPr lang="en-US" altLang="en-US" sz="2400" err="1">
                <a:latin typeface="Courier New" pitchFamily="-16" charset="0"/>
              </a:rPr>
              <a:t>lastName</a:t>
            </a:r>
            <a:r>
              <a:rPr lang="en-US" altLang="en-US" sz="2400">
                <a:latin typeface="Courier New" pitchFamily="-16" charset="0"/>
              </a:rPr>
              <a:t>;</a:t>
            </a:r>
          </a:p>
          <a:p>
            <a:pPr>
              <a:lnSpc>
                <a:spcPct val="85000"/>
              </a:lnSpc>
              <a:defRPr/>
            </a:pPr>
            <a:r>
              <a:rPr lang="en-US" altLang="en-US" sz="2800"/>
              <a:t>Can receive values with assignment operator:</a:t>
            </a:r>
          </a:p>
          <a:p>
            <a:pPr marL="457200" lvl="1" indent="0">
              <a:lnSpc>
                <a:spcPct val="85000"/>
              </a:lnSpc>
              <a:buClr>
                <a:srgbClr val="3333CC"/>
              </a:buClr>
              <a:buFontTx/>
              <a:buNone/>
              <a:defRPr/>
            </a:pPr>
            <a:r>
              <a:rPr lang="en-US" altLang="en-US" sz="2400">
                <a:latin typeface="Courier New" pitchFamily="-16" charset="0"/>
              </a:rPr>
              <a:t>	</a:t>
            </a:r>
            <a:r>
              <a:rPr lang="en-US" altLang="en-US" sz="2400" err="1">
                <a:latin typeface="Courier New" pitchFamily="-16" charset="0"/>
              </a:rPr>
              <a:t>firstName</a:t>
            </a:r>
            <a:r>
              <a:rPr lang="en-US" altLang="en-US" sz="2400">
                <a:latin typeface="Courier New" pitchFamily="-16" charset="0"/>
              </a:rPr>
              <a:t> = "George";</a:t>
            </a:r>
          </a:p>
          <a:p>
            <a:pPr marL="457200" lvl="1" indent="0">
              <a:lnSpc>
                <a:spcPct val="85000"/>
              </a:lnSpc>
              <a:buClr>
                <a:srgbClr val="3333CC"/>
              </a:buClr>
              <a:buFontTx/>
              <a:buNone/>
              <a:defRPr/>
            </a:pPr>
            <a:r>
              <a:rPr lang="en-US" altLang="en-US" sz="2400">
                <a:latin typeface="Courier New" pitchFamily="-16" charset="0"/>
              </a:rPr>
              <a:t>	</a:t>
            </a:r>
            <a:r>
              <a:rPr lang="en-US" altLang="en-US" sz="2400" err="1">
                <a:latin typeface="Courier New" pitchFamily="-16" charset="0"/>
              </a:rPr>
              <a:t>lastName</a:t>
            </a:r>
            <a:r>
              <a:rPr lang="en-US" altLang="en-US" sz="2400">
                <a:latin typeface="Courier New" pitchFamily="-16" charset="0"/>
              </a:rPr>
              <a:t> = "Washington";</a:t>
            </a:r>
          </a:p>
          <a:p>
            <a:pPr>
              <a:lnSpc>
                <a:spcPct val="85000"/>
              </a:lnSpc>
              <a:defRPr/>
            </a:pPr>
            <a:r>
              <a:rPr lang="en-US" altLang="en-US" sz="2800"/>
              <a:t>Can be displayed via </a:t>
            </a:r>
            <a:r>
              <a:rPr lang="en-US" altLang="en-US" sz="2800">
                <a:latin typeface="Courier New" pitchFamily="-16" charset="0"/>
              </a:rPr>
              <a:t>cout</a:t>
            </a:r>
          </a:p>
          <a:p>
            <a:pPr marL="457200" lvl="1" indent="0">
              <a:lnSpc>
                <a:spcPct val="85000"/>
              </a:lnSpc>
              <a:buClr>
                <a:srgbClr val="3333CC"/>
              </a:buClr>
              <a:buFontTx/>
              <a:buNone/>
              <a:defRPr/>
            </a:pPr>
            <a:r>
              <a:rPr lang="en-US" altLang="en-US" sz="2400">
                <a:latin typeface="Courier New" pitchFamily="-16" charset="0"/>
              </a:rPr>
              <a:t>	cout &lt;&lt; </a:t>
            </a:r>
            <a:r>
              <a:rPr lang="en-US" altLang="en-US" sz="2400" err="1">
                <a:latin typeface="Courier New" pitchFamily="-16" charset="0"/>
              </a:rPr>
              <a:t>firstName</a:t>
            </a:r>
            <a:r>
              <a:rPr lang="en-US" altLang="en-US" sz="2400">
                <a:latin typeface="Courier New" pitchFamily="-16" charset="0"/>
              </a:rPr>
              <a:t> &lt;&lt; " " &lt;&lt; </a:t>
            </a:r>
            <a:r>
              <a:rPr lang="en-US" altLang="en-US" sz="2400" err="1">
                <a:latin typeface="Courier New" pitchFamily="-16" charset="0"/>
              </a:rPr>
              <a:t>lastName</a:t>
            </a:r>
            <a:r>
              <a:rPr lang="en-US" altLang="en-US" sz="2400">
                <a:latin typeface="Courier New" pitchFamily="-16" charset="0"/>
              </a:rPr>
              <a:t>;</a:t>
            </a:r>
            <a:endParaRPr lang="en-US" altLang="en-US" sz="240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BD6CA660-A6A5-D56D-20B8-9696324E94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The </a:t>
            </a:r>
            <a:r>
              <a:rPr lang="en-US" altLang="en-US" sz="400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4000"/>
              <a:t> Class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269B67-5284-E14C-D5F2-AD98B8E6E30A}"/>
              </a:ext>
            </a:extLst>
          </p:cNvPr>
          <p:cNvGrpSpPr/>
          <p:nvPr/>
        </p:nvGrpSpPr>
        <p:grpSpPr>
          <a:xfrm>
            <a:off x="718978" y="2075596"/>
            <a:ext cx="7751763" cy="4495800"/>
            <a:chOff x="609600" y="1371600"/>
            <a:chExt cx="7751763" cy="4495800"/>
          </a:xfrm>
        </p:grpSpPr>
        <p:pic>
          <p:nvPicPr>
            <p:cNvPr id="47107" name="Picture 1">
              <a:extLst>
                <a:ext uri="{FF2B5EF4-FFF2-40B4-BE49-F238E27FC236}">
                  <a16:creationId xmlns:a16="http://schemas.microsoft.com/office/drawing/2014/main" id="{E88E1760-295D-3BFD-B33B-69375FDAA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371600"/>
              <a:ext cx="7751763" cy="449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08" name="TextBox 2">
              <a:extLst>
                <a:ext uri="{FF2B5EF4-FFF2-40B4-BE49-F238E27FC236}">
                  <a16:creationId xmlns:a16="http://schemas.microsoft.com/office/drawing/2014/main" id="{8C838452-2985-AB20-8A71-1F01D61A7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063" y="1384300"/>
              <a:ext cx="16589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Program 2-16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D5391B37-D998-22B4-3F94-A5BF95C7BAE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2.9</a:t>
            </a:r>
          </a:p>
        </p:txBody>
      </p:sp>
      <p:sp>
        <p:nvSpPr>
          <p:cNvPr id="48131" name="Subtitle 2">
            <a:extLst>
              <a:ext uri="{FF2B5EF4-FFF2-40B4-BE49-F238E27FC236}">
                <a16:creationId xmlns:a16="http://schemas.microsoft.com/office/drawing/2014/main" id="{F38C9D9C-2FBB-6AE3-2853-807277376B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Floating-Point Data Types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502B0FFA-A6B2-A68B-2D98-E379C8EA05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Floating-Point Data Types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ADFCBD7F-650C-ABA3-05E2-8A6897B22A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The floating-point data types are:</a:t>
            </a:r>
            <a:br>
              <a:rPr lang="en-US" altLang="en-US" sz="2400" dirty="0"/>
            </a:br>
            <a:r>
              <a:rPr lang="en-US" altLang="en-US" sz="2400" b="1" dirty="0">
                <a:solidFill>
                  <a:srgbClr val="FA8218"/>
                </a:solidFill>
                <a:latin typeface="Courier New" panose="02070309020205020404" pitchFamily="49" charset="0"/>
              </a:rPr>
              <a:t>float</a:t>
            </a:r>
            <a:br>
              <a:rPr lang="en-US" altLang="en-US" sz="2400" b="1" dirty="0">
                <a:solidFill>
                  <a:srgbClr val="FA8218"/>
                </a:solidFill>
                <a:latin typeface="Courier New" panose="02070309020205020404" pitchFamily="49" charset="0"/>
              </a:rPr>
            </a:br>
            <a:r>
              <a:rPr lang="en-US" altLang="en-US" sz="2400" b="1" dirty="0">
                <a:solidFill>
                  <a:srgbClr val="FA8218"/>
                </a:solidFill>
                <a:latin typeface="Courier New" panose="02070309020205020404" pitchFamily="49" charset="0"/>
              </a:rPr>
              <a:t>double</a:t>
            </a:r>
            <a:br>
              <a:rPr lang="en-US" altLang="en-US" sz="2400" b="1" dirty="0">
                <a:solidFill>
                  <a:srgbClr val="FA8218"/>
                </a:solidFill>
                <a:latin typeface="Courier New" panose="02070309020205020404" pitchFamily="49" charset="0"/>
              </a:rPr>
            </a:br>
            <a:r>
              <a:rPr lang="en-US" altLang="en-US" sz="2400" b="1" dirty="0">
                <a:solidFill>
                  <a:srgbClr val="FA8218"/>
                </a:solidFill>
                <a:latin typeface="Courier New" panose="02070309020205020404" pitchFamily="49" charset="0"/>
              </a:rPr>
              <a:t>long double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They can hold real numbers such as: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12.45      -3.8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Stored in a form similar to scientific notation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All floating-point numbers are signed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502B0FFA-A6B2-A68B-2D98-E379C8EA05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Floating-Point Data Types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ADFCBD7F-650C-ABA3-05E2-8A6897B22A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The floating-point data types are:</a:t>
            </a:r>
            <a:br>
              <a:rPr lang="en-US" altLang="en-US" sz="2400" dirty="0"/>
            </a:br>
            <a:r>
              <a:rPr lang="en-US" altLang="en-US" sz="2400" b="1" dirty="0">
                <a:solidFill>
                  <a:srgbClr val="FA8218"/>
                </a:solidFill>
                <a:latin typeface="Courier New" panose="02070309020205020404" pitchFamily="49" charset="0"/>
              </a:rPr>
              <a:t>float</a:t>
            </a:r>
            <a:br>
              <a:rPr lang="en-US" altLang="en-US" sz="2400" b="1" dirty="0">
                <a:solidFill>
                  <a:srgbClr val="FA8218"/>
                </a:solidFill>
                <a:latin typeface="Courier New" panose="02070309020205020404" pitchFamily="49" charset="0"/>
              </a:rPr>
            </a:br>
            <a:r>
              <a:rPr lang="en-US" altLang="en-US" sz="2400" b="1" dirty="0">
                <a:solidFill>
                  <a:srgbClr val="FA8218"/>
                </a:solidFill>
                <a:latin typeface="Courier New" panose="02070309020205020404" pitchFamily="49" charset="0"/>
              </a:rPr>
              <a:t>double</a:t>
            </a:r>
            <a:br>
              <a:rPr lang="en-US" altLang="en-US" sz="2400" b="1" dirty="0">
                <a:solidFill>
                  <a:srgbClr val="FA8218"/>
                </a:solidFill>
                <a:latin typeface="Courier New" panose="02070309020205020404" pitchFamily="49" charset="0"/>
              </a:rPr>
            </a:br>
            <a:r>
              <a:rPr lang="en-US" altLang="en-US" sz="2400" b="1" dirty="0">
                <a:solidFill>
                  <a:srgbClr val="FA8218"/>
                </a:solidFill>
                <a:latin typeface="Courier New" panose="02070309020205020404" pitchFamily="49" charset="0"/>
              </a:rPr>
              <a:t>long double</a:t>
            </a:r>
            <a:br>
              <a:rPr lang="en-US" altLang="en-US" sz="2400" dirty="0"/>
            </a:br>
            <a:endParaRPr lang="en-US" altLang="en-US" sz="2400" dirty="0"/>
          </a:p>
          <a:p>
            <a:endParaRPr lang="en-US" altLang="en-US" dirty="0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83D2CF30-00D1-09A2-E32C-E25C97CC0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249168"/>
            <a:ext cx="8499475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20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83F6C171-278A-5A17-517A-3788FE5AF4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// sample C++ program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#include &lt;iostream&gt;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using namespace std;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int main() 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</a:t>
            </a:r>
            <a:r>
              <a:rPr lang="en-US" altLang="en-US" sz="1800" err="1">
                <a:latin typeface="Courier New" panose="02070309020205020404" pitchFamily="49" charset="0"/>
              </a:rPr>
              <a:t>cout</a:t>
            </a:r>
            <a:r>
              <a:rPr lang="en-US" altLang="en-US" sz="1800">
                <a:latin typeface="Courier New" panose="02070309020205020404" pitchFamily="49" charset="0"/>
              </a:rPr>
              <a:t> &lt;&lt; "Hello, world!";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return 0;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Char char="•"/>
            </a:pPr>
            <a:endParaRPr lang="en-US" altLang="en-US" sz="1800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D6D8B417-DBE7-AA39-2D69-9E95ACD67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Parts of a C++ Program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A14387-81C6-F1CE-74E0-03A8EDA7447F}"/>
              </a:ext>
            </a:extLst>
          </p:cNvPr>
          <p:cNvGrpSpPr/>
          <p:nvPr/>
        </p:nvGrpSpPr>
        <p:grpSpPr>
          <a:xfrm>
            <a:off x="4876800" y="1794511"/>
            <a:ext cx="2819400" cy="396875"/>
            <a:chOff x="5181600" y="1660525"/>
            <a:chExt cx="2819400" cy="396875"/>
          </a:xfrm>
        </p:grpSpPr>
        <p:sp>
          <p:nvSpPr>
            <p:cNvPr id="7172" name="Line 4">
              <a:extLst>
                <a:ext uri="{FF2B5EF4-FFF2-40B4-BE49-F238E27FC236}">
                  <a16:creationId xmlns:a16="http://schemas.microsoft.com/office/drawing/2014/main" id="{008D4CC2-C30F-6AF1-6351-1EEF980C0A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1600" y="1889125"/>
              <a:ext cx="914400" cy="0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3" name="Text Box 5">
              <a:extLst>
                <a:ext uri="{FF2B5EF4-FFF2-40B4-BE49-F238E27FC236}">
                  <a16:creationId xmlns:a16="http://schemas.microsoft.com/office/drawing/2014/main" id="{8A880C67-6DF2-B16E-0603-655A260DA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1660525"/>
              <a:ext cx="1828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comment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E513CE7-C778-8ABD-4936-1C61D85120AA}"/>
              </a:ext>
            </a:extLst>
          </p:cNvPr>
          <p:cNvGrpSpPr/>
          <p:nvPr/>
        </p:nvGrpSpPr>
        <p:grpSpPr>
          <a:xfrm>
            <a:off x="4876800" y="2174875"/>
            <a:ext cx="3851275" cy="400050"/>
            <a:chOff x="4683125" y="2181225"/>
            <a:chExt cx="3851275" cy="400050"/>
          </a:xfrm>
        </p:grpSpPr>
        <p:sp>
          <p:nvSpPr>
            <p:cNvPr id="7174" name="Line 4">
              <a:extLst>
                <a:ext uri="{FF2B5EF4-FFF2-40B4-BE49-F238E27FC236}">
                  <a16:creationId xmlns:a16="http://schemas.microsoft.com/office/drawing/2014/main" id="{4581355A-BACD-CBAD-2E52-3C86448996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83125" y="2409825"/>
              <a:ext cx="914400" cy="0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5" name="Text Box 5">
              <a:extLst>
                <a:ext uri="{FF2B5EF4-FFF2-40B4-BE49-F238E27FC236}">
                  <a16:creationId xmlns:a16="http://schemas.microsoft.com/office/drawing/2014/main" id="{1CF65403-2CAE-B081-22E4-A106E71D4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3725" y="2181225"/>
              <a:ext cx="28606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preprocessor directive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DD82E86-A441-9C07-642A-3D1A818C3784}"/>
              </a:ext>
            </a:extLst>
          </p:cNvPr>
          <p:cNvGrpSpPr/>
          <p:nvPr/>
        </p:nvGrpSpPr>
        <p:grpSpPr>
          <a:xfrm>
            <a:off x="4876800" y="2624138"/>
            <a:ext cx="4114800" cy="400050"/>
            <a:chOff x="4800600" y="2667000"/>
            <a:chExt cx="4114800" cy="400050"/>
          </a:xfrm>
        </p:grpSpPr>
        <p:sp>
          <p:nvSpPr>
            <p:cNvPr id="7176" name="Line 4">
              <a:extLst>
                <a:ext uri="{FF2B5EF4-FFF2-40B4-BE49-F238E27FC236}">
                  <a16:creationId xmlns:a16="http://schemas.microsoft.com/office/drawing/2014/main" id="{D29753E0-E8EB-49AF-3E4E-8FE6FCB7B8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0600" y="2895600"/>
              <a:ext cx="914400" cy="0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7" name="Text Box 5">
              <a:extLst>
                <a:ext uri="{FF2B5EF4-FFF2-40B4-BE49-F238E27FC236}">
                  <a16:creationId xmlns:a16="http://schemas.microsoft.com/office/drawing/2014/main" id="{DAB5C6FE-6D64-B895-B986-F0B89D9E1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1200" y="2667000"/>
              <a:ext cx="3124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which namespace to use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CAA56F8-105D-00EE-2E77-5B99B1D4EFC9}"/>
              </a:ext>
            </a:extLst>
          </p:cNvPr>
          <p:cNvGrpSpPr/>
          <p:nvPr/>
        </p:nvGrpSpPr>
        <p:grpSpPr>
          <a:xfrm>
            <a:off x="3567069" y="3069491"/>
            <a:ext cx="5192713" cy="400050"/>
            <a:chOff x="2743200" y="3228975"/>
            <a:chExt cx="5192713" cy="400050"/>
          </a:xfrm>
        </p:grpSpPr>
        <p:sp>
          <p:nvSpPr>
            <p:cNvPr id="7178" name="Line 4">
              <a:extLst>
                <a:ext uri="{FF2B5EF4-FFF2-40B4-BE49-F238E27FC236}">
                  <a16:creationId xmlns:a16="http://schemas.microsoft.com/office/drawing/2014/main" id="{2A5F4025-1B1D-151B-E5C5-B7F5E0C527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3200" y="3429000"/>
              <a:ext cx="914400" cy="0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Text Box 5">
              <a:extLst>
                <a:ext uri="{FF2B5EF4-FFF2-40B4-BE49-F238E27FC236}">
                  <a16:creationId xmlns:a16="http://schemas.microsoft.com/office/drawing/2014/main" id="{703F9FA7-5931-4189-537D-571A80F1D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913" y="3228975"/>
              <a:ext cx="4191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beginning of function named </a:t>
              </a:r>
              <a:r>
                <a:rPr lang="en-US" altLang="en-US" sz="2000">
                  <a:solidFill>
                    <a:srgbClr val="FA8218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3BFDDDA-836B-F7A9-CD12-DB8A69ED6C10}"/>
              </a:ext>
            </a:extLst>
          </p:cNvPr>
          <p:cNvGrpSpPr/>
          <p:nvPr/>
        </p:nvGrpSpPr>
        <p:grpSpPr>
          <a:xfrm>
            <a:off x="3570287" y="3486150"/>
            <a:ext cx="5192713" cy="400050"/>
            <a:chOff x="800100" y="3686175"/>
            <a:chExt cx="5192713" cy="400050"/>
          </a:xfrm>
        </p:grpSpPr>
        <p:sp>
          <p:nvSpPr>
            <p:cNvPr id="7180" name="Line 4">
              <a:extLst>
                <a:ext uri="{FF2B5EF4-FFF2-40B4-BE49-F238E27FC236}">
                  <a16:creationId xmlns:a16="http://schemas.microsoft.com/office/drawing/2014/main" id="{59F031BB-6453-900F-2893-F74DA55A5F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0100" y="3886200"/>
              <a:ext cx="914400" cy="0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Text Box 5">
              <a:extLst>
                <a:ext uri="{FF2B5EF4-FFF2-40B4-BE49-F238E27FC236}">
                  <a16:creationId xmlns:a16="http://schemas.microsoft.com/office/drawing/2014/main" id="{E5C73528-E7F3-353B-3989-4A5A75AD8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1813" y="3686175"/>
              <a:ext cx="4191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beginning of block for </a:t>
              </a:r>
              <a:r>
                <a:rPr lang="en-US" altLang="en-US" sz="2000">
                  <a:solidFill>
                    <a:srgbClr val="FA8218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F101E61-87F6-D26D-A8FA-BD6DA4E75A12}"/>
              </a:ext>
            </a:extLst>
          </p:cNvPr>
          <p:cNvGrpSpPr/>
          <p:nvPr/>
        </p:nvGrpSpPr>
        <p:grpSpPr>
          <a:xfrm>
            <a:off x="5410200" y="3943350"/>
            <a:ext cx="4468812" cy="400050"/>
            <a:chOff x="6542088" y="4224338"/>
            <a:chExt cx="4468812" cy="400050"/>
          </a:xfrm>
        </p:grpSpPr>
        <p:sp>
          <p:nvSpPr>
            <p:cNvPr id="7182" name="Line 4">
              <a:extLst>
                <a:ext uri="{FF2B5EF4-FFF2-40B4-BE49-F238E27FC236}">
                  <a16:creationId xmlns:a16="http://schemas.microsoft.com/office/drawing/2014/main" id="{264E311C-BD7F-5A90-40E4-24022421B9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542088" y="4414838"/>
              <a:ext cx="228600" cy="0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3" name="Text Box 5">
              <a:extLst>
                <a:ext uri="{FF2B5EF4-FFF2-40B4-BE49-F238E27FC236}">
                  <a16:creationId xmlns:a16="http://schemas.microsoft.com/office/drawing/2014/main" id="{5182BB7C-1D1A-DE36-7EFE-543139F9F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9900" y="4224338"/>
              <a:ext cx="4191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output statement</a:t>
              </a:r>
              <a:endParaRPr lang="en-US" altLang="en-US" sz="2000">
                <a:solidFill>
                  <a:srgbClr val="FA8218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F15D791-DA57-B56A-6EAF-E8DC68899235}"/>
              </a:ext>
            </a:extLst>
          </p:cNvPr>
          <p:cNvGrpSpPr/>
          <p:nvPr/>
        </p:nvGrpSpPr>
        <p:grpSpPr>
          <a:xfrm>
            <a:off x="4040568" y="4276725"/>
            <a:ext cx="2949575" cy="381000"/>
            <a:chOff x="4621213" y="4548188"/>
            <a:chExt cx="2949575" cy="381000"/>
          </a:xfrm>
        </p:grpSpPr>
        <p:grpSp>
          <p:nvGrpSpPr>
            <p:cNvPr id="7188" name="Group 28">
              <a:extLst>
                <a:ext uri="{FF2B5EF4-FFF2-40B4-BE49-F238E27FC236}">
                  <a16:creationId xmlns:a16="http://schemas.microsoft.com/office/drawing/2014/main" id="{2D299248-ECE5-8193-8D52-C2E18BB78F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1213" y="4616450"/>
              <a:ext cx="2949575" cy="312738"/>
              <a:chOff x="3216" y="2928"/>
              <a:chExt cx="1858" cy="197"/>
            </a:xfrm>
          </p:grpSpPr>
          <p:sp>
            <p:nvSpPr>
              <p:cNvPr id="7190" name="Line 16">
                <a:extLst>
                  <a:ext uri="{FF2B5EF4-FFF2-40B4-BE49-F238E27FC236}">
                    <a16:creationId xmlns:a16="http://schemas.microsoft.com/office/drawing/2014/main" id="{0C67E1DF-B1DD-D271-6368-4950587E9B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16" y="3024"/>
                <a:ext cx="912" cy="0"/>
              </a:xfrm>
              <a:prstGeom prst="line">
                <a:avLst/>
              </a:prstGeom>
              <a:noFill/>
              <a:ln w="25400">
                <a:solidFill>
                  <a:srgbClr val="FA821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1" name="Text Box 17">
                <a:extLst>
                  <a:ext uri="{FF2B5EF4-FFF2-40B4-BE49-F238E27FC236}">
                    <a16:creationId xmlns:a16="http://schemas.microsoft.com/office/drawing/2014/main" id="{7768AB1A-EE46-BB69-C4D6-3076025F27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2928"/>
                <a:ext cx="99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rgbClr val="FA8218"/>
                    </a:solidFill>
                  </a:rPr>
                  <a:t>string literal</a:t>
                </a:r>
              </a:p>
            </p:txBody>
          </p:sp>
        </p:grpSp>
        <p:sp>
          <p:nvSpPr>
            <p:cNvPr id="7189" name="Line 16">
              <a:extLst>
                <a:ext uri="{FF2B5EF4-FFF2-40B4-BE49-F238E27FC236}">
                  <a16:creationId xmlns:a16="http://schemas.microsoft.com/office/drawing/2014/main" id="{71917CFB-9E78-ABBB-7824-ACA6571170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21213" y="4548188"/>
              <a:ext cx="0" cy="228600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6646B1-0628-292D-2EB0-D80E32DC99EC}"/>
              </a:ext>
            </a:extLst>
          </p:cNvPr>
          <p:cNvGrpSpPr/>
          <p:nvPr/>
        </p:nvGrpSpPr>
        <p:grpSpPr>
          <a:xfrm>
            <a:off x="2750819" y="4689493"/>
            <a:ext cx="5638800" cy="418641"/>
            <a:chOff x="2895600" y="4534359"/>
            <a:chExt cx="5638800" cy="418641"/>
          </a:xfrm>
        </p:grpSpPr>
        <p:sp>
          <p:nvSpPr>
            <p:cNvPr id="7185" name="Text Box 5">
              <a:extLst>
                <a:ext uri="{FF2B5EF4-FFF2-40B4-BE49-F238E27FC236}">
                  <a16:creationId xmlns:a16="http://schemas.microsoft.com/office/drawing/2014/main" id="{F06B5B74-ECDA-3C98-42BC-28F19321A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4552950"/>
              <a:ext cx="4191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Send </a:t>
              </a:r>
              <a:r>
                <a:rPr lang="en-US" altLang="en-US" sz="2000">
                  <a:solidFill>
                    <a:srgbClr val="FA8218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altLang="en-US" sz="2000">
                  <a:solidFill>
                    <a:srgbClr val="FA8218"/>
                  </a:solidFill>
                </a:rPr>
                <a:t> to operating system</a:t>
              </a:r>
              <a:endParaRPr lang="en-US" altLang="en-US" sz="2000">
                <a:solidFill>
                  <a:srgbClr val="FA8218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16">
              <a:extLst>
                <a:ext uri="{FF2B5EF4-FFF2-40B4-BE49-F238E27FC236}">
                  <a16:creationId xmlns:a16="http://schemas.microsoft.com/office/drawing/2014/main" id="{13787AF6-BAFC-6F2C-F5A0-8B8EB1A32E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95600" y="4755021"/>
              <a:ext cx="1447800" cy="0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6">
              <a:extLst>
                <a:ext uri="{FF2B5EF4-FFF2-40B4-BE49-F238E27FC236}">
                  <a16:creationId xmlns:a16="http://schemas.microsoft.com/office/drawing/2014/main" id="{88256D3A-7814-DA50-E242-337576127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95600" y="4534359"/>
              <a:ext cx="0" cy="228600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D6E3B4-9931-E556-F3D3-EE1849F9179F}"/>
              </a:ext>
            </a:extLst>
          </p:cNvPr>
          <p:cNvGrpSpPr/>
          <p:nvPr/>
        </p:nvGrpSpPr>
        <p:grpSpPr>
          <a:xfrm>
            <a:off x="1680852" y="5002696"/>
            <a:ext cx="4565096" cy="434579"/>
            <a:chOff x="800100" y="5153024"/>
            <a:chExt cx="4565096" cy="43457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093FF52-CA42-6EFD-BC29-BFF55FFA7D07}"/>
                </a:ext>
              </a:extLst>
            </p:cNvPr>
            <p:cNvGrpSpPr/>
            <p:nvPr/>
          </p:nvGrpSpPr>
          <p:grpSpPr>
            <a:xfrm>
              <a:off x="800100" y="5153024"/>
              <a:ext cx="4565096" cy="434579"/>
              <a:chOff x="800100" y="5486399"/>
              <a:chExt cx="4565096" cy="434579"/>
            </a:xfrm>
          </p:grpSpPr>
          <p:sp>
            <p:nvSpPr>
              <p:cNvPr id="7186" name="Line 4">
                <a:extLst>
                  <a:ext uri="{FF2B5EF4-FFF2-40B4-BE49-F238E27FC236}">
                    <a16:creationId xmlns:a16="http://schemas.microsoft.com/office/drawing/2014/main" id="{A2A7B8A6-365F-AB0E-A169-77448C986C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00100" y="5486399"/>
                <a:ext cx="495300" cy="8083"/>
              </a:xfrm>
              <a:prstGeom prst="line">
                <a:avLst/>
              </a:prstGeom>
              <a:noFill/>
              <a:ln w="25400">
                <a:solidFill>
                  <a:srgbClr val="FA821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7" name="Text Box 5">
                <a:extLst>
                  <a:ext uri="{FF2B5EF4-FFF2-40B4-BE49-F238E27FC236}">
                    <a16:creationId xmlns:a16="http://schemas.microsoft.com/office/drawing/2014/main" id="{E8DEE51D-1A2C-9256-CE11-2E324B3A0A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7409" y="5520928"/>
                <a:ext cx="2617787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rgbClr val="FA8218"/>
                    </a:solidFill>
                  </a:rPr>
                  <a:t>end of block for </a:t>
                </a:r>
                <a:r>
                  <a:rPr lang="en-US" altLang="en-US" sz="2000">
                    <a:solidFill>
                      <a:srgbClr val="FA8218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main</a:t>
                </a:r>
              </a:p>
            </p:txBody>
          </p:sp>
        </p:grpSp>
        <p:sp>
          <p:nvSpPr>
            <p:cNvPr id="13" name="Line 16">
              <a:extLst>
                <a:ext uri="{FF2B5EF4-FFF2-40B4-BE49-F238E27FC236}">
                  <a16:creationId xmlns:a16="http://schemas.microsoft.com/office/drawing/2014/main" id="{14C45B3F-4FBC-E623-A807-50BC0C2A9B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5400" y="5410200"/>
              <a:ext cx="1447800" cy="0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266C1E5D-25C2-EB25-9D7A-BA51318B7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5398" y="5153024"/>
              <a:ext cx="1" cy="276027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8AEBE657-CBE9-BDC8-3BA8-0646114DC7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Floating-Point Literals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B7917703-35F2-084B-7262-73DE6F7034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be represented in</a:t>
            </a:r>
          </a:p>
          <a:p>
            <a:pPr marL="742950" lvl="1" indent="-285750"/>
            <a:r>
              <a:rPr lang="en-US" altLang="en-US" dirty="0"/>
              <a:t>Fixed point (decimal) notation:</a:t>
            </a:r>
          </a:p>
          <a:p>
            <a:pPr marL="457200" lvl="1" indent="0"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31.4159			0.0000625</a:t>
            </a:r>
          </a:p>
          <a:p>
            <a:pPr marL="742950" lvl="1" indent="-285750"/>
            <a:r>
              <a:rPr lang="en-US" altLang="en-US" dirty="0"/>
              <a:t>Scientific Notation</a:t>
            </a:r>
          </a:p>
          <a:p>
            <a:pPr marL="457200" lvl="1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3.14159 * 10</a:t>
            </a:r>
            <a:r>
              <a:rPr lang="en-US" alt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6.25 * 10</a:t>
            </a:r>
            <a:r>
              <a:rPr lang="en-US" alt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-5</a:t>
            </a:r>
          </a:p>
          <a:p>
            <a:pPr marL="742950" lvl="1" indent="-285750"/>
            <a:r>
              <a:rPr lang="en-US" altLang="en-US" dirty="0"/>
              <a:t>E notation:</a:t>
            </a:r>
          </a:p>
          <a:p>
            <a:pPr marL="457200" lvl="1" indent="0"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3.14159E1			6.25e-5</a:t>
            </a:r>
          </a:p>
          <a:p>
            <a:r>
              <a:rPr lang="en-US" altLang="en-US" dirty="0"/>
              <a:t>Are </a:t>
            </a:r>
            <a:r>
              <a:rPr lang="en-US" altLang="en-US" dirty="0">
                <a:latin typeface="Courier New" panose="02070309020205020404" pitchFamily="49" charset="0"/>
              </a:rPr>
              <a:t>double</a:t>
            </a:r>
            <a:r>
              <a:rPr lang="en-US" altLang="en-US" dirty="0"/>
              <a:t> by default</a:t>
            </a:r>
          </a:p>
          <a:p>
            <a:r>
              <a:rPr lang="en-US" altLang="en-US" dirty="0"/>
              <a:t>Can be forced to be float (</a:t>
            </a:r>
            <a:r>
              <a:rPr lang="en-US" altLang="en-US" dirty="0">
                <a:latin typeface="Courier New" panose="02070309020205020404" pitchFamily="49" charset="0"/>
              </a:rPr>
              <a:t>3.14159f</a:t>
            </a:r>
            <a:r>
              <a:rPr lang="en-US" altLang="en-US" dirty="0"/>
              <a:t>) or long double (</a:t>
            </a:r>
            <a:r>
              <a:rPr lang="en-US" altLang="en-US" dirty="0">
                <a:latin typeface="Courier New" panose="02070309020205020404" pitchFamily="49" charset="0"/>
              </a:rPr>
              <a:t>0.0000625L</a:t>
            </a:r>
            <a:r>
              <a:rPr lang="en-US" altLang="en-US" dirty="0"/>
              <a:t>)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D5BC005C-F968-4B94-65BF-94A1017480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Floating-Point Data Types in Program 2-16</a:t>
            </a:r>
          </a:p>
        </p:txBody>
      </p:sp>
      <p:pic>
        <p:nvPicPr>
          <p:cNvPr id="52227" name="Picture 1">
            <a:extLst>
              <a:ext uri="{FF2B5EF4-FFF2-40B4-BE49-F238E27FC236}">
                <a16:creationId xmlns:a16="http://schemas.microsoft.com/office/drawing/2014/main" id="{13D0E0F3-1F8C-B125-4CBD-72618DD59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239000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TextBox 2">
            <a:extLst>
              <a:ext uri="{FF2B5EF4-FFF2-40B4-BE49-F238E27FC236}">
                <a16:creationId xmlns:a16="http://schemas.microsoft.com/office/drawing/2014/main" id="{277E8F44-D219-A312-3AB8-386950FD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1233488"/>
            <a:ext cx="165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Program 2-17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2EBC-E0BE-FF52-B11E-FFF6D4B5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indicator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72BA2B-AC1E-A8DB-1BE0-BD12315CFF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E01</a:t>
                </a:r>
                <a:r>
                  <a:rPr lang="en-US" dirty="0"/>
                  <a:t> in 3.14159E01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This can be uppercase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r>
                  <a:rPr lang="en-US" dirty="0"/>
                  <a:t> or lowercase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</a:p>
              <a:p>
                <a:pPr lvl="1"/>
                <a:r>
                  <a:rPr lang="en-US" dirty="0"/>
                  <a:t>The following are all equivalent:</a:t>
                </a:r>
              </a:p>
              <a:p>
                <a:pPr lvl="1"/>
                <a:endParaRPr lang="en-US" dirty="0"/>
              </a:p>
              <a:p>
                <a:pPr marL="384048" lvl="2" indent="0">
                  <a:buNone/>
                </a:pPr>
                <a:r>
                  <a:rPr lang="en-US" dirty="0"/>
                  <a:t>	1.5 * 10</a:t>
                </a:r>
                <a:r>
                  <a:rPr lang="en-US" baseline="30000" dirty="0"/>
                  <a:t>4		</a:t>
                </a:r>
                <a:r>
                  <a:rPr lang="en-US" dirty="0"/>
                  <a:t>15000</a:t>
                </a:r>
              </a:p>
              <a:p>
                <a:pPr marL="384048" lvl="2" indent="0">
                  <a:buNone/>
                </a:pPr>
                <a:r>
                  <a:rPr lang="en-US" dirty="0"/>
                  <a:t>	1.5E04		1.5e04</a:t>
                </a:r>
              </a:p>
              <a:p>
                <a:pPr marL="384048" lvl="2" indent="0">
                  <a:buNone/>
                </a:pPr>
                <a:r>
                  <a:rPr lang="en-US" dirty="0"/>
                  <a:t>	1.5E4		1.5e4</a:t>
                </a:r>
              </a:p>
              <a:p>
                <a:pPr marL="384048" lvl="2" indent="0">
                  <a:buNone/>
                </a:pPr>
                <a:r>
                  <a:rPr lang="en-US" dirty="0"/>
                  <a:t>	1.5E+04		1.5e+04</a:t>
                </a:r>
              </a:p>
              <a:p>
                <a:pPr marL="384048" lvl="2" indent="0">
                  <a:buNone/>
                </a:pPr>
                <a:r>
                  <a:rPr lang="en-US" dirty="0"/>
                  <a:t>	1.5E+4		1.5e+4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72BA2B-AC1E-A8DB-1BE0-BD12315CF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8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6455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CA5F-B351-4248-1690-01BD16E5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the following code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C006B-E86C-26AE-1F9A-DC666C0F1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number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 = 7.5;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number = ???</a:t>
            </a:r>
          </a:p>
          <a:p>
            <a:r>
              <a:rPr lang="en-US" dirty="0"/>
              <a:t>Number = 7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62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93FFDAF1-70A0-1921-42AD-F604889AC8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2.10</a:t>
            </a:r>
          </a:p>
        </p:txBody>
      </p:sp>
      <p:sp>
        <p:nvSpPr>
          <p:cNvPr id="53251" name="Subtitle 2">
            <a:extLst>
              <a:ext uri="{FF2B5EF4-FFF2-40B4-BE49-F238E27FC236}">
                <a16:creationId xmlns:a16="http://schemas.microsoft.com/office/drawing/2014/main" id="{61D75AA5-DADD-7B4B-5B68-A8C81EAB3A0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en-US"/>
              <a:t> Data Type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B024B9C2-6612-82AB-988A-CE4A85630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en-US"/>
              <a:t> Data Type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51D09A26-084C-1A38-D597-00BCCD0A65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dirty="0"/>
              <a:t>A </a:t>
            </a:r>
            <a:r>
              <a:rPr lang="en-US" altLang="en-US"/>
              <a:t>Boolean variable represents </a:t>
            </a:r>
            <a:r>
              <a:rPr lang="en-US" altLang="en-US" dirty="0"/>
              <a:t>values that are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bool</a:t>
            </a:r>
            <a:r>
              <a:rPr lang="en-US" altLang="en-US" dirty="0"/>
              <a:t> variables are stored as small integers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false </a:t>
            </a:r>
            <a:r>
              <a:rPr lang="en-US" altLang="en-US" dirty="0"/>
              <a:t>is represented by 0,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 by 1:</a:t>
            </a:r>
          </a:p>
          <a:p>
            <a:pPr marL="742950" lvl="1" indent="-285750">
              <a:spcBef>
                <a:spcPct val="50000"/>
              </a:spcBef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bool </a:t>
            </a:r>
            <a:r>
              <a:rPr lang="en-US" altLang="en-US" dirty="0" err="1">
                <a:latin typeface="Courier New" panose="02070309020205020404" pitchFamily="49" charset="0"/>
              </a:rPr>
              <a:t>allDone</a:t>
            </a:r>
            <a:r>
              <a:rPr lang="en-US" altLang="en-US" dirty="0">
                <a:latin typeface="Courier New" panose="02070309020205020404" pitchFamily="49" charset="0"/>
              </a:rPr>
              <a:t> = true;</a:t>
            </a:r>
          </a:p>
          <a:p>
            <a:pPr marL="742950" lvl="1" indent="-285750"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	bool finished = false;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A62B695C-B3EA-C490-DC31-B46D4FC3A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181600"/>
            <a:ext cx="838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4277" name="Text Box 5">
            <a:extLst>
              <a:ext uri="{FF2B5EF4-FFF2-40B4-BE49-F238E27FC236}">
                <a16:creationId xmlns:a16="http://schemas.microsoft.com/office/drawing/2014/main" id="{6BC68002-A592-507E-E4CC-FFA505CBA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876800"/>
            <a:ext cx="1250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allDone</a:t>
            </a:r>
          </a:p>
        </p:txBody>
      </p:sp>
      <p:sp>
        <p:nvSpPr>
          <p:cNvPr id="54278" name="Rectangle 8">
            <a:extLst>
              <a:ext uri="{FF2B5EF4-FFF2-40B4-BE49-F238E27FC236}">
                <a16:creationId xmlns:a16="http://schemas.microsoft.com/office/drawing/2014/main" id="{30290356-E11A-B317-F896-29B80EF3E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181600"/>
            <a:ext cx="762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4279" name="Text Box 10">
            <a:extLst>
              <a:ext uri="{FF2B5EF4-FFF2-40B4-BE49-F238E27FC236}">
                <a16:creationId xmlns:a16="http://schemas.microsoft.com/office/drawing/2014/main" id="{387547CA-E8D9-A06B-42A5-8BE8511F5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876800"/>
            <a:ext cx="1403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finished</a:t>
            </a:r>
          </a:p>
        </p:txBody>
      </p:sp>
      <p:sp>
        <p:nvSpPr>
          <p:cNvPr id="54280" name="Text Box 6">
            <a:extLst>
              <a:ext uri="{FF2B5EF4-FFF2-40B4-BE49-F238E27FC236}">
                <a16:creationId xmlns:a16="http://schemas.microsoft.com/office/drawing/2014/main" id="{1E4E4042-1CDC-E563-CDB6-DEB08367B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410200"/>
            <a:ext cx="36671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54281" name="Text Box 9">
            <a:extLst>
              <a:ext uri="{FF2B5EF4-FFF2-40B4-BE49-F238E27FC236}">
                <a16:creationId xmlns:a16="http://schemas.microsoft.com/office/drawing/2014/main" id="{E8E21534-4B50-FACE-F83E-B0AE4F753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410200"/>
            <a:ext cx="36671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0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835437DF-B0F0-721E-0095-7954D0B96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Boolean Variables</a:t>
            </a:r>
          </a:p>
        </p:txBody>
      </p:sp>
      <p:pic>
        <p:nvPicPr>
          <p:cNvPr id="55299" name="Picture 5">
            <a:extLst>
              <a:ext uri="{FF2B5EF4-FFF2-40B4-BE49-F238E27FC236}">
                <a16:creationId xmlns:a16="http://schemas.microsoft.com/office/drawing/2014/main" id="{FE3E6F97-A902-5F23-4BD0-88FE2A825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24" y="1874806"/>
            <a:ext cx="5876989" cy="4395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TextBox 1">
            <a:extLst>
              <a:ext uri="{FF2B5EF4-FFF2-40B4-BE49-F238E27FC236}">
                <a16:creationId xmlns:a16="http://schemas.microsoft.com/office/drawing/2014/main" id="{E1BFBE8C-D800-9E8A-50DF-5F5F8EF93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824" y="1874806"/>
            <a:ext cx="1658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/>
              <a:t>Program 2-18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6F9091E7-F5CC-FF88-68C1-765A6893137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2.11</a:t>
            </a:r>
          </a:p>
        </p:txBody>
      </p:sp>
      <p:sp>
        <p:nvSpPr>
          <p:cNvPr id="56323" name="Subtitle 2">
            <a:extLst>
              <a:ext uri="{FF2B5EF4-FFF2-40B4-BE49-F238E27FC236}">
                <a16:creationId xmlns:a16="http://schemas.microsoft.com/office/drawing/2014/main" id="{3D20AC4B-F7B3-DAFE-A2BB-2F4F5B79FA2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Determining the Size of a Data Type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30C19B6D-FE6B-B5F4-17EA-64B6F7883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Determining the Size of a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583F-72ED-BD73-31B7-944C74473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800"/>
              <a:t>The </a:t>
            </a:r>
            <a:r>
              <a:rPr lang="en-US" sz="2800" err="1">
                <a:latin typeface="Courier New" pitchFamily="-16" charset="0"/>
              </a:rPr>
              <a:t>sizeof</a:t>
            </a:r>
            <a:r>
              <a:rPr lang="en-US" sz="2800"/>
              <a:t> operator gives the size of any data type or variable</a:t>
            </a:r>
            <a:r>
              <a:rPr lang="en-US" sz="2400"/>
              <a:t>:</a:t>
            </a:r>
          </a:p>
          <a:p>
            <a:pPr>
              <a:defRPr/>
            </a:pPr>
            <a:endParaRPr lang="en-US" sz="2400"/>
          </a:p>
          <a:p>
            <a:pPr marL="0" indent="0">
              <a:buFontTx/>
              <a:buNone/>
              <a:defRPr/>
            </a:pPr>
            <a:r>
              <a:rPr lang="en-US" sz="2400"/>
              <a:t>	</a:t>
            </a:r>
            <a:r>
              <a:rPr lang="en-US" sz="2400">
                <a:latin typeface="Courier New" pitchFamily="-16" charset="0"/>
              </a:rPr>
              <a:t>double amount;</a:t>
            </a:r>
            <a:endParaRPr lang="en-US" sz="2400"/>
          </a:p>
          <a:p>
            <a:pPr marL="0" indent="0">
              <a:buFontTx/>
              <a:buNone/>
              <a:defRPr/>
            </a:pPr>
            <a:r>
              <a:rPr lang="en-US" sz="2400">
                <a:latin typeface="Courier New" pitchFamily="-16" charset="0"/>
              </a:rPr>
              <a:t>	cout &lt;&lt; "A double is stored in "</a:t>
            </a:r>
          </a:p>
          <a:p>
            <a:pPr marL="0" indent="0">
              <a:buFontTx/>
              <a:buNone/>
              <a:defRPr/>
            </a:pPr>
            <a:r>
              <a:rPr lang="en-US" sz="2400"/>
              <a:t>  </a:t>
            </a:r>
            <a:r>
              <a:rPr lang="en-US" sz="2400">
                <a:latin typeface="Courier New" pitchFamily="-16" charset="0"/>
              </a:rPr>
              <a:t>		&lt;&lt; </a:t>
            </a:r>
            <a:r>
              <a:rPr lang="en-US" sz="2400" err="1">
                <a:latin typeface="Courier New" pitchFamily="-16" charset="0"/>
              </a:rPr>
              <a:t>sizeof</a:t>
            </a:r>
            <a:r>
              <a:rPr lang="en-US" sz="2400">
                <a:latin typeface="Courier New" pitchFamily="-16" charset="0"/>
              </a:rPr>
              <a:t>(double) &lt;&lt; "bytes\n";</a:t>
            </a:r>
          </a:p>
          <a:p>
            <a:pPr marL="0" indent="0">
              <a:buFontTx/>
              <a:buNone/>
              <a:defRPr/>
            </a:pPr>
            <a:r>
              <a:rPr lang="en-US" sz="2400">
                <a:latin typeface="Courier New" pitchFamily="-16" charset="0"/>
              </a:rPr>
              <a:t>	cout &lt;&lt; "Variable amount is stored in "</a:t>
            </a:r>
          </a:p>
          <a:p>
            <a:pPr marL="0" indent="0">
              <a:buFontTx/>
              <a:buNone/>
              <a:defRPr/>
            </a:pPr>
            <a:r>
              <a:rPr lang="en-US" sz="2400"/>
              <a:t>  </a:t>
            </a:r>
            <a:r>
              <a:rPr lang="en-US" sz="2400">
                <a:latin typeface="Courier New" pitchFamily="-16" charset="0"/>
              </a:rPr>
              <a:t>	     &lt;&lt; </a:t>
            </a:r>
            <a:r>
              <a:rPr lang="en-US" sz="2400" err="1">
                <a:latin typeface="Courier New" pitchFamily="-16" charset="0"/>
              </a:rPr>
              <a:t>sizeof</a:t>
            </a:r>
            <a:r>
              <a:rPr lang="en-US" sz="2400">
                <a:latin typeface="Courier New" pitchFamily="-16" charset="0"/>
              </a:rPr>
              <a:t>(amount) </a:t>
            </a:r>
          </a:p>
          <a:p>
            <a:pPr marL="0" indent="0">
              <a:buFontTx/>
              <a:buNone/>
              <a:defRPr/>
            </a:pPr>
            <a:r>
              <a:rPr lang="en-US" sz="2400">
                <a:latin typeface="Courier New" pitchFamily="-16" charset="0"/>
              </a:rPr>
              <a:t>          &lt;&lt; "bytes\n";</a:t>
            </a:r>
          </a:p>
          <a:p>
            <a:pPr>
              <a:defRPr/>
            </a:pPr>
            <a:endParaRPr lang="en-US" sz="2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CB91F27D-BFBE-6F6F-DE4D-80159D41A9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2.12</a:t>
            </a:r>
          </a:p>
        </p:txBody>
      </p:sp>
      <p:sp>
        <p:nvSpPr>
          <p:cNvPr id="58371" name="Subtitle 2">
            <a:extLst>
              <a:ext uri="{FF2B5EF4-FFF2-40B4-BE49-F238E27FC236}">
                <a16:creationId xmlns:a16="http://schemas.microsoft.com/office/drawing/2014/main" id="{1A8F5EF4-C762-349D-887D-78163AB8138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Variable Assignments and Initialization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7710D90-BB0D-4DF1-D90E-8F99272A2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Special Characters</a:t>
            </a:r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DA1000BB-3236-6F56-ED9D-1C04F8665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146349"/>
              </p:ext>
            </p:extLst>
          </p:nvPr>
        </p:nvGraphicFramePr>
        <p:xfrm>
          <a:off x="876300" y="1828800"/>
          <a:ext cx="7543800" cy="453837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17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1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9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Character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Meaning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//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6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Double slash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Beginning of a comment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5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6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Pound sign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Beginning of preprocessor directive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 &gt;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6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Open/close brackets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Enclose filename in #include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 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6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Open/close parentheses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Used when naming a function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5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{ }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6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Open/close brace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Encloses a group of statements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75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" "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6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Open/close quotation marks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Encloses string of characters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75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;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6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Semicolon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End of a programming statement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A409AA49-C139-067B-8E86-9677DC336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Variable Assignments and Initialization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C85BC212-FF5A-EEC3-7725-27431E9DE4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 assignment statement uses the </a:t>
            </a:r>
            <a:r>
              <a:rPr lang="en-US" altLang="en-US" dirty="0">
                <a:latin typeface="Courier New" panose="02070309020205020404" pitchFamily="49" charset="0"/>
              </a:rPr>
              <a:t>=</a:t>
            </a:r>
            <a:r>
              <a:rPr lang="en-US" altLang="en-US" dirty="0"/>
              <a:t> operator to store a value in a variable.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item = 12;</a:t>
            </a:r>
          </a:p>
          <a:p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This statement assigns the value 12 to the </a:t>
            </a:r>
            <a:r>
              <a:rPr lang="en-US" altLang="en-US" dirty="0">
                <a:latin typeface="Courier New" panose="02070309020205020404" pitchFamily="49" charset="0"/>
              </a:rPr>
              <a:t>item</a:t>
            </a:r>
            <a:r>
              <a:rPr lang="en-US" altLang="en-US" dirty="0"/>
              <a:t> variable.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83B85D27-6643-9F75-1319-27DFE055B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Assignment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038B847E-ED52-ACAA-ADA4-4E2477D3AB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variable receiving the value must appear on the left side of the = operator.</a:t>
            </a:r>
          </a:p>
          <a:p>
            <a:r>
              <a:rPr lang="en-US" altLang="en-US" dirty="0"/>
              <a:t>This will NOT work: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 	</a:t>
            </a:r>
            <a:r>
              <a:rPr lang="en-US" altLang="en-US" dirty="0">
                <a:latin typeface="Courier New" panose="02070309020205020404" pitchFamily="49" charset="0"/>
              </a:rPr>
              <a:t>// ERROR!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12 = item;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DBF23E67-4B6E-21C1-788D-D342C6AECA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Initialization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AEA26CA6-C270-E449-D2F5-AF5EA43616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initialize a variable means to assign it a value when it is defined:</a:t>
            </a:r>
            <a:br>
              <a:rPr lang="en-US" altLang="en-US" dirty="0"/>
            </a:b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int length = 12;</a:t>
            </a:r>
            <a:br>
              <a:rPr lang="en-US" altLang="en-US" dirty="0">
                <a:latin typeface="Courier New" panose="02070309020205020404" pitchFamily="49" charset="0"/>
              </a:rPr>
            </a:br>
            <a:endParaRPr lang="en-US" altLang="en-US" dirty="0"/>
          </a:p>
          <a:p>
            <a:r>
              <a:rPr lang="en-US" altLang="en-US" dirty="0"/>
              <a:t>Can initialize some or all variables: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int length = 12, width = 5, area;</a:t>
            </a:r>
            <a:endParaRPr lang="en-US" altLang="en-US" u="sng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27E5451A-4CCE-09E3-FEBF-16DF93925B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Variable Initialization</a:t>
            </a:r>
          </a:p>
        </p:txBody>
      </p:sp>
      <p:pic>
        <p:nvPicPr>
          <p:cNvPr id="62467" name="Picture 1">
            <a:extLst>
              <a:ext uri="{FF2B5EF4-FFF2-40B4-BE49-F238E27FC236}">
                <a16:creationId xmlns:a16="http://schemas.microsoft.com/office/drawing/2014/main" id="{32638A6F-40CF-8F45-2C5E-AB217E46F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2043601"/>
            <a:ext cx="8307387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D08DF64D-2126-ACBF-8E9B-4115D7EADC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Declaring Variables With 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altLang="en-US" sz="2800"/>
              <a:t> Key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BF016-4FD3-F4B5-1B6D-0762492B5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400" dirty="0"/>
              <a:t>C++ 11 introduces an alternative way to define variables, using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2400" dirty="0"/>
              <a:t> key word and an initialization value. Here is an example: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auto amount = 100;</a:t>
            </a:r>
          </a:p>
          <a:p>
            <a:pPr>
              <a:defRPr/>
            </a:pPr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2400" dirty="0"/>
              <a:t> key word tells the compiler to determine the variable’s data type from the initialization value.</a:t>
            </a:r>
          </a:p>
          <a:p>
            <a:pPr>
              <a:defRPr/>
            </a:pP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auto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interestRate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12.0;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auto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stockCode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dirty="0">
                <a:latin typeface="Courier New" pitchFamily="-16" charset="0"/>
              </a:rPr>
              <a:t>'D'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auto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customerNum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459L;</a:t>
            </a:r>
          </a:p>
          <a:p>
            <a:pPr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00625FCD-F5C6-B92C-6ECC-FB8A1F2DD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836786"/>
            <a:ext cx="24447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FA82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</p:txBody>
      </p:sp>
      <p:sp>
        <p:nvSpPr>
          <p:cNvPr id="63493" name="Line 5">
            <a:extLst>
              <a:ext uri="{FF2B5EF4-FFF2-40B4-BE49-F238E27FC236}">
                <a16:creationId xmlns:a16="http://schemas.microsoft.com/office/drawing/2014/main" id="{E1F5511E-D4DF-6036-048D-D57B06BA40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2989186"/>
            <a:ext cx="1085850" cy="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3494" name="Text Box 4">
            <a:extLst>
              <a:ext uri="{FF2B5EF4-FFF2-40B4-BE49-F238E27FC236}">
                <a16:creationId xmlns:a16="http://schemas.microsoft.com/office/drawing/2014/main" id="{F6F8A969-84B8-8997-2FE8-36807D07C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513186"/>
            <a:ext cx="24447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FA82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  <p:sp>
        <p:nvSpPr>
          <p:cNvPr id="63495" name="Line 5">
            <a:extLst>
              <a:ext uri="{FF2B5EF4-FFF2-40B4-BE49-F238E27FC236}">
                <a16:creationId xmlns:a16="http://schemas.microsoft.com/office/drawing/2014/main" id="{0DF40ADC-1B1F-2313-5F49-C6555AE516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4665586"/>
            <a:ext cx="1085850" cy="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3496" name="Text Box 4">
            <a:extLst>
              <a:ext uri="{FF2B5EF4-FFF2-40B4-BE49-F238E27FC236}">
                <a16:creationId xmlns:a16="http://schemas.microsoft.com/office/drawing/2014/main" id="{C0C468FE-A63F-5237-DD43-13905CBEB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970386"/>
            <a:ext cx="24447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rgbClr val="FA82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</p:txBody>
      </p:sp>
      <p:sp>
        <p:nvSpPr>
          <p:cNvPr id="63497" name="Line 5">
            <a:extLst>
              <a:ext uri="{FF2B5EF4-FFF2-40B4-BE49-F238E27FC236}">
                <a16:creationId xmlns:a16="http://schemas.microsoft.com/office/drawing/2014/main" id="{D36CE241-6B70-55D1-6BDC-79FF66991F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5122786"/>
            <a:ext cx="1619250" cy="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3498" name="Text Box 4">
            <a:extLst>
              <a:ext uri="{FF2B5EF4-FFF2-40B4-BE49-F238E27FC236}">
                <a16:creationId xmlns:a16="http://schemas.microsoft.com/office/drawing/2014/main" id="{0306117D-B209-AEA4-60DE-DCEFA93EB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0" y="5376786"/>
            <a:ext cx="24447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rgbClr val="FA82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</p:txBody>
      </p:sp>
      <p:sp>
        <p:nvSpPr>
          <p:cNvPr id="63499" name="Line 5">
            <a:extLst>
              <a:ext uri="{FF2B5EF4-FFF2-40B4-BE49-F238E27FC236}">
                <a16:creationId xmlns:a16="http://schemas.microsoft.com/office/drawing/2014/main" id="{506E7A49-8D33-641A-3506-B1577196FA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6450" y="5529186"/>
            <a:ext cx="1085850" cy="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C585FDEB-6306-02BC-7AC2-A03186471F6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2.13</a:t>
            </a:r>
          </a:p>
        </p:txBody>
      </p:sp>
      <p:sp>
        <p:nvSpPr>
          <p:cNvPr id="64515" name="Subtitle 2">
            <a:extLst>
              <a:ext uri="{FF2B5EF4-FFF2-40B4-BE49-F238E27FC236}">
                <a16:creationId xmlns:a16="http://schemas.microsoft.com/office/drawing/2014/main" id="{E89EFC65-9EA1-B556-50AC-CDD99B7F06F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Scope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C4E8E307-50FF-828E-8771-1FC44BA8A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Scope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749630F6-CCD7-CB0A-507D-0DC20DE641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dirty="0"/>
              <a:t>The </a:t>
            </a:r>
            <a:r>
              <a:rPr lang="en-US" altLang="en-US" u="sng" dirty="0"/>
              <a:t>scope</a:t>
            </a:r>
            <a:r>
              <a:rPr lang="en-US" altLang="en-US" dirty="0"/>
              <a:t> of a variable: the part of the program in which the variable can be accessed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A variable cannot be used before it is defined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94D70BD5-4295-54A2-5D67-50C1F4C4F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Variable Out of Scope</a:t>
            </a:r>
          </a:p>
        </p:txBody>
      </p:sp>
      <p:pic>
        <p:nvPicPr>
          <p:cNvPr id="66563" name="Picture 1">
            <a:extLst>
              <a:ext uri="{FF2B5EF4-FFF2-40B4-BE49-F238E27FC236}">
                <a16:creationId xmlns:a16="http://schemas.microsoft.com/office/drawing/2014/main" id="{EBF8372D-95DF-94CF-DD64-8145494AD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037583"/>
            <a:ext cx="76962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TextBox 2">
            <a:extLst>
              <a:ext uri="{FF2B5EF4-FFF2-40B4-BE49-F238E27FC236}">
                <a16:creationId xmlns:a16="http://schemas.microsoft.com/office/drawing/2014/main" id="{7B6D025D-D023-F66B-09A4-2402F92BD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059808"/>
            <a:ext cx="1658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Program 2-21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D072E6B3-A505-7A36-1E45-2B1BE1911D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2.14</a:t>
            </a:r>
          </a:p>
        </p:txBody>
      </p:sp>
      <p:sp>
        <p:nvSpPr>
          <p:cNvPr id="67587" name="Subtitle 2">
            <a:extLst>
              <a:ext uri="{FF2B5EF4-FFF2-40B4-BE49-F238E27FC236}">
                <a16:creationId xmlns:a16="http://schemas.microsoft.com/office/drawing/2014/main" id="{594AC2DD-ADAE-C48F-E451-DD07280C844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Arithmetic Operators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8E184A9E-550C-E277-019D-8109CBA36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Operators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9B05F2DC-5A1F-8993-5BEA-AC76956F8D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dirty="0"/>
              <a:t>Used for performing numeric calculations</a:t>
            </a:r>
          </a:p>
          <a:p>
            <a:pPr>
              <a:spcBef>
                <a:spcPct val="30000"/>
              </a:spcBef>
            </a:pPr>
            <a:r>
              <a:rPr lang="en-US" altLang="en-US" dirty="0"/>
              <a:t>C++ has unary, binary, and ternary operators:</a:t>
            </a:r>
          </a:p>
          <a:p>
            <a:pPr lvl="1">
              <a:spcBef>
                <a:spcPct val="30000"/>
              </a:spcBef>
            </a:pPr>
            <a:r>
              <a:rPr lang="en-US" altLang="en-US" dirty="0"/>
              <a:t>unary (1 operand)	</a:t>
            </a:r>
            <a:r>
              <a:rPr lang="en-US" altLang="en-US" dirty="0">
                <a:latin typeface="Courier New" panose="02070309020205020404" pitchFamily="49" charset="0"/>
              </a:rPr>
              <a:t>-5</a:t>
            </a:r>
          </a:p>
          <a:p>
            <a:pPr lvl="1">
              <a:spcBef>
                <a:spcPct val="30000"/>
              </a:spcBef>
            </a:pPr>
            <a:r>
              <a:rPr lang="en-US" altLang="en-US" dirty="0"/>
              <a:t>binary (2 operands)   	</a:t>
            </a:r>
            <a:r>
              <a:rPr lang="en-US" altLang="en-US" dirty="0">
                <a:latin typeface="Courier New" panose="02070309020205020404" pitchFamily="49" charset="0"/>
              </a:rPr>
              <a:t>13 - 7</a:t>
            </a:r>
            <a:endParaRPr lang="en-US" altLang="en-US" dirty="0"/>
          </a:p>
          <a:p>
            <a:pPr lvl="1">
              <a:spcBef>
                <a:spcPct val="30000"/>
              </a:spcBef>
            </a:pPr>
            <a:r>
              <a:rPr lang="en-US" altLang="en-US" dirty="0"/>
              <a:t>ternary (3 operands) 	</a:t>
            </a:r>
            <a:r>
              <a:rPr lang="en-US" altLang="en-US" dirty="0">
                <a:latin typeface="Courier New" panose="02070309020205020404" pitchFamily="49" charset="0"/>
              </a:rPr>
              <a:t>exp1 ? exp2 : exp3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42E63BDB-090D-EE85-877E-85CA0550304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2.2</a:t>
            </a:r>
          </a:p>
        </p:txBody>
      </p:sp>
      <p:sp>
        <p:nvSpPr>
          <p:cNvPr id="9219" name="Subtitle 2">
            <a:extLst>
              <a:ext uri="{FF2B5EF4-FFF2-40B4-BE49-F238E27FC236}">
                <a16:creationId xmlns:a16="http://schemas.microsoft.com/office/drawing/2014/main" id="{E4395AFA-B094-885F-BFD5-AB2858CD0FD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/>
              <a:t> Object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DFC240A4-79D0-5271-D99F-3CC9B8E16C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Arithmetic Operators</a:t>
            </a:r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1AFD76DE-9D7C-5BC6-9E9E-8CFEEB547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259523"/>
              </p:ext>
            </p:extLst>
          </p:nvPr>
        </p:nvGraphicFramePr>
        <p:xfrm>
          <a:off x="625966" y="2313611"/>
          <a:ext cx="8060834" cy="323006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57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8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6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SYMBOL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OPERATION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EXAMPLE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VALUE OF </a:t>
                      </a: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ヒラギノ角ゴ Pro W3" pitchFamily="-16" charset="-128"/>
                        <a:cs typeface="Courier New" panose="02070309020205020404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ヒラギノ角ゴ Pro W3" pitchFamily="-16" charset="-128"/>
                        <a:cs typeface="Courier New" panose="020703090202050204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addition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7 + 3;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ヒラギノ角ゴ Pro W3" pitchFamily="-16" charset="-128"/>
                        <a:cs typeface="Courier New" panose="020703090202050204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6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8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ヒラギノ角ゴ Pro W3" pitchFamily="-16" charset="-128"/>
                        <a:cs typeface="Courier New" panose="020703090202050204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subtraction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7 - 3;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ヒラギノ角ゴ Pro W3" pitchFamily="-16" charset="-128"/>
                        <a:cs typeface="Courier New" panose="020703090202050204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6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ヒラギノ角ゴ Pro W3" pitchFamily="-16" charset="-128"/>
                        <a:cs typeface="Courier New" panose="020703090202050204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multiplication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7 * 3;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ヒラギノ角ゴ Pro W3" pitchFamily="-16" charset="-128"/>
                        <a:cs typeface="Courier New" panose="020703090202050204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6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ヒラギノ角ゴ Pro W3" pitchFamily="-16" charset="-128"/>
                        <a:cs typeface="Courier New" panose="020703090202050204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division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</a:t>
                      </a: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7 / 3;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ヒラギノ角ゴ Pro W3" pitchFamily="-16" charset="-128"/>
                        <a:cs typeface="Courier New" panose="020703090202050204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6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ヒラギノ角ゴ Pro W3" pitchFamily="-16" charset="-128"/>
                        <a:cs typeface="Courier New" panose="020703090202050204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modulus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</a:t>
                      </a: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7 % 3;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ヒラギノ角ゴ Pro W3" pitchFamily="-16" charset="-128"/>
                        <a:cs typeface="Courier New" panose="020703090202050204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6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 Box 4">
            <a:extLst>
              <a:ext uri="{FF2B5EF4-FFF2-40B4-BE49-F238E27FC236}">
                <a16:creationId xmlns:a16="http://schemas.microsoft.com/office/drawing/2014/main" id="{DACFD0CF-56F1-3243-A5C1-B5098B1BB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632" y="5378574"/>
            <a:ext cx="3882321" cy="54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rgbClr val="FA82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modulus operator only works with integers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28B6C09B-F874-13EB-CEC4-F9917023B7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Closer Look at 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/>
              <a:t> Operator</a:t>
            </a: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54117011-5D9A-C038-790E-3F31900A00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/</a:t>
            </a:r>
            <a:r>
              <a:rPr lang="en-US" altLang="en-US" dirty="0"/>
              <a:t> (division) operator performs integer division if both operands are integers</a:t>
            </a:r>
          </a:p>
          <a:p>
            <a:pPr marL="457200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13 / 5;    // displays 2</a:t>
            </a:r>
          </a:p>
          <a:p>
            <a:pPr marL="457200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91 / 7;    // displays 13</a:t>
            </a:r>
          </a:p>
          <a:p>
            <a:r>
              <a:rPr lang="en-US" altLang="en-US" dirty="0"/>
              <a:t>If either operand is floating point, the result is floating point</a:t>
            </a:r>
          </a:p>
          <a:p>
            <a:pPr marL="457200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13 / 5.0;  // displays 2.6</a:t>
            </a:r>
          </a:p>
          <a:p>
            <a:pPr marL="457200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91.0 / 7;  // displays 13.0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FB108A2E-4640-40D0-53E4-CE7347E5E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Closer Look at 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en-US"/>
              <a:t> Operator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9B3CC7F4-7D9D-8B20-4A33-7D0FC1AB75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%</a:t>
            </a:r>
            <a:r>
              <a:rPr lang="en-US" altLang="en-US" dirty="0"/>
              <a:t> (modulus) operator computes the remainder resulting from integer division</a:t>
            </a:r>
          </a:p>
          <a:p>
            <a:pPr marL="457200" lvl="1" indent="0">
              <a:spcBef>
                <a:spcPct val="400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13 % 5;   // displays 3</a:t>
            </a:r>
          </a:p>
          <a:p>
            <a:pPr>
              <a:spcBef>
                <a:spcPct val="4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%</a:t>
            </a:r>
            <a:r>
              <a:rPr lang="en-US" altLang="en-US" dirty="0"/>
              <a:t> requires integers for both operands</a:t>
            </a:r>
          </a:p>
          <a:p>
            <a:pPr marL="457200" lvl="1" indent="0">
              <a:spcBef>
                <a:spcPct val="400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13 % 5.0; // error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A6C05242-FB98-414A-22CC-4D8C292F8A9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2.15</a:t>
            </a:r>
          </a:p>
        </p:txBody>
      </p:sp>
      <p:sp>
        <p:nvSpPr>
          <p:cNvPr id="73731" name="Subtitle 2">
            <a:extLst>
              <a:ext uri="{FF2B5EF4-FFF2-40B4-BE49-F238E27FC236}">
                <a16:creationId xmlns:a16="http://schemas.microsoft.com/office/drawing/2014/main" id="{5FBFBACC-4C93-DA51-4DF4-CF9B40AB163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Comments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B4831C54-6BC2-247D-AB13-D6AA4CB2D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Comments</a:t>
            </a: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A98D533D-733E-C58D-500B-DFC6B86561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Used to document parts of the program</a:t>
            </a:r>
          </a:p>
          <a:p>
            <a:r>
              <a:rPr lang="en-US" altLang="en-US" dirty="0"/>
              <a:t>Intended for persons reading the source code of the program:</a:t>
            </a:r>
          </a:p>
          <a:p>
            <a:pPr lvl="1"/>
            <a:r>
              <a:rPr lang="en-US" altLang="en-US" dirty="0"/>
              <a:t>Indicate the purpose of the program</a:t>
            </a:r>
          </a:p>
          <a:p>
            <a:pPr lvl="1"/>
            <a:r>
              <a:rPr lang="en-US" altLang="en-US" dirty="0"/>
              <a:t>Describe the use of variables</a:t>
            </a:r>
          </a:p>
          <a:p>
            <a:pPr lvl="1"/>
            <a:r>
              <a:rPr lang="en-US" altLang="en-US" dirty="0"/>
              <a:t>Explain complex sections of code</a:t>
            </a:r>
          </a:p>
          <a:p>
            <a:r>
              <a:rPr lang="en-US" altLang="en-US" dirty="0"/>
              <a:t>Are ignored by the compiler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EF85A406-4C82-0710-B5E5-7C8952623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Single-Line Comments</a:t>
            </a: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16BFE1D7-4FF5-447F-97B4-8F3DA9F5EB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Begin with </a:t>
            </a:r>
            <a:r>
              <a:rPr lang="en-US" altLang="en-US">
                <a:latin typeface="Courier New" panose="02070309020205020404" pitchFamily="49" charset="0"/>
              </a:rPr>
              <a:t>//</a:t>
            </a:r>
            <a:r>
              <a:rPr lang="en-US" altLang="en-US"/>
              <a:t> through to the end of line:</a:t>
            </a:r>
          </a:p>
          <a:p>
            <a:pPr marL="457200" lvl="1" indent="0"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int length = 12; // length in inches</a:t>
            </a:r>
          </a:p>
          <a:p>
            <a:pPr marL="457200" lvl="1" indent="0"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int width = 15;  // width in inches</a:t>
            </a:r>
          </a:p>
          <a:p>
            <a:pPr marL="457200" lvl="1" indent="0"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int area;        // calculated area</a:t>
            </a:r>
          </a:p>
          <a:p>
            <a:pPr lvl="1">
              <a:defRPr/>
            </a:pPr>
            <a:endParaRPr lang="en-US" altLang="en-US">
              <a:latin typeface="Courier New" panose="02070309020205020404" pitchFamily="49" charset="0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// calculate rectangle area</a:t>
            </a:r>
          </a:p>
          <a:p>
            <a:pPr marL="457200" lvl="1" indent="0"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area = length * width; </a:t>
            </a:r>
          </a:p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071A3B0F-A6F2-3302-4CA0-1053845550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Multi-Line Comments</a:t>
            </a:r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8391FEEC-A76A-1B00-1B3E-10577339C8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Begin with </a:t>
            </a:r>
            <a:r>
              <a:rPr lang="en-US" altLang="en-US" dirty="0">
                <a:latin typeface="Courier New" panose="02070309020205020404" pitchFamily="49" charset="0"/>
              </a:rPr>
              <a:t>/*</a:t>
            </a:r>
            <a:r>
              <a:rPr lang="en-US" altLang="en-US" dirty="0"/>
              <a:t>, end with </a:t>
            </a:r>
            <a:r>
              <a:rPr lang="en-US" altLang="en-US" dirty="0">
                <a:latin typeface="Courier New" panose="02070309020205020404" pitchFamily="49" charset="0"/>
              </a:rPr>
              <a:t>*/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Can span multiple lines:</a:t>
            </a:r>
          </a:p>
          <a:p>
            <a:pPr marL="457200" lvl="1" indent="0">
              <a:buClr>
                <a:srgbClr val="3333CC"/>
              </a:buCl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/* this is a multi-line</a:t>
            </a:r>
          </a:p>
          <a:p>
            <a:pPr marL="457200" lvl="1" indent="0">
              <a:buClr>
                <a:srgbClr val="3333CC"/>
              </a:buCl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comment</a:t>
            </a:r>
          </a:p>
          <a:p>
            <a:pPr marL="457200" lvl="1" indent="0">
              <a:buClr>
                <a:srgbClr val="3333CC"/>
              </a:buCl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*/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Can begin and end on the same line:</a:t>
            </a:r>
          </a:p>
          <a:p>
            <a:pPr marL="457200" lvl="1" indent="0">
              <a:buClr>
                <a:srgbClr val="3333CC"/>
              </a:buCl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int area;   /* calculated area */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866DD33D-6A91-E205-8BAA-722952A9709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2.16</a:t>
            </a:r>
          </a:p>
        </p:txBody>
      </p:sp>
      <p:sp>
        <p:nvSpPr>
          <p:cNvPr id="77827" name="Subtitle 2">
            <a:extLst>
              <a:ext uri="{FF2B5EF4-FFF2-40B4-BE49-F238E27FC236}">
                <a16:creationId xmlns:a16="http://schemas.microsoft.com/office/drawing/2014/main" id="{43A2B379-6FBF-D36E-1FF1-45D1E099E32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Named Constants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F5EAA1BA-264C-743C-9629-36EFE29CD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Named Constants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C01B68B2-64E1-3FE0-25FA-89D555A01D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Named constant</a:t>
            </a:r>
            <a:r>
              <a:rPr lang="en-US" altLang="en-US" dirty="0"/>
              <a:t> (</a:t>
            </a:r>
            <a:r>
              <a:rPr lang="en-US" altLang="en-US" u="sng" dirty="0"/>
              <a:t>constant variable</a:t>
            </a:r>
            <a:r>
              <a:rPr lang="en-US" altLang="en-US" dirty="0"/>
              <a:t>): variable whose content cannot be changed during program execution</a:t>
            </a:r>
          </a:p>
          <a:p>
            <a:r>
              <a:rPr lang="en-US" altLang="en-US" dirty="0"/>
              <a:t>Used for representing constant values with descriptive names:</a:t>
            </a:r>
          </a:p>
          <a:p>
            <a:pPr marL="457200" lvl="1" indent="0"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const double TAX_RATE = 0.0675;</a:t>
            </a:r>
          </a:p>
          <a:p>
            <a:pPr marL="457200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const int NUM_STATES = 50;</a:t>
            </a:r>
          </a:p>
          <a:p>
            <a:r>
              <a:rPr lang="en-US" altLang="en-US" dirty="0"/>
              <a:t>Often named in uppercase letters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7DF11FE0-26A6-B60A-00DB-51F4E1C6D5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Named Constants in Program 2-28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CBFB11-C7F3-19E1-F666-8F340641E719}"/>
              </a:ext>
            </a:extLst>
          </p:cNvPr>
          <p:cNvGrpSpPr/>
          <p:nvPr/>
        </p:nvGrpSpPr>
        <p:grpSpPr>
          <a:xfrm>
            <a:off x="1787120" y="1830708"/>
            <a:ext cx="5569760" cy="4171193"/>
            <a:chOff x="1066800" y="1382713"/>
            <a:chExt cx="6172200" cy="4732337"/>
          </a:xfrm>
        </p:grpSpPr>
        <p:pic>
          <p:nvPicPr>
            <p:cNvPr id="79875" name="Picture 1">
              <a:extLst>
                <a:ext uri="{FF2B5EF4-FFF2-40B4-BE49-F238E27FC236}">
                  <a16:creationId xmlns:a16="http://schemas.microsoft.com/office/drawing/2014/main" id="{107BDEEB-E16C-B8C7-67C2-85C53C1EC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1385888"/>
              <a:ext cx="6172200" cy="4729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876" name="TextBox 2">
              <a:extLst>
                <a:ext uri="{FF2B5EF4-FFF2-40B4-BE49-F238E27FC236}">
                  <a16:creationId xmlns:a16="http://schemas.microsoft.com/office/drawing/2014/main" id="{B231A18D-6382-88C2-48FC-13B5F549D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738" y="1382713"/>
              <a:ext cx="133191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b="1" dirty="0"/>
                <a:t>Program 2-29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0CBF19C9-5D38-088C-8509-EB668D32A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/>
              <a:t> Object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102E3C2D-C072-231D-F06A-8D857C56B4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Displays output on the computer screen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You use the 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stream insertion operator </a:t>
            </a:r>
            <a:r>
              <a:rPr lang="en-US" altLang="en-US" dirty="0">
                <a:latin typeface="Courier New" panose="02070309020205020404" pitchFamily="49" charset="0"/>
              </a:rPr>
              <a:t>&lt;&lt;</a:t>
            </a:r>
            <a:r>
              <a:rPr lang="en-US" altLang="en-US" dirty="0"/>
              <a:t> to send output to 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/>
              <a:t>:</a:t>
            </a:r>
            <a:br>
              <a:rPr lang="en-US" altLang="en-US" dirty="0"/>
            </a:br>
            <a:endParaRPr lang="en-US" altLang="en-US" dirty="0"/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"Programming is fun!";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57C01FF7-36D3-F051-3681-A6617E1AD83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2.17</a:t>
            </a:r>
          </a:p>
        </p:txBody>
      </p:sp>
      <p:sp>
        <p:nvSpPr>
          <p:cNvPr id="80899" name="Subtitle 2">
            <a:extLst>
              <a:ext uri="{FF2B5EF4-FFF2-40B4-BE49-F238E27FC236}">
                <a16:creationId xmlns:a16="http://schemas.microsoft.com/office/drawing/2014/main" id="{3A6EFD29-BDD8-3F50-C7D9-008A36C1FAC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Programming Style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3EF52ECB-F580-0370-335C-FCB9BD1473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Programming Style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F9062591-A3F7-64E8-9254-33A089DFB4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Affects the readability of the source code</a:t>
            </a:r>
          </a:p>
          <a:p>
            <a:pPr lvl="1"/>
            <a:r>
              <a:rPr lang="en-US" altLang="en-US" dirty="0"/>
              <a:t>The visual organization of the source code</a:t>
            </a:r>
          </a:p>
          <a:p>
            <a:pPr lvl="1"/>
            <a:r>
              <a:rPr lang="en-US" altLang="en-US" dirty="0"/>
              <a:t>Includes the use of spaces, tabs, and blank lines</a:t>
            </a:r>
          </a:p>
          <a:p>
            <a:pPr lvl="1"/>
            <a:r>
              <a:rPr lang="en-US" altLang="en-US" dirty="0"/>
              <a:t>Uses comments</a:t>
            </a:r>
          </a:p>
          <a:p>
            <a:pPr lvl="1"/>
            <a:r>
              <a:rPr lang="en-US" altLang="en-US" dirty="0"/>
              <a:t>Does not affect the syntax of the program</a:t>
            </a:r>
          </a:p>
          <a:p>
            <a:endParaRPr lang="en-US" altLang="en-US" dirty="0"/>
          </a:p>
          <a:p>
            <a:r>
              <a:rPr lang="en-US" altLang="en-US" dirty="0"/>
              <a:t>It is also a </a:t>
            </a:r>
            <a:r>
              <a:rPr lang="en-US" altLang="en-US"/>
              <a:t>good idea to provide </a:t>
            </a:r>
            <a:r>
              <a:rPr lang="en-US" altLang="en-US" dirty="0"/>
              <a:t>information for the user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AAB5912-7330-D08E-359C-00A99B6DF4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/>
              <a:t> Object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7A8ACBDC-656E-4C77-4AAB-0BCF4AD66A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/>
              <a:t>Can be used to send more than one item to </a:t>
            </a:r>
            <a:r>
              <a:rPr lang="en-US" alt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/>
              <a:t>:</a:t>
            </a:r>
            <a:br>
              <a:rPr lang="en-US" altLang="en-US"/>
            </a:br>
            <a:endParaRPr lang="en-US" altLang="en-US"/>
          </a:p>
          <a:p>
            <a:pPr marL="457200" lvl="1" indent="0">
              <a:buClr>
                <a:schemeClr val="tx1"/>
              </a:buClr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err="1">
                <a:latin typeface="Courier New" panose="02070309020205020404" pitchFamily="49" charset="0"/>
              </a:rPr>
              <a:t>cout</a:t>
            </a:r>
            <a:r>
              <a:rPr lang="en-US" altLang="en-US">
                <a:latin typeface="Courier New" panose="02070309020205020404" pitchFamily="49" charset="0"/>
              </a:rPr>
              <a:t> &lt;&lt; "Hello " &lt;&lt; "there!";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US" altLang="en-US"/>
          </a:p>
          <a:p>
            <a:pPr marL="457200" lvl="1" indent="0">
              <a:buClr>
                <a:schemeClr val="tx1"/>
              </a:buClr>
              <a:buNone/>
            </a:pPr>
            <a:r>
              <a:rPr lang="en-US" altLang="en-US"/>
              <a:t>Or:</a:t>
            </a:r>
            <a:br>
              <a:rPr lang="en-US" altLang="en-US"/>
            </a:br>
            <a:endParaRPr lang="en-US" altLang="en-US"/>
          </a:p>
          <a:p>
            <a:pPr marL="457200" lvl="1" indent="0">
              <a:buClr>
                <a:schemeClr val="tx1"/>
              </a:buClr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err="1">
                <a:latin typeface="Courier New" panose="02070309020205020404" pitchFamily="49" charset="0"/>
              </a:rPr>
              <a:t>cout</a:t>
            </a:r>
            <a:r>
              <a:rPr lang="en-US" altLang="en-US">
                <a:latin typeface="Courier New" panose="02070309020205020404" pitchFamily="49" charset="0"/>
              </a:rPr>
              <a:t> &lt;&lt; "Hello ";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err="1">
                <a:latin typeface="Courier New" panose="02070309020205020404" pitchFamily="49" charset="0"/>
              </a:rPr>
              <a:t>cout</a:t>
            </a:r>
            <a:r>
              <a:rPr lang="en-US" altLang="en-US">
                <a:latin typeface="Courier New" panose="02070309020205020404" pitchFamily="49" charset="0"/>
              </a:rPr>
              <a:t> &lt;&lt; "there!";</a:t>
            </a:r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1643</TotalTime>
  <Words>2597</Words>
  <Application>Microsoft Office PowerPoint</Application>
  <PresentationFormat>On-screen Show (4:3)</PresentationFormat>
  <Paragraphs>494</Paragraphs>
  <Slides>81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9" baseType="lpstr">
      <vt:lpstr>Arial</vt:lpstr>
      <vt:lpstr>Calibri</vt:lpstr>
      <vt:lpstr>Calibri Light</vt:lpstr>
      <vt:lpstr>Cambria Math</vt:lpstr>
      <vt:lpstr>Courier New</vt:lpstr>
      <vt:lpstr>Times</vt:lpstr>
      <vt:lpstr>Times New Roman</vt:lpstr>
      <vt:lpstr>Retrospect</vt:lpstr>
      <vt:lpstr>Chapter 2 Introduction to C++</vt:lpstr>
      <vt:lpstr>2.1</vt:lpstr>
      <vt:lpstr>Recall: From a High-Level Program to an Executable File</vt:lpstr>
      <vt:lpstr>The Parts of a C++ Program</vt:lpstr>
      <vt:lpstr>The Parts of a C++ Program</vt:lpstr>
      <vt:lpstr>Special Characters</vt:lpstr>
      <vt:lpstr>2.2</vt:lpstr>
      <vt:lpstr>The cout Object</vt:lpstr>
      <vt:lpstr>The cout Object</vt:lpstr>
      <vt:lpstr>The cout Object</vt:lpstr>
      <vt:lpstr>The endl Manipulator</vt:lpstr>
      <vt:lpstr>The endl Manipulator</vt:lpstr>
      <vt:lpstr>The endl Manipulator</vt:lpstr>
      <vt:lpstr>The \n Escape Sequence</vt:lpstr>
      <vt:lpstr>The \n Escape Sequence</vt:lpstr>
      <vt:lpstr>Common Escape Sequences</vt:lpstr>
      <vt:lpstr>2.3</vt:lpstr>
      <vt:lpstr>The #include Directive</vt:lpstr>
      <vt:lpstr>2.4</vt:lpstr>
      <vt:lpstr>Variables and Literals</vt:lpstr>
      <vt:lpstr>Variable Definition and Assignment</vt:lpstr>
      <vt:lpstr>Literals</vt:lpstr>
      <vt:lpstr>Integer Literal</vt:lpstr>
      <vt:lpstr>String Literals</vt:lpstr>
      <vt:lpstr>2.5</vt:lpstr>
      <vt:lpstr>Identifiers</vt:lpstr>
      <vt:lpstr>C++ Key Words</vt:lpstr>
      <vt:lpstr>Variable Names</vt:lpstr>
      <vt:lpstr>Identifier Rules</vt:lpstr>
      <vt:lpstr>Valid and Invalid Identifiers</vt:lpstr>
      <vt:lpstr>2.6</vt:lpstr>
      <vt:lpstr>Integer Data Types</vt:lpstr>
      <vt:lpstr>Defining Variables</vt:lpstr>
      <vt:lpstr>Integer Literals</vt:lpstr>
      <vt:lpstr>Integer Types in Program 2-11</vt:lpstr>
      <vt:lpstr>Integer Literals in Program 2-11</vt:lpstr>
      <vt:lpstr>Integer Literals</vt:lpstr>
      <vt:lpstr>2.7</vt:lpstr>
      <vt:lpstr>The char Data Type</vt:lpstr>
      <vt:lpstr>Character Literals</vt:lpstr>
      <vt:lpstr>Character Literals</vt:lpstr>
      <vt:lpstr>Character Strings</vt:lpstr>
      <vt:lpstr>Difference between char and string</vt:lpstr>
      <vt:lpstr>2.8</vt:lpstr>
      <vt:lpstr>The C++ string Class</vt:lpstr>
      <vt:lpstr>The string Class</vt:lpstr>
      <vt:lpstr>2.9</vt:lpstr>
      <vt:lpstr>Floating-Point Data Types</vt:lpstr>
      <vt:lpstr>Floating-Point Data Types</vt:lpstr>
      <vt:lpstr>Floating-Point Literals</vt:lpstr>
      <vt:lpstr>Floating-Point Data Types in Program 2-16</vt:lpstr>
      <vt:lpstr>Floating-Point E indicator</vt:lpstr>
      <vt:lpstr>What would the following code do?</vt:lpstr>
      <vt:lpstr>2.10</vt:lpstr>
      <vt:lpstr>The bool Data Type</vt:lpstr>
      <vt:lpstr>Boolean Variables</vt:lpstr>
      <vt:lpstr>2.11</vt:lpstr>
      <vt:lpstr>Determining the Size of a Data Type</vt:lpstr>
      <vt:lpstr>2.12</vt:lpstr>
      <vt:lpstr>Variable Assignments and Initialization</vt:lpstr>
      <vt:lpstr>Assignment</vt:lpstr>
      <vt:lpstr>Variable Initialization</vt:lpstr>
      <vt:lpstr>Variable Initialization</vt:lpstr>
      <vt:lpstr>Declaring Variables With the auto Key Word</vt:lpstr>
      <vt:lpstr>2.13</vt:lpstr>
      <vt:lpstr>Scope</vt:lpstr>
      <vt:lpstr>Variable Out of Scope</vt:lpstr>
      <vt:lpstr>2.14</vt:lpstr>
      <vt:lpstr>Arithmetic Operators</vt:lpstr>
      <vt:lpstr>Binary Arithmetic Operators</vt:lpstr>
      <vt:lpstr>A Closer Look at the / Operator</vt:lpstr>
      <vt:lpstr>A Closer Look at the % Operator</vt:lpstr>
      <vt:lpstr>2.15</vt:lpstr>
      <vt:lpstr>Comments</vt:lpstr>
      <vt:lpstr>Single-Line Comments</vt:lpstr>
      <vt:lpstr>Multi-Line Comments</vt:lpstr>
      <vt:lpstr>2.16</vt:lpstr>
      <vt:lpstr>Named Constants</vt:lpstr>
      <vt:lpstr>Named Constants in Program 2-28</vt:lpstr>
      <vt:lpstr>2.17</vt:lpstr>
      <vt:lpstr>Programming Style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Introduction to C++</dc:subject>
  <dc:creator>Tony Gaddis</dc:creator>
  <cp:lastModifiedBy>Michael Olson2</cp:lastModifiedBy>
  <cp:revision>1</cp:revision>
  <dcterms:created xsi:type="dcterms:W3CDTF">2011-02-16T20:47:20Z</dcterms:created>
  <dcterms:modified xsi:type="dcterms:W3CDTF">2023-01-24T21:37:55Z</dcterms:modified>
</cp:coreProperties>
</file>