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7"/>
  </p:notesMasterIdLst>
  <p:handoutMasterIdLst>
    <p:handoutMasterId r:id="rId38"/>
  </p:handoutMasterIdLst>
  <p:sldIdLst>
    <p:sldId id="354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355" r:id="rId16"/>
    <p:sldId id="277" r:id="rId17"/>
    <p:sldId id="278" r:id="rId18"/>
    <p:sldId id="279" r:id="rId19"/>
    <p:sldId id="280" r:id="rId20"/>
    <p:sldId id="301" r:id="rId21"/>
    <p:sldId id="302" r:id="rId22"/>
    <p:sldId id="282" r:id="rId23"/>
    <p:sldId id="283" r:id="rId24"/>
    <p:sldId id="286" r:id="rId25"/>
    <p:sldId id="287" r:id="rId26"/>
    <p:sldId id="289" r:id="rId27"/>
    <p:sldId id="291" r:id="rId28"/>
    <p:sldId id="292" r:id="rId29"/>
    <p:sldId id="294" r:id="rId30"/>
    <p:sldId id="303" r:id="rId31"/>
    <p:sldId id="304" r:id="rId32"/>
    <p:sldId id="295" r:id="rId33"/>
    <p:sldId id="296" r:id="rId34"/>
    <p:sldId id="298" r:id="rId35"/>
    <p:sldId id="29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CB709-8012-0E41-BDBD-752E43BEE398}" v="4" dt="2023-01-06T16:31:20.6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7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9E8CB709-8012-0E41-BDBD-752E43BEE398}"/>
    <pc:docChg chg="modNotesMaster modHandout">
      <pc:chgData name="Michael Olson2" userId="7fb21594-b682-4edc-9482-c69c6202f15f" providerId="ADAL" clId="{9E8CB709-8012-0E41-BDBD-752E43BEE398}" dt="2023-01-06T16:31:20.647" v="1"/>
      <pc:docMkLst>
        <pc:docMk/>
      </pc:docMkLst>
    </pc:docChg>
  </pc:docChgLst>
  <pc:docChgLst>
    <pc:chgData name="Michael Olson2" userId="7fb21594-b682-4edc-9482-c69c6202f15f" providerId="ADAL" clId="{44C63F18-334D-421B-A5FC-0E76926F4127}"/>
    <pc:docChg chg="undo redo custSel addSld delSld modSld modMainMaster">
      <pc:chgData name="Michael Olson2" userId="7fb21594-b682-4edc-9482-c69c6202f15f" providerId="ADAL" clId="{44C63F18-334D-421B-A5FC-0E76926F4127}" dt="2022-12-07T21:18:01.068" v="720" actId="20577"/>
      <pc:docMkLst>
        <pc:docMk/>
      </pc:docMkLst>
      <pc:sldChg chg="addSp modSp del mod modClrScheme chgLayout">
        <pc:chgData name="Michael Olson2" userId="7fb21594-b682-4edc-9482-c69c6202f15f" providerId="ADAL" clId="{44C63F18-334D-421B-A5FC-0E76926F4127}" dt="2022-12-05T20:18:03.466" v="82" actId="47"/>
        <pc:sldMkLst>
          <pc:docMk/>
          <pc:sldMk cId="0" sldId="261"/>
        </pc:sldMkLst>
        <pc:spChg chg="add mod ord">
          <ac:chgData name="Michael Olson2" userId="7fb21594-b682-4edc-9482-c69c6202f15f" providerId="ADAL" clId="{44C63F18-334D-421B-A5FC-0E76926F4127}" dt="2022-12-05T20:16:56.007" v="9" actId="700"/>
          <ac:spMkLst>
            <pc:docMk/>
            <pc:sldMk cId="0" sldId="261"/>
            <ac:spMk id="2" creationId="{CC090BE9-FB16-B478-D32A-CEC6726D0C12}"/>
          </ac:spMkLst>
        </pc:spChg>
        <pc:spChg chg="add mod ord">
          <ac:chgData name="Michael Olson2" userId="7fb21594-b682-4edc-9482-c69c6202f15f" providerId="ADAL" clId="{44C63F18-334D-421B-A5FC-0E76926F4127}" dt="2022-12-05T20:16:56.007" v="9" actId="700"/>
          <ac:spMkLst>
            <pc:docMk/>
            <pc:sldMk cId="0" sldId="261"/>
            <ac:spMk id="3" creationId="{681F3DC9-A410-E9E6-3885-6D9590DB0BDE}"/>
          </ac:spMkLst>
        </pc:spChg>
      </pc:sldChg>
      <pc:sldChg chg="modSp">
        <pc:chgData name="Michael Olson2" userId="7fb21594-b682-4edc-9482-c69c6202f15f" providerId="ADAL" clId="{44C63F18-334D-421B-A5FC-0E76926F4127}" dt="2022-12-05T20:16:48.357" v="0"/>
        <pc:sldMkLst>
          <pc:docMk/>
          <pc:sldMk cId="0" sldId="262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62"/>
            <ac:spMk id="8194" creationId="{3BE993C7-3993-233D-F03A-419F11B3F95B}"/>
          </ac:spMkLst>
        </pc:spChg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62"/>
            <ac:spMk id="8195" creationId="{632F6612-C4B2-83BC-3398-56E1F0297D33}"/>
          </ac:spMkLst>
        </pc:spChg>
      </pc:sldChg>
      <pc:sldChg chg="addSp modSp mod modClrScheme chgLayout">
        <pc:chgData name="Michael Olson2" userId="7fb21594-b682-4edc-9482-c69c6202f15f" providerId="ADAL" clId="{44C63F18-334D-421B-A5FC-0E76926F4127}" dt="2022-12-05T20:41:51.133" v="269" actId="6549"/>
        <pc:sldMkLst>
          <pc:docMk/>
          <pc:sldMk cId="0" sldId="263"/>
        </pc:sldMkLst>
        <pc:spChg chg="add mod">
          <ac:chgData name="Michael Olson2" userId="7fb21594-b682-4edc-9482-c69c6202f15f" providerId="ADAL" clId="{44C63F18-334D-421B-A5FC-0E76926F4127}" dt="2022-12-05T20:41:51.133" v="269" actId="6549"/>
          <ac:spMkLst>
            <pc:docMk/>
            <pc:sldMk cId="0" sldId="263"/>
            <ac:spMk id="2" creationId="{6C7EE377-3D6F-C15B-5683-402E9A505D0B}"/>
          </ac:spMkLst>
        </pc:spChg>
        <pc:spChg chg="add mod">
          <ac:chgData name="Michael Olson2" userId="7fb21594-b682-4edc-9482-c69c6202f15f" providerId="ADAL" clId="{44C63F18-334D-421B-A5FC-0E76926F4127}" dt="2022-12-05T20:41:48.775" v="267" actId="1076"/>
          <ac:spMkLst>
            <pc:docMk/>
            <pc:sldMk cId="0" sldId="263"/>
            <ac:spMk id="3" creationId="{F20CA02E-DF53-DD41-8BC6-26111960E1FD}"/>
          </ac:spMkLst>
        </pc:spChg>
        <pc:spChg chg="mod ord">
          <ac:chgData name="Michael Olson2" userId="7fb21594-b682-4edc-9482-c69c6202f15f" providerId="ADAL" clId="{44C63F18-334D-421B-A5FC-0E76926F4127}" dt="2022-12-05T20:18:13.285" v="83" actId="700"/>
          <ac:spMkLst>
            <pc:docMk/>
            <pc:sldMk cId="0" sldId="263"/>
            <ac:spMk id="9218" creationId="{6C201D63-1AAD-AA9B-D889-2375C9902D85}"/>
          </ac:spMkLst>
        </pc:spChg>
        <pc:spChg chg="mod ord">
          <ac:chgData name="Michael Olson2" userId="7fb21594-b682-4edc-9482-c69c6202f15f" providerId="ADAL" clId="{44C63F18-334D-421B-A5FC-0E76926F4127}" dt="2022-12-05T20:18:51.884" v="102" actId="14100"/>
          <ac:spMkLst>
            <pc:docMk/>
            <pc:sldMk cId="0" sldId="263"/>
            <ac:spMk id="9219" creationId="{5AB520B1-D89C-F1FD-475C-875EEAA3FBF5}"/>
          </ac:spMkLst>
        </pc:spChg>
        <pc:graphicFrameChg chg="mod ord modGraphic">
          <ac:chgData name="Michael Olson2" userId="7fb21594-b682-4edc-9482-c69c6202f15f" providerId="ADAL" clId="{44C63F18-334D-421B-A5FC-0E76926F4127}" dt="2022-12-05T20:19:44.321" v="106" actId="1035"/>
          <ac:graphicFrameMkLst>
            <pc:docMk/>
            <pc:sldMk cId="0" sldId="263"/>
            <ac:graphicFrameMk id="722948" creationId="{1EC05E53-9687-E5D6-1E89-22229E29C165}"/>
          </ac:graphicFrameMkLst>
        </pc:graphicFrameChg>
      </pc:sldChg>
      <pc:sldChg chg="modSp del">
        <pc:chgData name="Michael Olson2" userId="7fb21594-b682-4edc-9482-c69c6202f15f" providerId="ADAL" clId="{44C63F18-334D-421B-A5FC-0E76926F4127}" dt="2022-12-05T20:19:50.915" v="107" actId="47"/>
        <pc:sldMkLst>
          <pc:docMk/>
          <pc:sldMk cId="0" sldId="264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64"/>
            <ac:spMk id="11266" creationId="{E56A0A85-D1F5-6246-DE8E-ACFCC70D4A3B}"/>
          </ac:spMkLst>
        </pc:spChg>
      </pc:sldChg>
      <pc:sldChg chg="modSp">
        <pc:chgData name="Michael Olson2" userId="7fb21594-b682-4edc-9482-c69c6202f15f" providerId="ADAL" clId="{44C63F18-334D-421B-A5FC-0E76926F4127}" dt="2022-12-05T20:16:48.357" v="0"/>
        <pc:sldMkLst>
          <pc:docMk/>
          <pc:sldMk cId="0" sldId="265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65"/>
            <ac:spMk id="12290" creationId="{3C0CA466-7E6D-F375-A8BA-7BF743B3022E}"/>
          </ac:spMkLst>
        </pc:spChg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65"/>
            <ac:spMk id="12291" creationId="{9D3A7BDB-BFEE-C3B2-7BEB-2743C8EDA0B2}"/>
          </ac:spMkLst>
        </pc:spChg>
      </pc:sldChg>
      <pc:sldChg chg="modSp mod chgLayout">
        <pc:chgData name="Michael Olson2" userId="7fb21594-b682-4edc-9482-c69c6202f15f" providerId="ADAL" clId="{44C63F18-334D-421B-A5FC-0E76926F4127}" dt="2022-12-05T20:20:13.572" v="113" actId="12"/>
        <pc:sldMkLst>
          <pc:docMk/>
          <pc:sldMk cId="0" sldId="266"/>
        </pc:sldMkLst>
        <pc:spChg chg="mod ord">
          <ac:chgData name="Michael Olson2" userId="7fb21594-b682-4edc-9482-c69c6202f15f" providerId="ADAL" clId="{44C63F18-334D-421B-A5FC-0E76926F4127}" dt="2022-12-05T20:19:55.699" v="108" actId="700"/>
          <ac:spMkLst>
            <pc:docMk/>
            <pc:sldMk cId="0" sldId="266"/>
            <ac:spMk id="13314" creationId="{3BD91DCA-27E7-25F6-4E92-78E219A86E17}"/>
          </ac:spMkLst>
        </pc:spChg>
        <pc:spChg chg="mod ord">
          <ac:chgData name="Michael Olson2" userId="7fb21594-b682-4edc-9482-c69c6202f15f" providerId="ADAL" clId="{44C63F18-334D-421B-A5FC-0E76926F4127}" dt="2022-12-05T20:20:13.572" v="113" actId="12"/>
          <ac:spMkLst>
            <pc:docMk/>
            <pc:sldMk cId="0" sldId="266"/>
            <ac:spMk id="13315" creationId="{377680BD-2E36-3B15-574A-C9F06476EEC1}"/>
          </ac:spMkLst>
        </pc:spChg>
      </pc:sldChg>
      <pc:sldChg chg="addSp modSp mod chgLayout">
        <pc:chgData name="Michael Olson2" userId="7fb21594-b682-4edc-9482-c69c6202f15f" providerId="ADAL" clId="{44C63F18-334D-421B-A5FC-0E76926F4127}" dt="2022-12-05T20:45:42.573" v="272" actId="6549"/>
        <pc:sldMkLst>
          <pc:docMk/>
          <pc:sldMk cId="0" sldId="267"/>
        </pc:sldMkLst>
        <pc:spChg chg="add mod">
          <ac:chgData name="Michael Olson2" userId="7fb21594-b682-4edc-9482-c69c6202f15f" providerId="ADAL" clId="{44C63F18-334D-421B-A5FC-0E76926F4127}" dt="2022-12-05T20:45:42.573" v="272" actId="6549"/>
          <ac:spMkLst>
            <pc:docMk/>
            <pc:sldMk cId="0" sldId="267"/>
            <ac:spMk id="2" creationId="{9EA4C396-8CB5-6E17-99C3-0416660DB0FF}"/>
          </ac:spMkLst>
        </pc:spChg>
        <pc:spChg chg="mod ord">
          <ac:chgData name="Michael Olson2" userId="7fb21594-b682-4edc-9482-c69c6202f15f" providerId="ADAL" clId="{44C63F18-334D-421B-A5FC-0E76926F4127}" dt="2022-12-05T20:20:59.666" v="114" actId="700"/>
          <ac:spMkLst>
            <pc:docMk/>
            <pc:sldMk cId="0" sldId="267"/>
            <ac:spMk id="15362" creationId="{7459BB4C-34EE-CA16-CC8C-066F88697B71}"/>
          </ac:spMkLst>
        </pc:spChg>
        <pc:spChg chg="mod ord">
          <ac:chgData name="Michael Olson2" userId="7fb21594-b682-4edc-9482-c69c6202f15f" providerId="ADAL" clId="{44C63F18-334D-421B-A5FC-0E76926F4127}" dt="2022-12-05T20:21:07.656" v="117" actId="12"/>
          <ac:spMkLst>
            <pc:docMk/>
            <pc:sldMk cId="0" sldId="267"/>
            <ac:spMk id="15363" creationId="{9FBF8E51-B2F3-C3A8-4671-5E5387DEB04B}"/>
          </ac:spMkLst>
        </pc:spChg>
      </pc:sldChg>
      <pc:sldChg chg="modSp">
        <pc:chgData name="Michael Olson2" userId="7fb21594-b682-4edc-9482-c69c6202f15f" providerId="ADAL" clId="{44C63F18-334D-421B-A5FC-0E76926F4127}" dt="2022-12-05T20:16:48.357" v="0"/>
        <pc:sldMkLst>
          <pc:docMk/>
          <pc:sldMk cId="0" sldId="268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68"/>
            <ac:spMk id="17410" creationId="{E276D635-57BE-8AF1-A85F-0DA4E0D14905}"/>
          </ac:spMkLst>
        </pc:spChg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68"/>
            <ac:spMk id="17411" creationId="{D7DC95C5-6F24-63F2-D1E7-2D9312C218DF}"/>
          </ac:spMkLst>
        </pc:spChg>
      </pc:sldChg>
      <pc:sldChg chg="modSp mod chgLayout">
        <pc:chgData name="Michael Olson2" userId="7fb21594-b682-4edc-9482-c69c6202f15f" providerId="ADAL" clId="{44C63F18-334D-421B-A5FC-0E76926F4127}" dt="2022-12-05T20:21:16.239" v="120" actId="12"/>
        <pc:sldMkLst>
          <pc:docMk/>
          <pc:sldMk cId="0" sldId="269"/>
        </pc:sldMkLst>
        <pc:spChg chg="mod ord">
          <ac:chgData name="Michael Olson2" userId="7fb21594-b682-4edc-9482-c69c6202f15f" providerId="ADAL" clId="{44C63F18-334D-421B-A5FC-0E76926F4127}" dt="2022-12-05T20:21:12.763" v="118" actId="700"/>
          <ac:spMkLst>
            <pc:docMk/>
            <pc:sldMk cId="0" sldId="269"/>
            <ac:spMk id="18434" creationId="{09BF698E-9926-0D47-D720-84ED2318E9DF}"/>
          </ac:spMkLst>
        </pc:spChg>
        <pc:spChg chg="mod ord">
          <ac:chgData name="Michael Olson2" userId="7fb21594-b682-4edc-9482-c69c6202f15f" providerId="ADAL" clId="{44C63F18-334D-421B-A5FC-0E76926F4127}" dt="2022-12-05T20:21:16.239" v="120" actId="12"/>
          <ac:spMkLst>
            <pc:docMk/>
            <pc:sldMk cId="0" sldId="269"/>
            <ac:spMk id="18435" creationId="{B1C9FD0B-28E7-308A-0A6B-C3CC8EFAECBA}"/>
          </ac:spMkLst>
        </pc:spChg>
      </pc:sldChg>
      <pc:sldChg chg="addSp modSp mod chgLayout">
        <pc:chgData name="Michael Olson2" userId="7fb21594-b682-4edc-9482-c69c6202f15f" providerId="ADAL" clId="{44C63F18-334D-421B-A5FC-0E76926F4127}" dt="2022-12-05T20:21:43.364" v="132" actId="6549"/>
        <pc:sldMkLst>
          <pc:docMk/>
          <pc:sldMk cId="0" sldId="270"/>
        </pc:sldMkLst>
        <pc:spChg chg="add mod">
          <ac:chgData name="Michael Olson2" userId="7fb21594-b682-4edc-9482-c69c6202f15f" providerId="ADAL" clId="{44C63F18-334D-421B-A5FC-0E76926F4127}" dt="2022-12-05T20:21:43.364" v="132" actId="6549"/>
          <ac:spMkLst>
            <pc:docMk/>
            <pc:sldMk cId="0" sldId="270"/>
            <ac:spMk id="2" creationId="{6AA38B9F-3BD5-F727-36AD-94B1FC0B596D}"/>
          </ac:spMkLst>
        </pc:spChg>
        <pc:spChg chg="mod ord">
          <ac:chgData name="Michael Olson2" userId="7fb21594-b682-4edc-9482-c69c6202f15f" providerId="ADAL" clId="{44C63F18-334D-421B-A5FC-0E76926F4127}" dt="2022-12-05T20:21:22.482" v="121" actId="700"/>
          <ac:spMkLst>
            <pc:docMk/>
            <pc:sldMk cId="0" sldId="270"/>
            <ac:spMk id="20482" creationId="{31C139AC-15F1-51E6-6207-18AB719BD175}"/>
          </ac:spMkLst>
        </pc:spChg>
        <pc:spChg chg="mod ord">
          <ac:chgData name="Michael Olson2" userId="7fb21594-b682-4edc-9482-c69c6202f15f" providerId="ADAL" clId="{44C63F18-334D-421B-A5FC-0E76926F4127}" dt="2022-12-05T20:21:31.458" v="126" actId="12"/>
          <ac:spMkLst>
            <pc:docMk/>
            <pc:sldMk cId="0" sldId="270"/>
            <ac:spMk id="20483" creationId="{9DEF8A6C-CFA8-6EEC-ED7E-9CE04D6DA209}"/>
          </ac:spMkLst>
        </pc:spChg>
      </pc:sldChg>
      <pc:sldChg chg="modSp del">
        <pc:chgData name="Michael Olson2" userId="7fb21594-b682-4edc-9482-c69c6202f15f" providerId="ADAL" clId="{44C63F18-334D-421B-A5FC-0E76926F4127}" dt="2022-12-05T20:21:46.918" v="133" actId="47"/>
        <pc:sldMkLst>
          <pc:docMk/>
          <pc:sldMk cId="0" sldId="271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71"/>
            <ac:spMk id="22530" creationId="{BFC7EFB5-F3D8-883C-7D26-31DDFB810E3E}"/>
          </ac:spMkLst>
        </pc:spChg>
      </pc:sldChg>
      <pc:sldChg chg="modSp">
        <pc:chgData name="Michael Olson2" userId="7fb21594-b682-4edc-9482-c69c6202f15f" providerId="ADAL" clId="{44C63F18-334D-421B-A5FC-0E76926F4127}" dt="2022-12-05T20:16:48.357" v="0"/>
        <pc:sldMkLst>
          <pc:docMk/>
          <pc:sldMk cId="0" sldId="272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72"/>
            <ac:spMk id="24578" creationId="{ED89CECE-744C-6E6A-B8F5-043961E15D6D}"/>
          </ac:spMkLst>
        </pc:spChg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72"/>
            <ac:spMk id="24579" creationId="{9A055651-7F5C-171E-7EF0-0F6879271366}"/>
          </ac:spMkLst>
        </pc:spChg>
      </pc:sldChg>
      <pc:sldChg chg="modSp mod">
        <pc:chgData name="Michael Olson2" userId="7fb21594-b682-4edc-9482-c69c6202f15f" providerId="ADAL" clId="{44C63F18-334D-421B-A5FC-0E76926F4127}" dt="2022-12-05T20:22:28.234" v="139" actId="12"/>
        <pc:sldMkLst>
          <pc:docMk/>
          <pc:sldMk cId="0" sldId="273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73"/>
            <ac:spMk id="25602" creationId="{98D3238D-BE66-3A14-A9D0-951263863AC1}"/>
          </ac:spMkLst>
        </pc:spChg>
        <pc:spChg chg="mod">
          <ac:chgData name="Michael Olson2" userId="7fb21594-b682-4edc-9482-c69c6202f15f" providerId="ADAL" clId="{44C63F18-334D-421B-A5FC-0E76926F4127}" dt="2022-12-05T20:22:28.234" v="139" actId="12"/>
          <ac:spMkLst>
            <pc:docMk/>
            <pc:sldMk cId="0" sldId="273"/>
            <ac:spMk id="25603" creationId="{E990667E-8CDA-1F80-2774-042258139A23}"/>
          </ac:spMkLst>
        </pc:spChg>
      </pc:sldChg>
      <pc:sldChg chg="modSp mod chgLayout">
        <pc:chgData name="Michael Olson2" userId="7fb21594-b682-4edc-9482-c69c6202f15f" providerId="ADAL" clId="{44C63F18-334D-421B-A5FC-0E76926F4127}" dt="2022-12-05T20:22:32.294" v="141" actId="27636"/>
        <pc:sldMkLst>
          <pc:docMk/>
          <pc:sldMk cId="0" sldId="274"/>
        </pc:sldMkLst>
        <pc:spChg chg="mod ord">
          <ac:chgData name="Michael Olson2" userId="7fb21594-b682-4edc-9482-c69c6202f15f" providerId="ADAL" clId="{44C63F18-334D-421B-A5FC-0E76926F4127}" dt="2022-12-05T20:22:32.294" v="141" actId="27636"/>
          <ac:spMkLst>
            <pc:docMk/>
            <pc:sldMk cId="0" sldId="274"/>
            <ac:spMk id="26626" creationId="{FC1EE826-54A0-C1F6-9649-58F15BFDA9BF}"/>
          </ac:spMkLst>
        </pc:spChg>
        <pc:spChg chg="mod ord">
          <ac:chgData name="Michael Olson2" userId="7fb21594-b682-4edc-9482-c69c6202f15f" providerId="ADAL" clId="{44C63F18-334D-421B-A5FC-0E76926F4127}" dt="2022-12-05T20:22:32.270" v="140" actId="700"/>
          <ac:spMkLst>
            <pc:docMk/>
            <pc:sldMk cId="0" sldId="274"/>
            <ac:spMk id="26627" creationId="{A455E428-4DA0-CDEB-C76A-08E55160D486}"/>
          </ac:spMkLst>
        </pc:spChg>
      </pc:sldChg>
      <pc:sldChg chg="modSp mod chgLayout">
        <pc:chgData name="Michael Olson2" userId="7fb21594-b682-4edc-9482-c69c6202f15f" providerId="ADAL" clId="{44C63F18-334D-421B-A5FC-0E76926F4127}" dt="2022-12-05T21:08:00.332" v="273" actId="255"/>
        <pc:sldMkLst>
          <pc:docMk/>
          <pc:sldMk cId="0" sldId="275"/>
        </pc:sldMkLst>
        <pc:spChg chg="mod ord">
          <ac:chgData name="Michael Olson2" userId="7fb21594-b682-4edc-9482-c69c6202f15f" providerId="ADAL" clId="{44C63F18-334D-421B-A5FC-0E76926F4127}" dt="2022-12-05T20:22:43.911" v="143" actId="27636"/>
          <ac:spMkLst>
            <pc:docMk/>
            <pc:sldMk cId="0" sldId="275"/>
            <ac:spMk id="27650" creationId="{396DDC58-AA9D-2C62-DAE4-C4B2BBB4AFF6}"/>
          </ac:spMkLst>
        </pc:spChg>
        <pc:spChg chg="mod ord">
          <ac:chgData name="Michael Olson2" userId="7fb21594-b682-4edc-9482-c69c6202f15f" providerId="ADAL" clId="{44C63F18-334D-421B-A5FC-0E76926F4127}" dt="2022-12-05T21:08:00.332" v="273" actId="255"/>
          <ac:spMkLst>
            <pc:docMk/>
            <pc:sldMk cId="0" sldId="275"/>
            <ac:spMk id="27651" creationId="{1E96BF0D-333E-47DF-A3B0-262DAF06B604}"/>
          </ac:spMkLst>
        </pc:spChg>
      </pc:sldChg>
      <pc:sldChg chg="modSp mod chgLayout">
        <pc:chgData name="Michael Olson2" userId="7fb21594-b682-4edc-9482-c69c6202f15f" providerId="ADAL" clId="{44C63F18-334D-421B-A5FC-0E76926F4127}" dt="2022-12-05T20:23:10.722" v="145" actId="700"/>
        <pc:sldMkLst>
          <pc:docMk/>
          <pc:sldMk cId="0" sldId="276"/>
        </pc:sldMkLst>
        <pc:spChg chg="mod ord">
          <ac:chgData name="Michael Olson2" userId="7fb21594-b682-4edc-9482-c69c6202f15f" providerId="ADAL" clId="{44C63F18-334D-421B-A5FC-0E76926F4127}" dt="2022-12-05T20:23:10.722" v="145" actId="700"/>
          <ac:spMkLst>
            <pc:docMk/>
            <pc:sldMk cId="0" sldId="276"/>
            <ac:spMk id="28674" creationId="{0FCA1B3C-466E-6863-52E2-8D3E113C5CEA}"/>
          </ac:spMkLst>
        </pc:spChg>
        <pc:spChg chg="mod ord">
          <ac:chgData name="Michael Olson2" userId="7fb21594-b682-4edc-9482-c69c6202f15f" providerId="ADAL" clId="{44C63F18-334D-421B-A5FC-0E76926F4127}" dt="2022-12-05T20:23:10.722" v="145" actId="700"/>
          <ac:spMkLst>
            <pc:docMk/>
            <pc:sldMk cId="0" sldId="276"/>
            <ac:spMk id="28675" creationId="{34131D77-A18C-1789-8955-47C99D4F99A0}"/>
          </ac:spMkLst>
        </pc:spChg>
      </pc:sldChg>
      <pc:sldChg chg="modSp">
        <pc:chgData name="Michael Olson2" userId="7fb21594-b682-4edc-9482-c69c6202f15f" providerId="ADAL" clId="{44C63F18-334D-421B-A5FC-0E76926F4127}" dt="2022-12-05T20:16:48.357" v="0"/>
        <pc:sldMkLst>
          <pc:docMk/>
          <pc:sldMk cId="0" sldId="277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77"/>
            <ac:spMk id="30722" creationId="{FBDAF647-8102-062A-ED40-6519DAEC8C88}"/>
          </ac:spMkLst>
        </pc:spChg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77"/>
            <ac:spMk id="30723" creationId="{9EE9853F-C3A0-870B-2030-6F1B71501ADF}"/>
          </ac:spMkLst>
        </pc:spChg>
      </pc:sldChg>
      <pc:sldChg chg="modSp mod modClrScheme chgLayout">
        <pc:chgData name="Michael Olson2" userId="7fb21594-b682-4edc-9482-c69c6202f15f" providerId="ADAL" clId="{44C63F18-334D-421B-A5FC-0E76926F4127}" dt="2022-12-05T20:23:36.656" v="158" actId="1076"/>
        <pc:sldMkLst>
          <pc:docMk/>
          <pc:sldMk cId="0" sldId="278"/>
        </pc:sldMkLst>
        <pc:spChg chg="mod ord">
          <ac:chgData name="Michael Olson2" userId="7fb21594-b682-4edc-9482-c69c6202f15f" providerId="ADAL" clId="{44C63F18-334D-421B-A5FC-0E76926F4127}" dt="2022-12-05T20:23:19.920" v="147" actId="27636"/>
          <ac:spMkLst>
            <pc:docMk/>
            <pc:sldMk cId="0" sldId="278"/>
            <ac:spMk id="31746" creationId="{4B40BEFE-7B90-FBEA-1B72-3E3A0FE3AD01}"/>
          </ac:spMkLst>
        </pc:spChg>
        <pc:spChg chg="mod ord">
          <ac:chgData name="Michael Olson2" userId="7fb21594-b682-4edc-9482-c69c6202f15f" providerId="ADAL" clId="{44C63F18-334D-421B-A5FC-0E76926F4127}" dt="2022-12-05T20:23:36.656" v="158" actId="1076"/>
          <ac:spMkLst>
            <pc:docMk/>
            <pc:sldMk cId="0" sldId="278"/>
            <ac:spMk id="31747" creationId="{311DBEF9-F41E-CC64-B6AE-A0A1BF813DF5}"/>
          </ac:spMkLst>
        </pc:spChg>
        <pc:graphicFrameChg chg="mod ord modGraphic">
          <ac:chgData name="Michael Olson2" userId="7fb21594-b682-4edc-9482-c69c6202f15f" providerId="ADAL" clId="{44C63F18-334D-421B-A5FC-0E76926F4127}" dt="2022-12-05T20:23:26.784" v="156" actId="1036"/>
          <ac:graphicFrameMkLst>
            <pc:docMk/>
            <pc:sldMk cId="0" sldId="278"/>
            <ac:graphicFrameMk id="740382" creationId="{C2B0F645-E112-E89E-6CAB-932E8B65A4D2}"/>
          </ac:graphicFrameMkLst>
        </pc:graphicFrameChg>
      </pc:sldChg>
      <pc:sldChg chg="modSp mod modClrScheme chgLayout">
        <pc:chgData name="Michael Olson2" userId="7fb21594-b682-4edc-9482-c69c6202f15f" providerId="ADAL" clId="{44C63F18-334D-421B-A5FC-0E76926F4127}" dt="2022-12-05T20:23:48.084" v="162" actId="27636"/>
        <pc:sldMkLst>
          <pc:docMk/>
          <pc:sldMk cId="0" sldId="279"/>
        </pc:sldMkLst>
        <pc:spChg chg="mod ord">
          <ac:chgData name="Michael Olson2" userId="7fb21594-b682-4edc-9482-c69c6202f15f" providerId="ADAL" clId="{44C63F18-334D-421B-A5FC-0E76926F4127}" dt="2022-12-05T20:23:42.707" v="160" actId="27636"/>
          <ac:spMkLst>
            <pc:docMk/>
            <pc:sldMk cId="0" sldId="279"/>
            <ac:spMk id="33794" creationId="{CCBE9E3D-60CE-420E-8703-2926959FE78D}"/>
          </ac:spMkLst>
        </pc:spChg>
        <pc:spChg chg="mod ord">
          <ac:chgData name="Michael Olson2" userId="7fb21594-b682-4edc-9482-c69c6202f15f" providerId="ADAL" clId="{44C63F18-334D-421B-A5FC-0E76926F4127}" dt="2022-12-05T20:23:48.084" v="162" actId="27636"/>
          <ac:spMkLst>
            <pc:docMk/>
            <pc:sldMk cId="0" sldId="279"/>
            <ac:spMk id="33795" creationId="{C59D7874-DF49-C3CD-C605-C52C9E73DF27}"/>
          </ac:spMkLst>
        </pc:spChg>
      </pc:sldChg>
      <pc:sldChg chg="modSp mod chgLayout">
        <pc:chgData name="Michael Olson2" userId="7fb21594-b682-4edc-9482-c69c6202f15f" providerId="ADAL" clId="{44C63F18-334D-421B-A5FC-0E76926F4127}" dt="2022-12-05T20:23:57.358" v="165" actId="12"/>
        <pc:sldMkLst>
          <pc:docMk/>
          <pc:sldMk cId="0" sldId="280"/>
        </pc:sldMkLst>
        <pc:spChg chg="mod ord">
          <ac:chgData name="Michael Olson2" userId="7fb21594-b682-4edc-9482-c69c6202f15f" providerId="ADAL" clId="{44C63F18-334D-421B-A5FC-0E76926F4127}" dt="2022-12-05T20:23:53.800" v="163" actId="700"/>
          <ac:spMkLst>
            <pc:docMk/>
            <pc:sldMk cId="0" sldId="280"/>
            <ac:spMk id="35842" creationId="{A848D954-A690-0BD7-FB1D-B96CD2FD599D}"/>
          </ac:spMkLst>
        </pc:spChg>
        <pc:spChg chg="mod ord">
          <ac:chgData name="Michael Olson2" userId="7fb21594-b682-4edc-9482-c69c6202f15f" providerId="ADAL" clId="{44C63F18-334D-421B-A5FC-0E76926F4127}" dt="2022-12-05T20:23:57.358" v="165" actId="12"/>
          <ac:spMkLst>
            <pc:docMk/>
            <pc:sldMk cId="0" sldId="280"/>
            <ac:spMk id="35843" creationId="{14C5BB62-F33F-34E1-CF94-E9659CD65E94}"/>
          </ac:spMkLst>
        </pc:spChg>
      </pc:sldChg>
      <pc:sldChg chg="modSp">
        <pc:chgData name="Michael Olson2" userId="7fb21594-b682-4edc-9482-c69c6202f15f" providerId="ADAL" clId="{44C63F18-334D-421B-A5FC-0E76926F4127}" dt="2022-12-05T20:16:48.357" v="0"/>
        <pc:sldMkLst>
          <pc:docMk/>
          <pc:sldMk cId="0" sldId="282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82"/>
            <ac:spMk id="39938" creationId="{30AA0434-4548-EA5B-D9A4-11177A6FD38A}"/>
          </ac:spMkLst>
        </pc:spChg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82"/>
            <ac:spMk id="39939" creationId="{E33737C3-0F7F-6308-BDD1-87908CEDD2E8}"/>
          </ac:spMkLst>
        </pc:spChg>
      </pc:sldChg>
      <pc:sldChg chg="addSp modSp mod">
        <pc:chgData name="Michael Olson2" userId="7fb21594-b682-4edc-9482-c69c6202f15f" providerId="ADAL" clId="{44C63F18-334D-421B-A5FC-0E76926F4127}" dt="2022-12-07T21:05:21.550" v="340" actId="20577"/>
        <pc:sldMkLst>
          <pc:docMk/>
          <pc:sldMk cId="0" sldId="283"/>
        </pc:sldMkLst>
        <pc:spChg chg="add mod">
          <ac:chgData name="Michael Olson2" userId="7fb21594-b682-4edc-9482-c69c6202f15f" providerId="ADAL" clId="{44C63F18-334D-421B-A5FC-0E76926F4127}" dt="2022-12-05T20:25:44.459" v="183" actId="6549"/>
          <ac:spMkLst>
            <pc:docMk/>
            <pc:sldMk cId="0" sldId="283"/>
            <ac:spMk id="2" creationId="{4A52DC30-706A-3D81-D83B-518AB4084F70}"/>
          </ac:spMkLst>
        </pc:spChg>
        <pc:spChg chg="add mod">
          <ac:chgData name="Michael Olson2" userId="7fb21594-b682-4edc-9482-c69c6202f15f" providerId="ADAL" clId="{44C63F18-334D-421B-A5FC-0E76926F4127}" dt="2022-12-05T20:25:41.117" v="181" actId="20577"/>
          <ac:spMkLst>
            <pc:docMk/>
            <pc:sldMk cId="0" sldId="283"/>
            <ac:spMk id="3" creationId="{522E4ED3-37F4-8B06-68F4-F32FEF84947F}"/>
          </ac:spMkLst>
        </pc:spChg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83"/>
            <ac:spMk id="40962" creationId="{8C028D59-A0C1-F14D-BED7-5057324F3716}"/>
          </ac:spMkLst>
        </pc:spChg>
        <pc:spChg chg="mod">
          <ac:chgData name="Michael Olson2" userId="7fb21594-b682-4edc-9482-c69c6202f15f" providerId="ADAL" clId="{44C63F18-334D-421B-A5FC-0E76926F4127}" dt="2022-12-07T21:05:21.550" v="340" actId="20577"/>
          <ac:spMkLst>
            <pc:docMk/>
            <pc:sldMk cId="0" sldId="283"/>
            <ac:spMk id="40963" creationId="{6E10098B-2939-1AF5-F99A-780BE37C10A2}"/>
          </ac:spMkLst>
        </pc:spChg>
      </pc:sldChg>
      <pc:sldChg chg="modSp del">
        <pc:chgData name="Michael Olson2" userId="7fb21594-b682-4edc-9482-c69c6202f15f" providerId="ADAL" clId="{44C63F18-334D-421B-A5FC-0E76926F4127}" dt="2022-12-05T20:25:26.252" v="175" actId="47"/>
        <pc:sldMkLst>
          <pc:docMk/>
          <pc:sldMk cId="0" sldId="284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84"/>
            <ac:spMk id="43010" creationId="{305C9FE2-EB40-7034-828F-323C7DC26BEC}"/>
          </ac:spMkLst>
        </pc:spChg>
      </pc:sldChg>
      <pc:sldChg chg="modSp del">
        <pc:chgData name="Michael Olson2" userId="7fb21594-b682-4edc-9482-c69c6202f15f" providerId="ADAL" clId="{44C63F18-334D-421B-A5FC-0E76926F4127}" dt="2022-12-05T20:25:48.358" v="184" actId="47"/>
        <pc:sldMkLst>
          <pc:docMk/>
          <pc:sldMk cId="0" sldId="285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85"/>
            <ac:spMk id="44034" creationId="{0C0AE141-F0E0-FA1F-1FD2-A2901C1A85FD}"/>
          </ac:spMkLst>
        </pc:spChg>
      </pc:sldChg>
      <pc:sldChg chg="modSp">
        <pc:chgData name="Michael Olson2" userId="7fb21594-b682-4edc-9482-c69c6202f15f" providerId="ADAL" clId="{44C63F18-334D-421B-A5FC-0E76926F4127}" dt="2022-12-05T20:16:48.357" v="0"/>
        <pc:sldMkLst>
          <pc:docMk/>
          <pc:sldMk cId="0" sldId="286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86"/>
            <ac:spMk id="45058" creationId="{0EA24D15-22E7-0FD7-523A-11FF952A99EC}"/>
          </ac:spMkLst>
        </pc:spChg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86"/>
            <ac:spMk id="45059" creationId="{BC50920F-5FC3-E030-5334-69C113888E8B}"/>
          </ac:spMkLst>
        </pc:spChg>
      </pc:sldChg>
      <pc:sldChg chg="addSp modSp mod chgLayout">
        <pc:chgData name="Michael Olson2" userId="7fb21594-b682-4edc-9482-c69c6202f15f" providerId="ADAL" clId="{44C63F18-334D-421B-A5FC-0E76926F4127}" dt="2022-12-07T21:06:48.752" v="351" actId="20577"/>
        <pc:sldMkLst>
          <pc:docMk/>
          <pc:sldMk cId="0" sldId="287"/>
        </pc:sldMkLst>
        <pc:spChg chg="add mod">
          <ac:chgData name="Michael Olson2" userId="7fb21594-b682-4edc-9482-c69c6202f15f" providerId="ADAL" clId="{44C63F18-334D-421B-A5FC-0E76926F4127}" dt="2022-12-05T20:26:26.284" v="200" actId="20577"/>
          <ac:spMkLst>
            <pc:docMk/>
            <pc:sldMk cId="0" sldId="287"/>
            <ac:spMk id="2" creationId="{881AA993-A5B5-5375-5CE4-18C595F116FA}"/>
          </ac:spMkLst>
        </pc:spChg>
        <pc:spChg chg="mod ord">
          <ac:chgData name="Michael Olson2" userId="7fb21594-b682-4edc-9482-c69c6202f15f" providerId="ADAL" clId="{44C63F18-334D-421B-A5FC-0E76926F4127}" dt="2022-12-05T20:25:52.728" v="185" actId="700"/>
          <ac:spMkLst>
            <pc:docMk/>
            <pc:sldMk cId="0" sldId="287"/>
            <ac:spMk id="46082" creationId="{D34B4B85-855D-A979-EA14-0E13E6BA932E}"/>
          </ac:spMkLst>
        </pc:spChg>
        <pc:spChg chg="mod ord">
          <ac:chgData name="Michael Olson2" userId="7fb21594-b682-4edc-9482-c69c6202f15f" providerId="ADAL" clId="{44C63F18-334D-421B-A5FC-0E76926F4127}" dt="2022-12-07T21:06:48.752" v="351" actId="20577"/>
          <ac:spMkLst>
            <pc:docMk/>
            <pc:sldMk cId="0" sldId="287"/>
            <ac:spMk id="46083" creationId="{F51A67AE-6D03-3B77-950D-8B5C43854CAE}"/>
          </ac:spMkLst>
        </pc:spChg>
      </pc:sldChg>
      <pc:sldChg chg="modSp del">
        <pc:chgData name="Michael Olson2" userId="7fb21594-b682-4edc-9482-c69c6202f15f" providerId="ADAL" clId="{44C63F18-334D-421B-A5FC-0E76926F4127}" dt="2022-12-05T20:26:41.401" v="201" actId="47"/>
        <pc:sldMkLst>
          <pc:docMk/>
          <pc:sldMk cId="0" sldId="288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88"/>
            <ac:spMk id="48130" creationId="{495CB595-20F8-D7D7-2F1A-EECDD0711F6B}"/>
          </ac:spMkLst>
        </pc:spChg>
      </pc:sldChg>
      <pc:sldChg chg="addSp modSp mod chgLayout">
        <pc:chgData name="Michael Olson2" userId="7fb21594-b682-4edc-9482-c69c6202f15f" providerId="ADAL" clId="{44C63F18-334D-421B-A5FC-0E76926F4127}" dt="2022-12-05T20:26:59.641" v="209" actId="20577"/>
        <pc:sldMkLst>
          <pc:docMk/>
          <pc:sldMk cId="0" sldId="289"/>
        </pc:sldMkLst>
        <pc:spChg chg="add mod">
          <ac:chgData name="Michael Olson2" userId="7fb21594-b682-4edc-9482-c69c6202f15f" providerId="ADAL" clId="{44C63F18-334D-421B-A5FC-0E76926F4127}" dt="2022-12-05T20:26:59.641" v="209" actId="20577"/>
          <ac:spMkLst>
            <pc:docMk/>
            <pc:sldMk cId="0" sldId="289"/>
            <ac:spMk id="2" creationId="{85DB7756-8E27-185C-611B-02ED80A91671}"/>
          </ac:spMkLst>
        </pc:spChg>
        <pc:spChg chg="mod ord">
          <ac:chgData name="Michael Olson2" userId="7fb21594-b682-4edc-9482-c69c6202f15f" providerId="ADAL" clId="{44C63F18-334D-421B-A5FC-0E76926F4127}" dt="2022-12-05T20:26:45.758" v="202" actId="700"/>
          <ac:spMkLst>
            <pc:docMk/>
            <pc:sldMk cId="0" sldId="289"/>
            <ac:spMk id="49154" creationId="{DE2FB853-2593-88E9-C37F-89041D0F9D4E}"/>
          </ac:spMkLst>
        </pc:spChg>
        <pc:spChg chg="mod ord">
          <ac:chgData name="Michael Olson2" userId="7fb21594-b682-4edc-9482-c69c6202f15f" providerId="ADAL" clId="{44C63F18-334D-421B-A5FC-0E76926F4127}" dt="2022-12-05T20:26:48.872" v="204" actId="12"/>
          <ac:spMkLst>
            <pc:docMk/>
            <pc:sldMk cId="0" sldId="289"/>
            <ac:spMk id="49155" creationId="{D3A82F61-1F42-9F84-19BB-00B440867516}"/>
          </ac:spMkLst>
        </pc:spChg>
      </pc:sldChg>
      <pc:sldChg chg="modSp del">
        <pc:chgData name="Michael Olson2" userId="7fb21594-b682-4edc-9482-c69c6202f15f" providerId="ADAL" clId="{44C63F18-334D-421B-A5FC-0E76926F4127}" dt="2022-12-05T20:27:16.613" v="210" actId="47"/>
        <pc:sldMkLst>
          <pc:docMk/>
          <pc:sldMk cId="0" sldId="290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290"/>
            <ac:spMk id="50178" creationId="{83333A28-2542-D9B1-C1A9-A95CB71940AC}"/>
          </ac:spMkLst>
        </pc:spChg>
      </pc:sldChg>
      <pc:sldChg chg="modSp mod chgLayout">
        <pc:chgData name="Michael Olson2" userId="7fb21594-b682-4edc-9482-c69c6202f15f" providerId="ADAL" clId="{44C63F18-334D-421B-A5FC-0E76926F4127}" dt="2022-12-05T20:27:39.795" v="213" actId="12"/>
        <pc:sldMkLst>
          <pc:docMk/>
          <pc:sldMk cId="0" sldId="291"/>
        </pc:sldMkLst>
        <pc:spChg chg="mod ord">
          <ac:chgData name="Michael Olson2" userId="7fb21594-b682-4edc-9482-c69c6202f15f" providerId="ADAL" clId="{44C63F18-334D-421B-A5FC-0E76926F4127}" dt="2022-12-05T20:27:36.989" v="211" actId="700"/>
          <ac:spMkLst>
            <pc:docMk/>
            <pc:sldMk cId="0" sldId="291"/>
            <ac:spMk id="51202" creationId="{53A974BD-5BA1-3951-6678-AC80EDD1AFFD}"/>
          </ac:spMkLst>
        </pc:spChg>
        <pc:spChg chg="mod ord">
          <ac:chgData name="Michael Olson2" userId="7fb21594-b682-4edc-9482-c69c6202f15f" providerId="ADAL" clId="{44C63F18-334D-421B-A5FC-0E76926F4127}" dt="2022-12-05T20:27:39.795" v="213" actId="12"/>
          <ac:spMkLst>
            <pc:docMk/>
            <pc:sldMk cId="0" sldId="291"/>
            <ac:spMk id="51203" creationId="{FA29B862-8C0C-6471-28E5-A63313CAB00C}"/>
          </ac:spMkLst>
        </pc:spChg>
      </pc:sldChg>
      <pc:sldChg chg="addSp modSp mod chgLayout">
        <pc:chgData name="Michael Olson2" userId="7fb21594-b682-4edc-9482-c69c6202f15f" providerId="ADAL" clId="{44C63F18-334D-421B-A5FC-0E76926F4127}" dt="2022-12-05T20:28:26.789" v="224" actId="20577"/>
        <pc:sldMkLst>
          <pc:docMk/>
          <pc:sldMk cId="0" sldId="292"/>
        </pc:sldMkLst>
        <pc:spChg chg="add mod">
          <ac:chgData name="Michael Olson2" userId="7fb21594-b682-4edc-9482-c69c6202f15f" providerId="ADAL" clId="{44C63F18-334D-421B-A5FC-0E76926F4127}" dt="2022-12-05T20:28:26.789" v="224" actId="20577"/>
          <ac:spMkLst>
            <pc:docMk/>
            <pc:sldMk cId="0" sldId="292"/>
            <ac:spMk id="2" creationId="{DDDC52DB-75AD-69BF-05A0-DC9203F2C0A6}"/>
          </ac:spMkLst>
        </pc:spChg>
        <pc:spChg chg="mod ord">
          <ac:chgData name="Michael Olson2" userId="7fb21594-b682-4edc-9482-c69c6202f15f" providerId="ADAL" clId="{44C63F18-334D-421B-A5FC-0E76926F4127}" dt="2022-12-05T20:28:00.040" v="214" actId="700"/>
          <ac:spMkLst>
            <pc:docMk/>
            <pc:sldMk cId="0" sldId="292"/>
            <ac:spMk id="52226" creationId="{05449C8E-DDA7-A064-C514-C56F5CBD212D}"/>
          </ac:spMkLst>
        </pc:spChg>
        <pc:spChg chg="mod ord">
          <ac:chgData name="Michael Olson2" userId="7fb21594-b682-4edc-9482-c69c6202f15f" providerId="ADAL" clId="{44C63F18-334D-421B-A5FC-0E76926F4127}" dt="2022-12-05T20:28:13.571" v="219" actId="12"/>
          <ac:spMkLst>
            <pc:docMk/>
            <pc:sldMk cId="0" sldId="292"/>
            <ac:spMk id="52227" creationId="{6F4BA068-C257-DF2A-6EE1-70D0E2CBD068}"/>
          </ac:spMkLst>
        </pc:spChg>
      </pc:sldChg>
      <pc:sldChg chg="del">
        <pc:chgData name="Michael Olson2" userId="7fb21594-b682-4edc-9482-c69c6202f15f" providerId="ADAL" clId="{44C63F18-334D-421B-A5FC-0E76926F4127}" dt="2022-12-05T20:28:32.118" v="225" actId="47"/>
        <pc:sldMkLst>
          <pc:docMk/>
          <pc:sldMk cId="0" sldId="293"/>
        </pc:sldMkLst>
      </pc:sldChg>
      <pc:sldChg chg="modSp mod modClrScheme chgLayout">
        <pc:chgData name="Michael Olson2" userId="7fb21594-b682-4edc-9482-c69c6202f15f" providerId="ADAL" clId="{44C63F18-334D-421B-A5FC-0E76926F4127}" dt="2022-12-07T21:14:03.563" v="701" actId="1076"/>
        <pc:sldMkLst>
          <pc:docMk/>
          <pc:sldMk cId="0" sldId="294"/>
        </pc:sldMkLst>
        <pc:spChg chg="mod ord">
          <ac:chgData name="Michael Olson2" userId="7fb21594-b682-4edc-9482-c69c6202f15f" providerId="ADAL" clId="{44C63F18-334D-421B-A5FC-0E76926F4127}" dt="2022-12-05T20:28:38.389" v="227" actId="700"/>
          <ac:spMkLst>
            <pc:docMk/>
            <pc:sldMk cId="0" sldId="294"/>
            <ac:spMk id="55298" creationId="{0BD9F38F-5FA0-3A31-F275-A365E016A689}"/>
          </ac:spMkLst>
        </pc:spChg>
        <pc:graphicFrameChg chg="mod ord modGraphic">
          <ac:chgData name="Michael Olson2" userId="7fb21594-b682-4edc-9482-c69c6202f15f" providerId="ADAL" clId="{44C63F18-334D-421B-A5FC-0E76926F4127}" dt="2022-12-07T21:14:03.563" v="701" actId="1076"/>
          <ac:graphicFrameMkLst>
            <pc:docMk/>
            <pc:sldMk cId="0" sldId="294"/>
            <ac:graphicFrameMk id="758787" creationId="{33B8D002-43C4-FCA6-4234-FDC835DF3BAF}"/>
          </ac:graphicFrameMkLst>
        </pc:graphicFrameChg>
      </pc:sldChg>
      <pc:sldChg chg="addSp delSp modSp mod modClrScheme chgLayout">
        <pc:chgData name="Michael Olson2" userId="7fb21594-b682-4edc-9482-c69c6202f15f" providerId="ADAL" clId="{44C63F18-334D-421B-A5FC-0E76926F4127}" dt="2022-12-07T21:17:09.854" v="709" actId="478"/>
        <pc:sldMkLst>
          <pc:docMk/>
          <pc:sldMk cId="0" sldId="295"/>
        </pc:sldMkLst>
        <pc:spChg chg="add del mod">
          <ac:chgData name="Michael Olson2" userId="7fb21594-b682-4edc-9482-c69c6202f15f" providerId="ADAL" clId="{44C63F18-334D-421B-A5FC-0E76926F4127}" dt="2022-12-07T21:17:09.854" v="709" actId="478"/>
          <ac:spMkLst>
            <pc:docMk/>
            <pc:sldMk cId="0" sldId="295"/>
            <ac:spMk id="2" creationId="{43C83184-B014-A2D7-7479-D7A69E749D42}"/>
          </ac:spMkLst>
        </pc:spChg>
        <pc:spChg chg="mod ord">
          <ac:chgData name="Michael Olson2" userId="7fb21594-b682-4edc-9482-c69c6202f15f" providerId="ADAL" clId="{44C63F18-334D-421B-A5FC-0E76926F4127}" dt="2022-12-05T20:31:59.670" v="236" actId="700"/>
          <ac:spMkLst>
            <pc:docMk/>
            <pc:sldMk cId="0" sldId="295"/>
            <ac:spMk id="59394" creationId="{1DAF5CEB-4C41-374F-2FFB-093788080205}"/>
          </ac:spMkLst>
        </pc:spChg>
        <pc:graphicFrameChg chg="mod ord modGraphic">
          <ac:chgData name="Michael Olson2" userId="7fb21594-b682-4edc-9482-c69c6202f15f" providerId="ADAL" clId="{44C63F18-334D-421B-A5FC-0E76926F4127}" dt="2022-12-05T20:31:59.670" v="236" actId="700"/>
          <ac:graphicFrameMkLst>
            <pc:docMk/>
            <pc:sldMk cId="0" sldId="295"/>
            <ac:graphicFrameMk id="760864" creationId="{4C7699CC-2C76-30DC-92E2-F47B61260D58}"/>
          </ac:graphicFrameMkLst>
        </pc:graphicFrameChg>
      </pc:sldChg>
      <pc:sldChg chg="addSp modSp mod chgLayout">
        <pc:chgData name="Michael Olson2" userId="7fb21594-b682-4edc-9482-c69c6202f15f" providerId="ADAL" clId="{44C63F18-334D-421B-A5FC-0E76926F4127}" dt="2022-12-05T20:33:31.733" v="245" actId="6549"/>
        <pc:sldMkLst>
          <pc:docMk/>
          <pc:sldMk cId="0" sldId="296"/>
        </pc:sldMkLst>
        <pc:spChg chg="add mod">
          <ac:chgData name="Michael Olson2" userId="7fb21594-b682-4edc-9482-c69c6202f15f" providerId="ADAL" clId="{44C63F18-334D-421B-A5FC-0E76926F4127}" dt="2022-12-05T20:33:31.733" v="245" actId="6549"/>
          <ac:spMkLst>
            <pc:docMk/>
            <pc:sldMk cId="0" sldId="296"/>
            <ac:spMk id="2" creationId="{4511AF53-3F2E-8AE1-C0B6-3DF4A6AD8D48}"/>
          </ac:spMkLst>
        </pc:spChg>
        <pc:spChg chg="mod ord">
          <ac:chgData name="Michael Olson2" userId="7fb21594-b682-4edc-9482-c69c6202f15f" providerId="ADAL" clId="{44C63F18-334D-421B-A5FC-0E76926F4127}" dt="2022-12-05T20:32:44.853" v="237" actId="700"/>
          <ac:spMkLst>
            <pc:docMk/>
            <pc:sldMk cId="0" sldId="296"/>
            <ac:spMk id="61442" creationId="{8670046A-F0A2-9833-BEFB-76D4645C7063}"/>
          </ac:spMkLst>
        </pc:spChg>
        <pc:spChg chg="mod ord">
          <ac:chgData name="Michael Olson2" userId="7fb21594-b682-4edc-9482-c69c6202f15f" providerId="ADAL" clId="{44C63F18-334D-421B-A5FC-0E76926F4127}" dt="2022-12-05T20:32:44.878" v="238" actId="27636"/>
          <ac:spMkLst>
            <pc:docMk/>
            <pc:sldMk cId="0" sldId="296"/>
            <ac:spMk id="61443" creationId="{D384CA28-D5A4-0EAA-CD2A-9ED90821F414}"/>
          </ac:spMkLst>
        </pc:spChg>
      </pc:sldChg>
      <pc:sldChg chg="del">
        <pc:chgData name="Michael Olson2" userId="7fb21594-b682-4edc-9482-c69c6202f15f" providerId="ADAL" clId="{44C63F18-334D-421B-A5FC-0E76926F4127}" dt="2022-12-05T20:33:34.474" v="246" actId="47"/>
        <pc:sldMkLst>
          <pc:docMk/>
          <pc:sldMk cId="0" sldId="297"/>
        </pc:sldMkLst>
      </pc:sldChg>
      <pc:sldChg chg="modSp mod chgLayout">
        <pc:chgData name="Michael Olson2" userId="7fb21594-b682-4edc-9482-c69c6202f15f" providerId="ADAL" clId="{44C63F18-334D-421B-A5FC-0E76926F4127}" dt="2022-12-07T21:18:01.068" v="720" actId="20577"/>
        <pc:sldMkLst>
          <pc:docMk/>
          <pc:sldMk cId="0" sldId="298"/>
        </pc:sldMkLst>
        <pc:spChg chg="mod ord">
          <ac:chgData name="Michael Olson2" userId="7fb21594-b682-4edc-9482-c69c6202f15f" providerId="ADAL" clId="{44C63F18-334D-421B-A5FC-0E76926F4127}" dt="2022-12-05T20:33:39.293" v="247" actId="700"/>
          <ac:spMkLst>
            <pc:docMk/>
            <pc:sldMk cId="0" sldId="298"/>
            <ac:spMk id="63490" creationId="{1B0BE103-A919-CEE4-0258-BFD1939CF069}"/>
          </ac:spMkLst>
        </pc:spChg>
        <pc:spChg chg="mod ord">
          <ac:chgData name="Michael Olson2" userId="7fb21594-b682-4edc-9482-c69c6202f15f" providerId="ADAL" clId="{44C63F18-334D-421B-A5FC-0E76926F4127}" dt="2022-12-07T21:18:01.068" v="720" actId="20577"/>
          <ac:spMkLst>
            <pc:docMk/>
            <pc:sldMk cId="0" sldId="298"/>
            <ac:spMk id="63491" creationId="{358C0BE2-54B4-AAF8-7872-846E7AE590FE}"/>
          </ac:spMkLst>
        </pc:spChg>
      </pc:sldChg>
      <pc:sldChg chg="addSp modSp mod chgLayout">
        <pc:chgData name="Michael Olson2" userId="7fb21594-b682-4edc-9482-c69c6202f15f" providerId="ADAL" clId="{44C63F18-334D-421B-A5FC-0E76926F4127}" dt="2022-12-05T20:34:07.867" v="260" actId="20577"/>
        <pc:sldMkLst>
          <pc:docMk/>
          <pc:sldMk cId="0" sldId="299"/>
        </pc:sldMkLst>
        <pc:spChg chg="add mod">
          <ac:chgData name="Michael Olson2" userId="7fb21594-b682-4edc-9482-c69c6202f15f" providerId="ADAL" clId="{44C63F18-334D-421B-A5FC-0E76926F4127}" dt="2022-12-05T20:34:07.867" v="260" actId="20577"/>
          <ac:spMkLst>
            <pc:docMk/>
            <pc:sldMk cId="0" sldId="299"/>
            <ac:spMk id="2" creationId="{2F51254C-AA8F-D9C7-D9A1-43A1D3C96F64}"/>
          </ac:spMkLst>
        </pc:spChg>
        <pc:spChg chg="mod ord">
          <ac:chgData name="Michael Olson2" userId="7fb21594-b682-4edc-9482-c69c6202f15f" providerId="ADAL" clId="{44C63F18-334D-421B-A5FC-0E76926F4127}" dt="2022-12-05T20:33:57.148" v="254" actId="700"/>
          <ac:spMkLst>
            <pc:docMk/>
            <pc:sldMk cId="0" sldId="299"/>
            <ac:spMk id="65538" creationId="{EA77A5D1-92E5-C576-5959-B9E4214E11FA}"/>
          </ac:spMkLst>
        </pc:spChg>
        <pc:spChg chg="mod ord">
          <ac:chgData name="Michael Olson2" userId="7fb21594-b682-4edc-9482-c69c6202f15f" providerId="ADAL" clId="{44C63F18-334D-421B-A5FC-0E76926F4127}" dt="2022-12-05T20:33:57.182" v="255" actId="27636"/>
          <ac:spMkLst>
            <pc:docMk/>
            <pc:sldMk cId="0" sldId="299"/>
            <ac:spMk id="65539" creationId="{5A058FFF-F0AD-29BB-6EFF-D6C6B3F18173}"/>
          </ac:spMkLst>
        </pc:spChg>
      </pc:sldChg>
      <pc:sldChg chg="modSp del">
        <pc:chgData name="Michael Olson2" userId="7fb21594-b682-4edc-9482-c69c6202f15f" providerId="ADAL" clId="{44C63F18-334D-421B-A5FC-0E76926F4127}" dt="2022-12-05T20:34:11.588" v="261" actId="47"/>
        <pc:sldMkLst>
          <pc:docMk/>
          <pc:sldMk cId="0" sldId="300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300"/>
            <ac:spMk id="66562" creationId="{E701907D-7257-7F77-285D-1BF42EA9AAB6}"/>
          </ac:spMkLst>
        </pc:spChg>
      </pc:sldChg>
      <pc:sldChg chg="modSp">
        <pc:chgData name="Michael Olson2" userId="7fb21594-b682-4edc-9482-c69c6202f15f" providerId="ADAL" clId="{44C63F18-334D-421B-A5FC-0E76926F4127}" dt="2022-12-05T20:24:05.329" v="166" actId="1076"/>
        <pc:sldMkLst>
          <pc:docMk/>
          <pc:sldMk cId="0" sldId="301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301"/>
            <ac:spMk id="37890" creationId="{74BDDC0A-B827-ACB3-CE54-CB10AF4464C7}"/>
          </ac:spMkLst>
        </pc:spChg>
        <pc:picChg chg="mod">
          <ac:chgData name="Michael Olson2" userId="7fb21594-b682-4edc-9482-c69c6202f15f" providerId="ADAL" clId="{44C63F18-334D-421B-A5FC-0E76926F4127}" dt="2022-12-05T20:24:05.329" v="166" actId="1076"/>
          <ac:picMkLst>
            <pc:docMk/>
            <pc:sldMk cId="0" sldId="301"/>
            <ac:picMk id="37891" creationId="{F1933749-7DB5-887C-F98F-6B117B5CC3FB}"/>
          </ac:picMkLst>
        </pc:picChg>
      </pc:sldChg>
      <pc:sldChg chg="modSp">
        <pc:chgData name="Michael Olson2" userId="7fb21594-b682-4edc-9482-c69c6202f15f" providerId="ADAL" clId="{44C63F18-334D-421B-A5FC-0E76926F4127}" dt="2022-12-05T20:24:14.300" v="167" actId="1076"/>
        <pc:sldMkLst>
          <pc:docMk/>
          <pc:sldMk cId="0" sldId="302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302"/>
            <ac:spMk id="5" creationId="{28A8F7ED-B9F2-3752-9EF6-A3970DE920FA}"/>
          </ac:spMkLst>
        </pc:spChg>
        <pc:picChg chg="mod">
          <ac:chgData name="Michael Olson2" userId="7fb21594-b682-4edc-9482-c69c6202f15f" providerId="ADAL" clId="{44C63F18-334D-421B-A5FC-0E76926F4127}" dt="2022-12-05T20:24:14.300" v="167" actId="1076"/>
          <ac:picMkLst>
            <pc:docMk/>
            <pc:sldMk cId="0" sldId="302"/>
            <ac:picMk id="38915" creationId="{A6AED566-BAF2-FB3A-2D32-E0630BF4D6A2}"/>
          </ac:picMkLst>
        </pc:picChg>
      </pc:sldChg>
      <pc:sldChg chg="modSp mod chgLayout">
        <pc:chgData name="Michael Olson2" userId="7fb21594-b682-4edc-9482-c69c6202f15f" providerId="ADAL" clId="{44C63F18-334D-421B-A5FC-0E76926F4127}" dt="2022-12-05T20:29:02.666" v="233" actId="12"/>
        <pc:sldMkLst>
          <pc:docMk/>
          <pc:sldMk cId="0" sldId="303"/>
        </pc:sldMkLst>
        <pc:spChg chg="mod ord">
          <ac:chgData name="Michael Olson2" userId="7fb21594-b682-4edc-9482-c69c6202f15f" providerId="ADAL" clId="{44C63F18-334D-421B-A5FC-0E76926F4127}" dt="2022-12-05T20:28:45.189" v="228" actId="700"/>
          <ac:spMkLst>
            <pc:docMk/>
            <pc:sldMk cId="0" sldId="303"/>
            <ac:spMk id="57346" creationId="{6E634423-2030-22D5-AFA1-60028CFC41DD}"/>
          </ac:spMkLst>
        </pc:spChg>
        <pc:spChg chg="mod ord">
          <ac:chgData name="Michael Olson2" userId="7fb21594-b682-4edc-9482-c69c6202f15f" providerId="ADAL" clId="{44C63F18-334D-421B-A5FC-0E76926F4127}" dt="2022-12-05T20:29:02.666" v="233" actId="12"/>
          <ac:spMkLst>
            <pc:docMk/>
            <pc:sldMk cId="0" sldId="303"/>
            <ac:spMk id="57347" creationId="{997F2AEE-83FE-0313-CD86-23A724A12429}"/>
          </ac:spMkLst>
        </pc:spChg>
      </pc:sldChg>
      <pc:sldChg chg="modSp mod chgLayout">
        <pc:chgData name="Michael Olson2" userId="7fb21594-b682-4edc-9482-c69c6202f15f" providerId="ADAL" clId="{44C63F18-334D-421B-A5FC-0E76926F4127}" dt="2022-12-05T20:34:22.368" v="265" actId="12"/>
        <pc:sldMkLst>
          <pc:docMk/>
          <pc:sldMk cId="0" sldId="304"/>
        </pc:sldMkLst>
        <pc:spChg chg="mod ord">
          <ac:chgData name="Michael Olson2" userId="7fb21594-b682-4edc-9482-c69c6202f15f" providerId="ADAL" clId="{44C63F18-334D-421B-A5FC-0E76926F4127}" dt="2022-12-05T20:29:47.175" v="234" actId="700"/>
          <ac:spMkLst>
            <pc:docMk/>
            <pc:sldMk cId="0" sldId="304"/>
            <ac:spMk id="58370" creationId="{46570857-B701-A10D-BC44-02C980067DC8}"/>
          </ac:spMkLst>
        </pc:spChg>
        <pc:spChg chg="mod ord">
          <ac:chgData name="Michael Olson2" userId="7fb21594-b682-4edc-9482-c69c6202f15f" providerId="ADAL" clId="{44C63F18-334D-421B-A5FC-0E76926F4127}" dt="2022-12-05T20:34:22.368" v="265" actId="12"/>
          <ac:spMkLst>
            <pc:docMk/>
            <pc:sldMk cId="0" sldId="304"/>
            <ac:spMk id="58371" creationId="{5FCD53E6-79E6-E23E-9D21-CACA18DA6FE9}"/>
          </ac:spMkLst>
        </pc:spChg>
      </pc:sldChg>
      <pc:sldChg chg="modSp del">
        <pc:chgData name="Michael Olson2" userId="7fb21594-b682-4edc-9482-c69c6202f15f" providerId="ADAL" clId="{44C63F18-334D-421B-A5FC-0E76926F4127}" dt="2022-12-05T20:21:47.959" v="134" actId="47"/>
        <pc:sldMkLst>
          <pc:docMk/>
          <pc:sldMk cId="0" sldId="305"/>
        </pc:sldMkLst>
        <pc:spChg chg="mod">
          <ac:chgData name="Michael Olson2" userId="7fb21594-b682-4edc-9482-c69c6202f15f" providerId="ADAL" clId="{44C63F18-334D-421B-A5FC-0E76926F4127}" dt="2022-12-05T20:16:48.357" v="0"/>
          <ac:spMkLst>
            <pc:docMk/>
            <pc:sldMk cId="0" sldId="305"/>
            <ac:spMk id="23554" creationId="{82C3FF6B-0D47-592B-28EB-A9855FCDFC36}"/>
          </ac:spMkLst>
        </pc:spChg>
      </pc:sldChg>
      <pc:sldChg chg="del">
        <pc:chgData name="Michael Olson2" userId="7fb21594-b682-4edc-9482-c69c6202f15f" providerId="ADAL" clId="{44C63F18-334D-421B-A5FC-0E76926F4127}" dt="2022-12-05T20:28:32.894" v="226" actId="47"/>
        <pc:sldMkLst>
          <pc:docMk/>
          <pc:sldMk cId="0" sldId="306"/>
        </pc:sldMkLst>
      </pc:sldChg>
      <pc:sldChg chg="modSp add mod">
        <pc:chgData name="Michael Olson2" userId="7fb21594-b682-4edc-9482-c69c6202f15f" providerId="ADAL" clId="{44C63F18-334D-421B-A5FC-0E76926F4127}" dt="2022-12-05T20:17:58.765" v="81" actId="255"/>
        <pc:sldMkLst>
          <pc:docMk/>
          <pc:sldMk cId="0" sldId="354"/>
        </pc:sldMkLst>
        <pc:spChg chg="mod">
          <ac:chgData name="Michael Olson2" userId="7fb21594-b682-4edc-9482-c69c6202f15f" providerId="ADAL" clId="{44C63F18-334D-421B-A5FC-0E76926F4127}" dt="2022-12-05T20:17:58.765" v="81" actId="255"/>
          <ac:spMkLst>
            <pc:docMk/>
            <pc:sldMk cId="0" sldId="354"/>
            <ac:spMk id="4" creationId="{035FDE51-1EAF-41A2-EF4F-4093CE7D5F9B}"/>
          </ac:spMkLst>
        </pc:spChg>
      </pc:sldChg>
      <pc:sldChg chg="modSp add mod">
        <pc:chgData name="Michael Olson2" userId="7fb21594-b682-4edc-9482-c69c6202f15f" providerId="ADAL" clId="{44C63F18-334D-421B-A5FC-0E76926F4127}" dt="2022-12-07T21:12:23.479" v="698" actId="20577"/>
        <pc:sldMkLst>
          <pc:docMk/>
          <pc:sldMk cId="624811018" sldId="355"/>
        </pc:sldMkLst>
        <pc:spChg chg="mod">
          <ac:chgData name="Michael Olson2" userId="7fb21594-b682-4edc-9482-c69c6202f15f" providerId="ADAL" clId="{44C63F18-334D-421B-A5FC-0E76926F4127}" dt="2022-12-07T21:09:14.373" v="368" actId="6549"/>
          <ac:spMkLst>
            <pc:docMk/>
            <pc:sldMk cId="624811018" sldId="355"/>
            <ac:spMk id="28674" creationId="{0FCA1B3C-466E-6863-52E2-8D3E113C5CEA}"/>
          </ac:spMkLst>
        </pc:spChg>
        <pc:spChg chg="mod">
          <ac:chgData name="Michael Olson2" userId="7fb21594-b682-4edc-9482-c69c6202f15f" providerId="ADAL" clId="{44C63F18-334D-421B-A5FC-0E76926F4127}" dt="2022-12-07T21:12:23.479" v="698" actId="20577"/>
          <ac:spMkLst>
            <pc:docMk/>
            <pc:sldMk cId="624811018" sldId="355"/>
            <ac:spMk id="28675" creationId="{34131D77-A18C-1789-8955-47C99D4F99A0}"/>
          </ac:spMkLst>
        </pc:spChg>
      </pc:sldChg>
      <pc:sldMasterChg chg="addSp delSp mod">
        <pc:chgData name="Michael Olson2" userId="7fb21594-b682-4edc-9482-c69c6202f15f" providerId="ADAL" clId="{44C63F18-334D-421B-A5FC-0E76926F4127}" dt="2022-12-05T20:18:40.540" v="100" actId="478"/>
        <pc:sldMasterMkLst>
          <pc:docMk/>
          <pc:sldMasterMk cId="3291764941" sldId="2147483875"/>
        </pc:sldMasterMkLst>
        <pc:spChg chg="add del">
          <ac:chgData name="Michael Olson2" userId="7fb21594-b682-4edc-9482-c69c6202f15f" providerId="ADAL" clId="{44C63F18-334D-421B-A5FC-0E76926F4127}" dt="2022-12-05T20:18:40.540" v="100" actId="478"/>
          <ac:spMkLst>
            <pc:docMk/>
            <pc:sldMasterMk cId="3291764941" sldId="2147483875"/>
            <ac:spMk id="12" creationId="{A0C4A41E-8B81-3AAA-A4E8-D4AC1B3A2C90}"/>
          </ac:spMkLst>
        </pc:spChg>
        <pc:picChg chg="add">
          <ac:chgData name="Michael Olson2" userId="7fb21594-b682-4edc-9482-c69c6202f15f" providerId="ADAL" clId="{44C63F18-334D-421B-A5FC-0E76926F4127}" dt="2022-12-05T20:16:48.357" v="0"/>
          <ac:picMkLst>
            <pc:docMk/>
            <pc:sldMasterMk cId="3291764941" sldId="2147483875"/>
            <ac:picMk id="13" creationId="{8405A6DB-5F0D-AA22-7261-7F6C5E1D0DD7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A5D42C-B870-8703-F41A-066B4B5FF5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DD757-EA75-5B4D-A319-F96FBF99F1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8ABE00-7661-43C8-AFE4-3227327386A1}" type="datetimeFigureOut">
              <a:rPr lang="en-US"/>
              <a:pPr>
                <a:defRPr/>
              </a:pPr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AF007-A84B-31C7-9E10-00624714AD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7EC7-3EBE-99ED-BB68-944AD78A3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0870A8-0D6E-4FAD-8564-8DD752EE4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640227-2134-9267-2FCB-CD03A1CF7D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76571-0BE7-B957-782C-07D600312F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2131673-8AD2-4494-96CA-8F7485E85E68}" type="datetimeFigureOut">
              <a:rPr lang="en-US"/>
              <a:pPr>
                <a:defRPr/>
              </a:pPr>
              <a:t>1/6/23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95DBCA-CC83-16F9-5D1E-ABAA2DC9B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D565E2-AE15-7CA4-0D6C-98D7521C2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49F71-5355-772E-7240-635B138A8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D1E9E-9A55-E9F7-DB56-47CAFA38C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BE6361-1283-4754-99CE-AD8499CFA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5E3759E-BFFB-CBF7-FE97-A10C0E7FE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449483-A647-4848-B0FF-3AC66C27C6D6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10243" name="Rectangle 1026">
            <a:extLst>
              <a:ext uri="{FF2B5EF4-FFF2-40B4-BE49-F238E27FC236}">
                <a16:creationId xmlns:a16="http://schemas.microsoft.com/office/drawing/2014/main" id="{BA9E7A00-09E4-BAC9-C6FE-016C804B8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1027">
            <a:extLst>
              <a:ext uri="{FF2B5EF4-FFF2-40B4-BE49-F238E27FC236}">
                <a16:creationId xmlns:a16="http://schemas.microsoft.com/office/drawing/2014/main" id="{7FB9B5DA-5D37-DC04-2663-D3A9F9241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99F7F48-F312-A0AC-5603-436529BFD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DC39EE-7457-4CB7-8339-B0893A07862D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D4163F65-C3E1-147A-10EA-40C86B39B3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1027">
            <a:extLst>
              <a:ext uri="{FF2B5EF4-FFF2-40B4-BE49-F238E27FC236}">
                <a16:creationId xmlns:a16="http://schemas.microsoft.com/office/drawing/2014/main" id="{B77A1F21-67D4-6324-3985-D559B663C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5EC276D-CEDF-2BC5-61DB-FE91E8963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D74F1E-ACEB-49F9-87F4-7E68643C4A47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5F3B954-CE52-E4FE-D93B-BB6E34FDB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07F93A1-B735-2F42-4751-1C87E704B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0BAB1C3-0B0E-1A1E-29A5-0501AF07A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ED7E60-0E73-4A31-982E-43F129EBFE36}" type="slidenum">
              <a:rPr lang="en-CA" altLang="en-US" smtClean="0"/>
              <a:pPr/>
              <a:t>25</a:t>
            </a:fld>
            <a:endParaRPr lang="en-CA" altLang="en-US"/>
          </a:p>
        </p:txBody>
      </p:sp>
      <p:sp>
        <p:nvSpPr>
          <p:cNvPr id="47107" name="Rectangle 1026">
            <a:extLst>
              <a:ext uri="{FF2B5EF4-FFF2-40B4-BE49-F238E27FC236}">
                <a16:creationId xmlns:a16="http://schemas.microsoft.com/office/drawing/2014/main" id="{58E6B39C-1CA3-6811-77F6-3B77AD5DF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E91B83E7-13FC-1145-61B8-EB500A92B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690BFF4-0C40-6074-2BE8-6D1FECCD1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D704E8-CFE7-4C63-AEEA-E9989C0022FC}" type="slidenum">
              <a:rPr lang="en-CA" altLang="en-US" smtClean="0"/>
              <a:pPr/>
              <a:t>29</a:t>
            </a:fld>
            <a:endParaRPr lang="en-CA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9B5E618-D595-2A6C-BBE6-C87B862EF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E7A6DE6-615A-28CE-08AC-905ED8B6A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76F3890-00F7-2D9B-A454-8F3AC0CB0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DF5967-E1F6-47CC-8D44-82883060DEFD}" type="slidenum">
              <a:rPr lang="en-CA" altLang="en-US" smtClean="0"/>
              <a:pPr/>
              <a:t>32</a:t>
            </a:fld>
            <a:endParaRPr lang="en-CA" altLang="en-US"/>
          </a:p>
        </p:txBody>
      </p:sp>
      <p:sp>
        <p:nvSpPr>
          <p:cNvPr id="60419" name="Rectangle 1026">
            <a:extLst>
              <a:ext uri="{FF2B5EF4-FFF2-40B4-BE49-F238E27FC236}">
                <a16:creationId xmlns:a16="http://schemas.microsoft.com/office/drawing/2014/main" id="{0E556782-3D63-E19E-BBAB-70B3575D7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1027">
            <a:extLst>
              <a:ext uri="{FF2B5EF4-FFF2-40B4-BE49-F238E27FC236}">
                <a16:creationId xmlns:a16="http://schemas.microsoft.com/office/drawing/2014/main" id="{E5AB1BE2-9D72-EF02-C35A-BC509E763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2EC80AF-0632-2FBB-B246-85084FD3E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A8865C-D273-4333-9A7E-61C655DCC63D}" type="slidenum">
              <a:rPr lang="en-CA" altLang="en-US" smtClean="0"/>
              <a:pPr/>
              <a:t>34</a:t>
            </a:fld>
            <a:endParaRPr lang="en-CA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7D2E1BA-68FA-BF63-6CDF-722AF8BA3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BD924EE-14E2-F54B-D7E9-6E73BBC7D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718EC5A-AFD0-BD96-39F1-A359AF91E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2FB617-B098-4E7C-B3B4-FD58783E0DA7}" type="slidenum">
              <a:rPr lang="en-CA" altLang="en-US" smtClean="0"/>
              <a:pPr/>
              <a:t>5</a:t>
            </a:fld>
            <a:endParaRPr lang="en-CA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6104A91-4143-8BE2-795E-79CED28F7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851139A-C4F8-631D-165F-7C40BA1AD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69FB41E-154A-F52F-3F42-2C2BC723A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266F61-200A-46B6-9A59-DE38995C3F8C}" type="slidenum">
              <a:rPr lang="en-CA" altLang="en-US" smtClean="0"/>
              <a:pPr/>
              <a:t>6</a:t>
            </a:fld>
            <a:endParaRPr lang="en-CA" altLang="en-US"/>
          </a:p>
        </p:txBody>
      </p:sp>
      <p:sp>
        <p:nvSpPr>
          <p:cNvPr id="16387" name="Rectangle 1026">
            <a:extLst>
              <a:ext uri="{FF2B5EF4-FFF2-40B4-BE49-F238E27FC236}">
                <a16:creationId xmlns:a16="http://schemas.microsoft.com/office/drawing/2014/main" id="{80C9AF9B-15B4-0CEF-E672-32574D0EF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1027">
            <a:extLst>
              <a:ext uri="{FF2B5EF4-FFF2-40B4-BE49-F238E27FC236}">
                <a16:creationId xmlns:a16="http://schemas.microsoft.com/office/drawing/2014/main" id="{6FB27097-5E19-8C12-A443-4B45CE917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F914CC8-50CD-D8AE-8AD2-0B20F0A75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81EBF2-DA03-45F1-9373-8655C85ECD3A}" type="slidenum">
              <a:rPr lang="en-CA" altLang="en-US" smtClean="0"/>
              <a:pPr/>
              <a:t>8</a:t>
            </a:fld>
            <a:endParaRPr lang="en-CA" altLang="en-US"/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6457E088-5683-5AC6-66E4-B11D3EC3B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927400D9-D2E1-D1B2-9F17-A4BE4732E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81B3B31-4AAD-E7C2-EFF3-CA220D748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36F763-4BBB-430D-8974-ABD161EA2849}" type="slidenum">
              <a:rPr lang="en-CA" altLang="en-US" smtClean="0"/>
              <a:pPr/>
              <a:t>9</a:t>
            </a:fld>
            <a:endParaRPr lang="en-CA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BCCB7B3-0A93-8C25-BCAA-9FAF3052FE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4BB8447-4F7E-CD0B-941E-8E663D2E5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685CE03-ADAC-ECB6-DF2D-AF02652FC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B0B5CB-F2C8-4F15-9145-A66268A9733A}" type="slidenum">
              <a:rPr lang="en-CA" altLang="en-US" smtClean="0"/>
              <a:pPr/>
              <a:t>14</a:t>
            </a:fld>
            <a:endParaRPr lang="en-CA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48E0D6E-6ED2-F8D6-3EFB-97414CF62D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38C6CDB-9BD6-9F02-D63B-B7E8DBE49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685CE03-ADAC-ECB6-DF2D-AF02652FC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B0B5CB-F2C8-4F15-9145-A66268A9733A}" type="slidenum">
              <a:rPr lang="en-CA" altLang="en-US" smtClean="0"/>
              <a:pPr/>
              <a:t>15</a:t>
            </a:fld>
            <a:endParaRPr lang="en-CA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48E0D6E-6ED2-F8D6-3EFB-97414CF62D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38C6CDB-9BD6-9F02-D63B-B7E8DBE49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00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D049AEA-AB6D-6702-580E-B95CCCB0B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9AB2FF-F0DD-474B-A256-BA691D881B49}" type="slidenum">
              <a:rPr lang="en-CA" altLang="en-US" smtClean="0"/>
              <a:pPr/>
              <a:t>17</a:t>
            </a:fld>
            <a:endParaRPr lang="en-CA" altLang="en-US"/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CF63667B-5F00-412E-D545-CBF774533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BAFC76B5-4558-EFB4-698B-6BF9EDFD4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38C0C09-A31C-6E08-801D-6F2013B808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0303EB-A0FF-4FA8-BE05-D26784D35688}" type="slidenum">
              <a:rPr lang="en-CA" altLang="en-US" smtClean="0"/>
              <a:pPr/>
              <a:t>18</a:t>
            </a:fld>
            <a:endParaRPr lang="en-CA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45871A7-7823-5838-28B5-FA5A458F4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DE3C484-629A-417B-3CAA-004653A3F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94606-8F5A-4004-8DCB-54341CE21E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12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777D1-F91F-472A-B53C-BCEB62600C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18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573-7C37-4D06-BB64-7CA2FA7B4C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35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E3833-4053-E787-4CC2-2BD20B53B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10-</a:t>
            </a:r>
            <a:fld id="{B66912EE-AB47-4DDA-9836-FC0A309C71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8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670C5-382A-0C96-6A59-65424FB3E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10-</a:t>
            </a:r>
            <a:fld id="{CEB8F58C-AF1C-415F-B65F-8D04DC39EC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20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83F88-2BD5-4D0E-9D26-067B9AA726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25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89B85-8CE7-4A04-B478-CE73FC46AC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041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B4549-146E-420F-90B8-6B46FB31AC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2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75D2A-58AB-4D22-9130-518840294F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11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20106-C951-4B1B-9317-1DFBCE2114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556B9-E1FB-4E7C-8B13-1A3231A6B3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7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872D6A7-4BE7-4BDB-B52E-26E5150054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6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AAF90-0E60-44D4-8F25-180559512F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5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B36656-E136-4419-A378-EF69724B3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8405A6DB-5F0D-AA22-7261-7F6C5E1D0D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76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10</a:t>
            </a:r>
            <a:br>
              <a:rPr lang="en-US" sz="5200" dirty="0"/>
            </a:br>
            <a:r>
              <a:rPr lang="en-US" sz="5200" dirty="0"/>
              <a:t>Characters, C-Strings, and More about the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5200" dirty="0"/>
              <a:t>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D89CECE-744C-6E6A-B8F5-043961E15D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10.4</a:t>
            </a:r>
          </a:p>
        </p:txBody>
      </p:sp>
      <p:sp>
        <p:nvSpPr>
          <p:cNvPr id="24579" name="Subtitle 2">
            <a:extLst>
              <a:ext uri="{FF2B5EF4-FFF2-40B4-BE49-F238E27FC236}">
                <a16:creationId xmlns:a16="http://schemas.microsoft.com/office/drawing/2014/main" id="{9A055651-7F5C-171E-7EF0-0F68792713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Library Functions for Working with C-Strings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8D3238D-BE66-3A14-A9D0-951263863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Library Functions for Working with  C-Strings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990667E-8CDA-1F80-2774-042258139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Require the </a:t>
            </a:r>
            <a:r>
              <a:rPr lang="en-US" altLang="en-US" dirty="0" err="1">
                <a:latin typeface="Courier New" panose="02070309020205020404" pitchFamily="49" charset="0"/>
              </a:rPr>
              <a:t>cstring</a:t>
            </a:r>
            <a:r>
              <a:rPr lang="en-US" altLang="en-US" dirty="0"/>
              <a:t> header file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Functions take one or more C-strings as arguments.  Can use:</a:t>
            </a:r>
          </a:p>
          <a:p>
            <a:pPr lvl="1"/>
            <a:r>
              <a:rPr lang="en-US" altLang="en-US" dirty="0"/>
              <a:t>C-string name</a:t>
            </a:r>
          </a:p>
          <a:p>
            <a:pPr lvl="1"/>
            <a:r>
              <a:rPr lang="en-US" altLang="en-US" dirty="0"/>
              <a:t>pointer to C-string</a:t>
            </a:r>
          </a:p>
          <a:p>
            <a:pPr lvl="1"/>
            <a:r>
              <a:rPr lang="en-US" altLang="en-US" dirty="0"/>
              <a:t>literal string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C1EE826-54A0-C1F6-9649-58F15BFD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Library Functions for </a:t>
            </a:r>
            <a:br>
              <a:rPr lang="en-US" altLang="en-US"/>
            </a:br>
            <a:r>
              <a:rPr lang="en-US" altLang="en-US"/>
              <a:t>Working with C-Strings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455E428-4DA0-CDEB-C76A-08E55160D4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Functions: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</a:pPr>
            <a:r>
              <a:rPr lang="en-US" altLang="en-US" dirty="0" err="1">
                <a:latin typeface="Courier New" panose="02070309020205020404" pitchFamily="49" charset="0"/>
              </a:rPr>
              <a:t>strlen</a:t>
            </a:r>
            <a:r>
              <a:rPr lang="en-US" altLang="en-US" dirty="0">
                <a:latin typeface="Courier New" panose="02070309020205020404" pitchFamily="49" charset="0"/>
              </a:rPr>
              <a:t>(str)</a:t>
            </a:r>
            <a:r>
              <a:rPr lang="en-US" altLang="en-US" dirty="0"/>
              <a:t>: returns length of C-string </a:t>
            </a:r>
            <a:r>
              <a:rPr lang="en-US" altLang="en-US" dirty="0">
                <a:latin typeface="Courier New" panose="02070309020205020404" pitchFamily="49" charset="0"/>
              </a:rPr>
              <a:t>str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city[SIZE] = "Missoula";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</a:rPr>
              <a:t>strlen</a:t>
            </a:r>
            <a:r>
              <a:rPr lang="en-US" altLang="en-US" dirty="0">
                <a:latin typeface="Courier New" panose="02070309020205020404" pitchFamily="49" charset="0"/>
              </a:rPr>
              <a:t>(city); // prints 8</a:t>
            </a:r>
          </a:p>
          <a:p>
            <a:pPr lvl="1">
              <a:lnSpc>
                <a:spcPct val="90000"/>
              </a:lnSpc>
              <a:buClr>
                <a:srgbClr val="3333CC"/>
              </a:buClr>
            </a:pPr>
            <a:r>
              <a:rPr lang="en-US" altLang="en-US" dirty="0" err="1">
                <a:latin typeface="Courier New" panose="02070309020205020404" pitchFamily="49" charset="0"/>
              </a:rPr>
              <a:t>strcat</a:t>
            </a:r>
            <a:r>
              <a:rPr lang="en-US" altLang="en-US" dirty="0">
                <a:latin typeface="Courier New" panose="02070309020205020404" pitchFamily="49" charset="0"/>
              </a:rPr>
              <a:t>(str1, str2)</a:t>
            </a:r>
            <a:r>
              <a:rPr lang="en-US" altLang="en-US" dirty="0"/>
              <a:t>: appends </a:t>
            </a:r>
            <a:r>
              <a:rPr lang="en-US" altLang="en-US" dirty="0">
                <a:latin typeface="Courier New" panose="02070309020205020404" pitchFamily="49" charset="0"/>
              </a:rPr>
              <a:t>str2</a:t>
            </a:r>
            <a:r>
              <a:rPr lang="en-US" altLang="en-US" dirty="0"/>
              <a:t> to the end of </a:t>
            </a:r>
            <a:r>
              <a:rPr lang="en-US" altLang="en-US" dirty="0">
                <a:latin typeface="Courier New" panose="02070309020205020404" pitchFamily="49" charset="0"/>
              </a:rPr>
              <a:t>str1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location[SIZE] = "Missoula, 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state[3] = "MT";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strcat</a:t>
            </a:r>
            <a:r>
              <a:rPr lang="en-US" altLang="en-US" dirty="0">
                <a:latin typeface="Courier New" panose="02070309020205020404" pitchFamily="49" charset="0"/>
              </a:rPr>
              <a:t>(location, state);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// location now has "Missoula, MT"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6DDC58-AA9D-2C62-DAE4-C4B2BBB4A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Library Functions for </a:t>
            </a:r>
            <a:br>
              <a:rPr lang="en-US" altLang="en-US"/>
            </a:br>
            <a:r>
              <a:rPr lang="en-US" altLang="en-US"/>
              <a:t>Working with C-Strings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E96BF0D-333E-47DF-A3B0-262DAF06B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8000"/>
              </a:buClr>
              <a:buFont typeface="Times" panose="02020603050405020304" pitchFamily="18" charset="0"/>
              <a:buNone/>
            </a:pPr>
            <a:r>
              <a:rPr lang="en-US" altLang="en-US" dirty="0"/>
              <a:t>Functions: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strcpy</a:t>
            </a:r>
            <a:r>
              <a:rPr lang="en-US" altLang="en-US" dirty="0">
                <a:latin typeface="Courier New" panose="02070309020205020404" pitchFamily="49" charset="0"/>
              </a:rPr>
              <a:t>(str1, str2)</a:t>
            </a:r>
            <a:r>
              <a:rPr lang="en-US" altLang="en-US" dirty="0"/>
              <a:t>: copies </a:t>
            </a:r>
            <a:r>
              <a:rPr lang="en-US" altLang="en-US" dirty="0">
                <a:latin typeface="Courier New" panose="02070309020205020404" pitchFamily="49" charset="0"/>
              </a:rPr>
              <a:t>str2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</a:rPr>
              <a:t>str1</a:t>
            </a:r>
            <a:br>
              <a:rPr lang="en-US" altLang="en-US" dirty="0">
                <a:latin typeface="Courier New" panose="02070309020205020404" pitchFamily="49" charset="0"/>
              </a:rPr>
            </a:b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const int SIZE = 20;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char </a:t>
            </a:r>
            <a:r>
              <a:rPr lang="en-US" altLang="en-US" dirty="0" err="1">
                <a:latin typeface="Courier New" panose="02070309020205020404" pitchFamily="49" charset="0"/>
              </a:rPr>
              <a:t>fname</a:t>
            </a:r>
            <a:r>
              <a:rPr lang="en-US" altLang="en-US" dirty="0">
                <a:latin typeface="Courier New" panose="02070309020205020404" pitchFamily="49" charset="0"/>
              </a:rPr>
              <a:t>[SIZE] = "Maureen", name[SIZE];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 err="1">
                <a:latin typeface="Courier New" panose="02070309020205020404" pitchFamily="49" charset="0"/>
              </a:rPr>
              <a:t>strcpy</a:t>
            </a:r>
            <a:r>
              <a:rPr lang="en-US" altLang="en-US" dirty="0">
                <a:latin typeface="Courier New" panose="02070309020205020404" pitchFamily="49" charset="0"/>
              </a:rPr>
              <a:t>(name, </a:t>
            </a:r>
            <a:r>
              <a:rPr lang="en-US" altLang="en-US" dirty="0" err="1">
                <a:latin typeface="Courier New" panose="02070309020205020404" pitchFamily="49" charset="0"/>
              </a:rPr>
              <a:t>fname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br>
              <a:rPr lang="en-US" altLang="en-US" dirty="0"/>
            </a:br>
            <a:r>
              <a:rPr lang="en-US" altLang="en-US" dirty="0"/>
              <a:t>Note: </a:t>
            </a:r>
            <a:r>
              <a:rPr lang="en-US" altLang="en-US" dirty="0" err="1">
                <a:latin typeface="Courier New" panose="02070309020205020404" pitchFamily="49" charset="0"/>
              </a:rPr>
              <a:t>strcat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strcpy</a:t>
            </a:r>
            <a:r>
              <a:rPr lang="en-US" altLang="en-US" dirty="0"/>
              <a:t> perform no bounds checking to determine if there is enough space in receiving character array to hold the string it is being assigned. 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FCA1B3C-466E-6863-52E2-8D3E113C5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C-string Inside a C-string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4131D77-A18C-1789-8955-47C99D4F9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Function: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strstr(str1, str2)</a:t>
            </a:r>
            <a:r>
              <a:rPr lang="en-US" altLang="en-US"/>
              <a:t>: finds the first occurrence of </a:t>
            </a:r>
            <a:r>
              <a:rPr lang="en-US" altLang="en-US">
                <a:latin typeface="Courier New" panose="02070309020205020404" pitchFamily="49" charset="0"/>
              </a:rPr>
              <a:t>str2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str1</a:t>
            </a:r>
            <a:r>
              <a:rPr lang="en-US" altLang="en-US"/>
              <a:t>. Returns a pointer to match, or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if no match.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char river[] = "Wabash";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char word[] = "aba";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cout &lt;&lt; strstr(state, word);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// displays "abash"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FCA1B3C-466E-6863-52E2-8D3E113C5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two C-strings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4131D77-A18C-1789-8955-47C99D4F9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Function: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strcmp</a:t>
            </a:r>
            <a:r>
              <a:rPr lang="en-US" altLang="en-US" dirty="0">
                <a:latin typeface="Courier New" panose="02070309020205020404" pitchFamily="49" charset="0"/>
              </a:rPr>
              <a:t>(str1, str2)</a:t>
            </a:r>
            <a:r>
              <a:rPr lang="en-US" altLang="en-US" dirty="0"/>
              <a:t>:  if the two strings are the same, then it returns 0.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first[] = “Snow College";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second[] = “Snow College";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if(</a:t>
            </a:r>
            <a:r>
              <a:rPr lang="en-US" altLang="en-US" dirty="0" err="1">
                <a:latin typeface="Courier New" panose="02070309020205020404" pitchFamily="49" charset="0"/>
              </a:rPr>
              <a:t>strcmp</a:t>
            </a:r>
            <a:r>
              <a:rPr lang="en-US" altLang="en-US" dirty="0">
                <a:latin typeface="Courier New" panose="02070309020205020404" pitchFamily="49" charset="0"/>
              </a:rPr>
              <a:t>(first, second) == 0)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“Yup! They are the same!”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dirty="0"/>
              <a:t>Since a true comparison returns 0, we can use the ! operator.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if( !</a:t>
            </a:r>
            <a:r>
              <a:rPr lang="en-US" altLang="en-US" dirty="0" err="1">
                <a:latin typeface="Courier New" panose="02070309020205020404" pitchFamily="49" charset="0"/>
              </a:rPr>
              <a:t>strcmp</a:t>
            </a:r>
            <a:r>
              <a:rPr lang="en-US" altLang="en-US" dirty="0">
                <a:latin typeface="Courier New" panose="02070309020205020404" pitchFamily="49" charset="0"/>
              </a:rPr>
              <a:t>(first, second) 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“Yup! They are the same!”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10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BDAF647-8102-062A-ED40-6519DAEC8C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10.5</a:t>
            </a:r>
          </a:p>
        </p:txBody>
      </p:sp>
      <p:sp>
        <p:nvSpPr>
          <p:cNvPr id="30723" name="Subtitle 2">
            <a:extLst>
              <a:ext uri="{FF2B5EF4-FFF2-40B4-BE49-F238E27FC236}">
                <a16:creationId xmlns:a16="http://schemas.microsoft.com/office/drawing/2014/main" id="{9EE9853F-C3A0-870B-2030-6F1B71501A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C-String/Numeric Conversion Functions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B40BEFE-7B90-FBEA-1B72-3E3A0FE3A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C-String/Numeric Conversion Functions</a:t>
            </a:r>
          </a:p>
        </p:txBody>
      </p:sp>
      <p:graphicFrame>
        <p:nvGraphicFramePr>
          <p:cNvPr id="740382" name="Group 30">
            <a:extLst>
              <a:ext uri="{FF2B5EF4-FFF2-40B4-BE49-F238E27FC236}">
                <a16:creationId xmlns:a16="http://schemas.microsoft.com/office/drawing/2014/main" id="{C2B0F645-E112-E89E-6CAB-932E8B65A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002025"/>
              </p:ext>
            </p:extLst>
          </p:nvPr>
        </p:nvGraphicFramePr>
        <p:xfrm>
          <a:off x="822325" y="2516188"/>
          <a:ext cx="7543798" cy="3275012"/>
        </p:xfrm>
        <a:graphic>
          <a:graphicData uri="http://schemas.openxmlformats.org/drawingml/2006/table">
            <a:tbl>
              <a:tblPr/>
              <a:tblGrid>
                <a:gridCol w="147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atoi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C-string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C-string to an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value, returns the value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atol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C-string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C-string to 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long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value, returns the value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atof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C-string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C-string to 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double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value, returns the value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itoa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int,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C-string,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int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1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parameter to a C-string, stores it in 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parameter.  3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parameter is base of converted value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47" name="Rectangle 3">
            <a:extLst>
              <a:ext uri="{FF2B5EF4-FFF2-40B4-BE49-F238E27FC236}">
                <a16:creationId xmlns:a16="http://schemas.microsoft.com/office/drawing/2014/main" id="{311DBEF9-F41E-CC64-B6AE-A0A1BF813DF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9627" y="1905000"/>
            <a:ext cx="6477000" cy="685800"/>
          </a:xfrm>
        </p:spPr>
        <p:txBody>
          <a:bodyPr/>
          <a:lstStyle/>
          <a:p>
            <a:r>
              <a:rPr lang="en-US" altLang="en-US" sz="2800" dirty="0"/>
              <a:t>Requires </a:t>
            </a:r>
            <a:r>
              <a:rPr lang="en-US" altLang="en-US" sz="2800" dirty="0">
                <a:latin typeface="Courier New" panose="02070309020205020404" pitchFamily="49" charset="0"/>
              </a:rPr>
              <a:t>&lt;</a:t>
            </a:r>
            <a:r>
              <a:rPr lang="en-US" altLang="en-US" sz="2800" dirty="0" err="1">
                <a:latin typeface="Courier New" panose="02070309020205020404" pitchFamily="49" charset="0"/>
              </a:rPr>
              <a:t>cstdlib</a:t>
            </a:r>
            <a:r>
              <a:rPr lang="en-US" altLang="en-US" sz="2800" dirty="0">
                <a:latin typeface="Courier New" panose="02070309020205020404" pitchFamily="49" charset="0"/>
              </a:rPr>
              <a:t>&gt;</a:t>
            </a:r>
            <a:r>
              <a:rPr lang="en-US" altLang="en-US" sz="2800" dirty="0"/>
              <a:t> header file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CBE9E3D-60CE-420E-8703-2926959FE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C-String/Numeric Conversion Functions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9D7874-DF49-C3CD-C605-C52C9E73D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iNum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long </a:t>
            </a:r>
            <a:r>
              <a:rPr lang="en-US" altLang="en-US" dirty="0" err="1">
                <a:latin typeface="Courier New" panose="02070309020205020404" pitchFamily="49" charset="0"/>
              </a:rPr>
              <a:t>lNum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double </a:t>
            </a:r>
            <a:r>
              <a:rPr lang="en-US" altLang="en-US" dirty="0" err="1">
                <a:latin typeface="Courier New" panose="02070309020205020404" pitchFamily="49" charset="0"/>
              </a:rPr>
              <a:t>dNum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</a:t>
            </a:r>
            <a:r>
              <a:rPr lang="en-US" altLang="en-US" dirty="0" err="1">
                <a:latin typeface="Courier New" panose="02070309020205020404" pitchFamily="49" charset="0"/>
              </a:rPr>
              <a:t>intChar</a:t>
            </a:r>
            <a:r>
              <a:rPr lang="en-US" altLang="en-US" dirty="0">
                <a:latin typeface="Courier New" panose="02070309020205020404" pitchFamily="49" charset="0"/>
              </a:rPr>
              <a:t>[10];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iNum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atoi</a:t>
            </a:r>
            <a:r>
              <a:rPr lang="en-US" altLang="en-US" dirty="0">
                <a:latin typeface="Courier New" panose="02070309020205020404" pitchFamily="49" charset="0"/>
              </a:rPr>
              <a:t>("1234"); // puts 1234 in </a:t>
            </a:r>
            <a:r>
              <a:rPr lang="en-US" altLang="en-US" dirty="0" err="1">
                <a:latin typeface="Courier New" panose="02070309020205020404" pitchFamily="49" charset="0"/>
              </a:rPr>
              <a:t>iNum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lNum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atol</a:t>
            </a:r>
            <a:r>
              <a:rPr lang="en-US" altLang="en-US" dirty="0">
                <a:latin typeface="Courier New" panose="02070309020205020404" pitchFamily="49" charset="0"/>
              </a:rPr>
              <a:t>("5678"); // puts 5678 in </a:t>
            </a:r>
            <a:r>
              <a:rPr lang="en-US" altLang="en-US" dirty="0" err="1">
                <a:latin typeface="Courier New" panose="02070309020205020404" pitchFamily="49" charset="0"/>
              </a:rPr>
              <a:t>lNum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dNum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atof</a:t>
            </a:r>
            <a:r>
              <a:rPr lang="en-US" altLang="en-US" dirty="0">
                <a:latin typeface="Courier New" panose="02070309020205020404" pitchFamily="49" charset="0"/>
              </a:rPr>
              <a:t>("35.7"); // puts 35.7 in </a:t>
            </a:r>
            <a:r>
              <a:rPr lang="en-US" altLang="en-US" dirty="0" err="1">
                <a:latin typeface="Courier New" panose="02070309020205020404" pitchFamily="49" charset="0"/>
              </a:rPr>
              <a:t>dNum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itoa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iNum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intChar</a:t>
            </a:r>
            <a:r>
              <a:rPr lang="en-US" altLang="en-US" dirty="0">
                <a:latin typeface="Courier New" panose="02070309020205020404" pitchFamily="49" charset="0"/>
              </a:rPr>
              <a:t>, 8); // puts the string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// "2322" (base 8 for 1234</a:t>
            </a:r>
            <a:r>
              <a:rPr lang="en-US" altLang="en-US" baseline="-25000" dirty="0">
                <a:latin typeface="Courier New" panose="02070309020205020404" pitchFamily="49" charset="0"/>
              </a:rPr>
              <a:t>10</a:t>
            </a:r>
            <a:r>
              <a:rPr lang="en-US" altLang="en-US" dirty="0">
                <a:latin typeface="Courier New" panose="02070309020205020404" pitchFamily="49" charset="0"/>
              </a:rPr>
              <a:t>) in </a:t>
            </a:r>
            <a:r>
              <a:rPr lang="en-US" altLang="en-US" dirty="0" err="1">
                <a:latin typeface="Courier New" panose="02070309020205020404" pitchFamily="49" charset="0"/>
              </a:rPr>
              <a:t>intChar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848D954-A690-0BD7-FB1D-B96CD2FD5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C-String/Numeric Conversion Functions - Notes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4C5BB62-F33F-34E1-CF94-E9659CD65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C-string contains non-digits, results are undefined</a:t>
            </a:r>
          </a:p>
          <a:p>
            <a:pPr lvl="1"/>
            <a:r>
              <a:rPr lang="en-US" altLang="en-US" dirty="0"/>
              <a:t>function may return result up to non-digit</a:t>
            </a:r>
          </a:p>
          <a:p>
            <a:pPr lvl="1"/>
            <a:r>
              <a:rPr lang="en-US" altLang="en-US" dirty="0"/>
              <a:t>function may return 0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</a:rPr>
              <a:t>itoa</a:t>
            </a:r>
            <a:r>
              <a:rPr lang="en-US" altLang="en-US" dirty="0"/>
              <a:t> does no bounds checking – make sure there is enough space to store the result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3BE993C7-3993-233D-F03A-419F11B3F9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10.1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632F6612-C4B2-83BC-3398-56E1F0297D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Character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>
            <a:extLst>
              <a:ext uri="{FF2B5EF4-FFF2-40B4-BE49-F238E27FC236}">
                <a16:creationId xmlns:a16="http://schemas.microsoft.com/office/drawing/2014/main" id="{74BDDC0A-B827-ACB3-CE54-CB10AF446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nsolas" panose="020B0609020204030204" pitchFamily="49" charset="0"/>
              </a:rPr>
              <a:t>string</a:t>
            </a:r>
            <a:r>
              <a:rPr lang="en-US" altLang="en-US"/>
              <a:t> to Number Conversion</a:t>
            </a:r>
          </a:p>
        </p:txBody>
      </p:sp>
      <p:pic>
        <p:nvPicPr>
          <p:cNvPr id="37891" name="Picture 9">
            <a:extLst>
              <a:ext uri="{FF2B5EF4-FFF2-40B4-BE49-F238E27FC236}">
                <a16:creationId xmlns:a16="http://schemas.microsoft.com/office/drawing/2014/main" id="{F1933749-7DB5-887C-F98F-6B117B5CC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711961"/>
            <a:ext cx="777557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8F7ED-B9F2-3752-9EF6-A3970DE9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+mn-lt"/>
              </a:rPr>
              <a:t> Function</a:t>
            </a:r>
          </a:p>
        </p:txBody>
      </p:sp>
      <p:pic>
        <p:nvPicPr>
          <p:cNvPr id="38915" name="Picture 1">
            <a:extLst>
              <a:ext uri="{FF2B5EF4-FFF2-40B4-BE49-F238E27FC236}">
                <a16:creationId xmlns:a16="http://schemas.microsoft.com/office/drawing/2014/main" id="{A6AED566-BAF2-FB3A-2D32-E0630BF4D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5937"/>
            <a:ext cx="7543800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0AA0434-4548-EA5B-D9A4-11177A6FD3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10.6</a:t>
            </a:r>
          </a:p>
        </p:txBody>
      </p:sp>
      <p:sp>
        <p:nvSpPr>
          <p:cNvPr id="39939" name="Subtitle 2">
            <a:extLst>
              <a:ext uri="{FF2B5EF4-FFF2-40B4-BE49-F238E27FC236}">
                <a16:creationId xmlns:a16="http://schemas.microsoft.com/office/drawing/2014/main" id="{E33737C3-0F7F-6308-BDD1-87908CEDD2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Writing Your Own C-String Handling Functions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C028D59-A0C1-F14D-BED7-5057324F3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Your Own C-String           Handling Functions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E10098B-2939-1AF5-F99A-780BE37C1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Designing C-String Handling Functions</a:t>
            </a:r>
          </a:p>
          <a:p>
            <a:pPr lvl="1"/>
            <a:r>
              <a:rPr lang="en-US" altLang="en-US" dirty="0"/>
              <a:t>can pass arrays or pointers to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arrays</a:t>
            </a:r>
          </a:p>
          <a:p>
            <a:pPr lvl="1"/>
            <a:r>
              <a:rPr lang="en-US" altLang="en-US" dirty="0"/>
              <a:t>Can perform bounds checking to ensure enough space for results</a:t>
            </a:r>
          </a:p>
          <a:p>
            <a:pPr lvl="1"/>
            <a:r>
              <a:rPr lang="en-US" altLang="en-US" dirty="0"/>
              <a:t>Can anticipate unexpected user input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Can pass C-Strings to a function as arrays or as pointers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A52DC30-706A-3D81-D83B-518AB4084F70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Pr10-13.cpp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22E4ED3-37F4-8B06-68F4-F32FEF84947F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Pr10-12.cpp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EA24D15-22E7-0FD7-523A-11FF952A99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10.7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BC50920F-5FC3-E030-5334-69C113888E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More About the C++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34B4B85-855D-A979-EA14-0E13E6BA9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C++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51A67AE-6D03-3B77-950D-8B5C43854C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Special (abstract) data type supports working with strings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#include &lt;string&gt;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Can define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variables in programs: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</a:t>
            </a:r>
            <a:r>
              <a:rPr lang="en-US" altLang="en-US" sz="20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Can receive values with assignment operator: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000" dirty="0">
                <a:latin typeface="Courier New" panose="02070309020205020404" pitchFamily="49" charset="0"/>
              </a:rPr>
              <a:t> = "George";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 = "Washington";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Can be displayed via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000" dirty="0">
                <a:latin typeface="Courier New" panose="02070309020205020404" pitchFamily="49" charset="0"/>
              </a:rPr>
              <a:t> &lt;&lt; " "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endParaRPr lang="en-US" altLang="en-US" sz="20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81AA993-A5B5-5375-5CE4-18C595F116FA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Pr10-15.cpp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E2FB853-2593-88E9-C37F-89041D0F9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into a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Object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3A82F61-1F42-9F84-19BB-00B440867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</a:t>
            </a:r>
            <a:r>
              <a:rPr lang="en-US" altLang="en-US" dirty="0"/>
              <a:t> to read an item into a string: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string </a:t>
            </a:r>
            <a:r>
              <a:rPr lang="en-US" altLang="en-US" dirty="0" err="1">
                <a:latin typeface="Courier New" panose="02070309020205020404" pitchFamily="49" charset="0"/>
              </a:rPr>
              <a:t>firstName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"Enter your first name: ";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firstName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5DB7756-8E27-185C-611B-02ED80A91671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Pr10-16.cpp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3A974BD-5BA1-3951-6678-AC80EDD1A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into a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Object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A29B862-8C0C-6471-28E5-A63313CAB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/>
              <a:t> function to put a line of input, possibly including spaces, into a string: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string address;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"Enter your address: ";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cin,address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5449C8E-DDA7-A064-C514-C56F5CBD2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Comparison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F4BA068-C257-DF2A-6EE1-70D0E2CBD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use relational operators directly to compare string objects: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string str1 = "George",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 str2 = "Georgia";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(str1 &lt; str2)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str1 &lt;&lt; " is less than "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 &lt;&lt; str2;</a:t>
            </a:r>
          </a:p>
          <a:p>
            <a:r>
              <a:rPr lang="en-US" altLang="en-US" dirty="0"/>
              <a:t>Comparison is performed similar to </a:t>
            </a:r>
            <a:r>
              <a:rPr lang="en-US" altLang="en-US" dirty="0" err="1">
                <a:latin typeface="Courier New" panose="02070309020205020404" pitchFamily="49" charset="0"/>
              </a:rPr>
              <a:t>strcmp</a:t>
            </a:r>
            <a:r>
              <a:rPr lang="en-US" altLang="en-US" dirty="0"/>
              <a:t> function.  Result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 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DDC52DB-75AD-69BF-05A0-DC9203F2C0A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Pr10-18.cpp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BD9F38F-5FA0-3A31-F275-A365E016A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Other Definitions of C++ </a:t>
            </a:r>
            <a:r>
              <a:rPr lang="en-US" altLang="en-US" sz="3600">
                <a:latin typeface="Courier New" panose="02070309020205020404" pitchFamily="49" charset="0"/>
              </a:rPr>
              <a:t>string</a:t>
            </a:r>
            <a:r>
              <a:rPr lang="en-US" altLang="en-US" sz="3600"/>
              <a:t>s</a:t>
            </a:r>
          </a:p>
        </p:txBody>
      </p:sp>
      <p:graphicFrame>
        <p:nvGraphicFramePr>
          <p:cNvPr id="758787" name="Group 1027">
            <a:extLst>
              <a:ext uri="{FF2B5EF4-FFF2-40B4-BE49-F238E27FC236}">
                <a16:creationId xmlns:a16="http://schemas.microsoft.com/office/drawing/2014/main" id="{33B8D002-43C4-FCA6-4234-FDC835DF3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037619"/>
              </p:ext>
            </p:extLst>
          </p:nvPr>
        </p:nvGraphicFramePr>
        <p:xfrm>
          <a:off x="365760" y="2057400"/>
          <a:ext cx="8458199" cy="3733800"/>
        </p:xfrm>
        <a:graphic>
          <a:graphicData uri="http://schemas.openxmlformats.org/drawingml/2006/table">
            <a:tbl>
              <a:tblPr/>
              <a:tblGrid>
                <a:gridCol w="381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name;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an empty string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myname("Chris");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string and initializes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yourname(myname);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string and initializes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aname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myname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, 3);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string and initializes it with first 3 characters of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myname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verb(myname,3,2);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string and initializes it with 2 characters from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myname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starting at position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noname('A', 5);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string and initializes it to 5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'A'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C201D63-1AAD-AA9B-D889-2375C9902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Testing</a:t>
            </a:r>
          </a:p>
        </p:txBody>
      </p:sp>
      <p:graphicFrame>
        <p:nvGraphicFramePr>
          <p:cNvPr id="722948" name="Group 4">
            <a:extLst>
              <a:ext uri="{FF2B5EF4-FFF2-40B4-BE49-F238E27FC236}">
                <a16:creationId xmlns:a16="http://schemas.microsoft.com/office/drawing/2014/main" id="{1EC05E53-9687-E5D6-1E89-22229E29C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634795"/>
              </p:ext>
            </p:extLst>
          </p:nvPr>
        </p:nvGraphicFramePr>
        <p:xfrm>
          <a:off x="822325" y="2362200"/>
          <a:ext cx="7543800" cy="3465517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isalpha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letter,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isalnum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letter or digit,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digit 0-9,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islower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lowercase letter,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isprint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printable character,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ispunct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punctuation character,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isupper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an uppercase letter,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whitespace character,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219" name="Rectangle 3">
            <a:extLst>
              <a:ext uri="{FF2B5EF4-FFF2-40B4-BE49-F238E27FC236}">
                <a16:creationId xmlns:a16="http://schemas.microsoft.com/office/drawing/2014/main" id="{5AB520B1-D89C-F1FD-475C-875EEAA3FBF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2325" y="1896586"/>
            <a:ext cx="7543800" cy="534988"/>
          </a:xfrm>
        </p:spPr>
        <p:txBody>
          <a:bodyPr/>
          <a:lstStyle/>
          <a:p>
            <a:r>
              <a:rPr lang="en-US" altLang="en-US" sz="2800" dirty="0"/>
              <a:t>Requires </a:t>
            </a:r>
            <a:r>
              <a:rPr lang="en-US" altLang="en-US" sz="2800" dirty="0" err="1">
                <a:latin typeface="Courier New" panose="02070309020205020404" pitchFamily="49" charset="0"/>
              </a:rPr>
              <a:t>cctype</a:t>
            </a:r>
            <a:r>
              <a:rPr lang="en-US" altLang="en-US" sz="2800" dirty="0"/>
              <a:t> header file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C7EE377-3D6F-C15B-5683-402E9A505D0B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Pr10-2.cpp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F20CA02E-DF53-DD41-8BC6-26111960E1FD}"/>
              </a:ext>
            </a:extLst>
          </p:cNvPr>
          <p:cNvSpPr/>
          <p:nvPr/>
        </p:nvSpPr>
        <p:spPr>
          <a:xfrm>
            <a:off x="55626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Pr10-1.cpp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6E634423-2030-22D5-AFA1-60028CFC4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Using 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sz="3200"/>
              <a:t> To Define a 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3200"/>
              <a:t> Object</a:t>
            </a:r>
          </a:p>
        </p:txBody>
      </p:sp>
      <p:sp>
        <p:nvSpPr>
          <p:cNvPr id="57347" name="Content Placeholder 4">
            <a:extLst>
              <a:ext uri="{FF2B5EF4-FFF2-40B4-BE49-F238E27FC236}">
                <a16:creationId xmlns:a16="http://schemas.microsoft.com/office/drawing/2014/main" id="{997F2AEE-83FE-0313-CD86-23A724A12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following statement does </a:t>
            </a:r>
            <a:r>
              <a:rPr lang="en-US" altLang="en-US" i="1" dirty="0"/>
              <a:t>not</a:t>
            </a:r>
            <a:r>
              <a:rPr lang="en-US" altLang="en-US" dirty="0"/>
              <a:t> define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object: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str = "Hello World";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statement defines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/>
              <a:t> as either 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* </a:t>
            </a:r>
            <a:r>
              <a:rPr lang="en-US" altLang="en-US" dirty="0"/>
              <a:t>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char[12]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46570857-B701-A10D-BC44-02C980067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Using 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sz="3200"/>
              <a:t> To Define a 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3200"/>
              <a:t> Object</a:t>
            </a:r>
          </a:p>
        </p:txBody>
      </p:sp>
      <p:sp>
        <p:nvSpPr>
          <p:cNvPr id="58371" name="Content Placeholder 4">
            <a:extLst>
              <a:ext uri="{FF2B5EF4-FFF2-40B4-BE49-F238E27FC236}">
                <a16:creationId xmlns:a16="http://schemas.microsoft.com/office/drawing/2014/main" id="{5FCD53E6-79E6-E23E-9D21-CACA18DA6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dirty="0"/>
              <a:t> key word to define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object, append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/>
              <a:t> suffix to the string literal: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str = "Hello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World"s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statement defines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/>
              <a:t> as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/>
              <a:t>object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DAF5CEB-4C41-374F-2FFB-093788080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Operators</a:t>
            </a:r>
          </a:p>
        </p:txBody>
      </p:sp>
      <p:graphicFrame>
        <p:nvGraphicFramePr>
          <p:cNvPr id="760864" name="Group 32">
            <a:extLst>
              <a:ext uri="{FF2B5EF4-FFF2-40B4-BE49-F238E27FC236}">
                <a16:creationId xmlns:a16="http://schemas.microsoft.com/office/drawing/2014/main" id="{4C7699CC-2C76-30DC-92E2-F47B61260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676622"/>
              </p:ext>
            </p:extLst>
          </p:nvPr>
        </p:nvGraphicFramePr>
        <p:xfrm>
          <a:off x="822325" y="1846263"/>
          <a:ext cx="7543799" cy="3838576"/>
        </p:xfrm>
        <a:graphic>
          <a:graphicData uri="http://schemas.openxmlformats.org/drawingml/2006/table">
            <a:tbl>
              <a:tblPr/>
              <a:tblGrid>
                <a:gridCol w="172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&gt;&gt;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extracts characters from stream up to whitespace, insert into string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&lt;&lt;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inserts string into stream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assigns string on right to string object on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+=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appends string on right to end of contents on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+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concatenates two strings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[]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references character in string using array notation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&gt;, &gt;=, &lt;,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&lt;=, ==, !=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relational operators for string comparison.  Return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>
            <a:extLst>
              <a:ext uri="{FF2B5EF4-FFF2-40B4-BE49-F238E27FC236}">
                <a16:creationId xmlns:a16="http://schemas.microsoft.com/office/drawing/2014/main" id="{8670046A-F0A2-9833-BEFB-76D4645C7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Operators</a:t>
            </a:r>
          </a:p>
        </p:txBody>
      </p:sp>
      <p:sp>
        <p:nvSpPr>
          <p:cNvPr id="61443" name="Rectangle 1027">
            <a:extLst>
              <a:ext uri="{FF2B5EF4-FFF2-40B4-BE49-F238E27FC236}">
                <a16:creationId xmlns:a16="http://schemas.microsoft.com/office/drawing/2014/main" id="{D384CA28-D5A4-0EAA-CD2A-9ED90821F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word1, phrase;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word2 = " Dog";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cin</a:t>
            </a:r>
            <a:r>
              <a:rPr lang="en-US" altLang="en-US" sz="2400" dirty="0">
                <a:latin typeface="Courier New" panose="02070309020205020404" pitchFamily="49" charset="0"/>
              </a:rPr>
              <a:t> &gt;&gt; word1; // user enters "Hot Tamale"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  // word1 has "Hot"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phrase = word1 + word2; // phrase has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   // "Hot Dog"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phrase += " on a bun";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 (int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= 0;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&lt; 16;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phrase[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]; // displays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	// "Hot Dog on a bun"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511AF53-3F2E-8AE1-C0B6-3DF4A6AD8D4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Pr10-20.cpp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B0BE103-A919-CEE4-0258-BFD1939CF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Member Functions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58C0BE2-54B4-AAF8-7872-846E7AE59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Are behind many overloaded operators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Categories: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assignment: </a:t>
            </a:r>
            <a:r>
              <a:rPr lang="en-US" altLang="en-US" sz="2000" dirty="0">
                <a:latin typeface="Courier New" panose="02070309020205020404" pitchFamily="49" charset="0"/>
              </a:rPr>
              <a:t>assign, copy, data</a:t>
            </a:r>
            <a:endParaRPr lang="en-US" altLang="en-US" sz="2000" dirty="0"/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modification: </a:t>
            </a:r>
            <a:r>
              <a:rPr lang="en-US" altLang="en-US" sz="2000" dirty="0">
                <a:latin typeface="Courier New" panose="02070309020205020404" pitchFamily="49" charset="0"/>
              </a:rPr>
              <a:t>append,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clear, erase, insert, replace, swap</a:t>
            </a:r>
            <a:endParaRPr lang="en-US" altLang="en-US" sz="2000" dirty="0"/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space management: </a:t>
            </a:r>
            <a:r>
              <a:rPr lang="en-US" altLang="en-US" sz="2000" dirty="0">
                <a:latin typeface="Courier New" panose="02070309020205020404" pitchFamily="49" charset="0"/>
              </a:rPr>
              <a:t>capacity, empty, length, resize, size</a:t>
            </a:r>
            <a:endParaRPr lang="en-US" altLang="en-US" sz="2000" dirty="0"/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substrings: </a:t>
            </a:r>
            <a:r>
              <a:rPr lang="en-US" altLang="en-US" sz="2000" dirty="0">
                <a:latin typeface="Courier New" panose="02070309020205020404" pitchFamily="49" charset="0"/>
              </a:rPr>
              <a:t>find, front, back, at, </a:t>
            </a:r>
            <a:r>
              <a:rPr lang="en-US" altLang="en-US" sz="2000" dirty="0" err="1">
                <a:latin typeface="Courier New" panose="02070309020205020404" pitchFamily="49" charset="0"/>
              </a:rPr>
              <a:t>substr</a:t>
            </a:r>
            <a:endParaRPr lang="en-US" altLang="en-US" sz="2000" dirty="0"/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comparison: </a:t>
            </a:r>
            <a:r>
              <a:rPr lang="en-US" altLang="en-US" sz="2000" dirty="0">
                <a:latin typeface="Courier New" panose="02070309020205020404" pitchFamily="49" charset="0"/>
              </a:rPr>
              <a:t>compare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See Table 10-9 (p. </a:t>
            </a:r>
            <a:r>
              <a:rPr lang="en-US" altLang="en-US"/>
              <a:t>598) </a:t>
            </a:r>
            <a:r>
              <a:rPr lang="en-US" altLang="en-US" dirty="0"/>
              <a:t>for a list of functions.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>
            <a:extLst>
              <a:ext uri="{FF2B5EF4-FFF2-40B4-BE49-F238E27FC236}">
                <a16:creationId xmlns:a16="http://schemas.microsoft.com/office/drawing/2014/main" id="{EA77A5D1-92E5-C576-5959-B9E4214E1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Member Functions</a:t>
            </a:r>
          </a:p>
        </p:txBody>
      </p:sp>
      <p:sp>
        <p:nvSpPr>
          <p:cNvPr id="65539" name="Rectangle 1027">
            <a:extLst>
              <a:ext uri="{FF2B5EF4-FFF2-40B4-BE49-F238E27FC236}">
                <a16:creationId xmlns:a16="http://schemas.microsoft.com/office/drawing/2014/main" id="{5A058FFF-F0AD-29BB-6EFF-D6C6B3F18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word1, word2, phrase;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cin</a:t>
            </a:r>
            <a:r>
              <a:rPr lang="en-US" altLang="en-US" sz="2400" dirty="0">
                <a:latin typeface="Courier New" panose="02070309020205020404" pitchFamily="49" charset="0"/>
              </a:rPr>
              <a:t> &gt;&gt; word1;          // word1 is "Hot"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word2.assign(" Dog");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phrase.append</a:t>
            </a:r>
            <a:r>
              <a:rPr lang="en-US" altLang="en-US" sz="2400" dirty="0">
                <a:latin typeface="Courier New" panose="02070309020205020404" pitchFamily="49" charset="0"/>
              </a:rPr>
              <a:t>(word1);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phrase.append</a:t>
            </a:r>
            <a:r>
              <a:rPr lang="en-US" altLang="en-US" sz="2400" dirty="0">
                <a:latin typeface="Courier New" panose="02070309020205020404" pitchFamily="49" charset="0"/>
              </a:rPr>
              <a:t>(word2);  // phrase has "Hot Dog"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phrase.append</a:t>
            </a:r>
            <a:r>
              <a:rPr lang="en-US" altLang="en-US" sz="2400" dirty="0">
                <a:latin typeface="Courier New" panose="02070309020205020404" pitchFamily="49" charset="0"/>
              </a:rPr>
              <a:t>(" with mustard relish", 13);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// phrase has "Hot Dog with mustard"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phrase.insert</a:t>
            </a:r>
            <a:r>
              <a:rPr lang="en-US" altLang="en-US" sz="2400" dirty="0">
                <a:latin typeface="Courier New" panose="02070309020205020404" pitchFamily="49" charset="0"/>
              </a:rPr>
              <a:t>(8, "on a bun ");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phrase &lt;&lt; </a:t>
            </a:r>
            <a:r>
              <a:rPr lang="en-US" altLang="en-US" sz="2400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</a:rPr>
              <a:t>; // displays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 // "Hot Dog on a bun with mustard"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F51254C-AA8F-D9C7-D9A1-43A1D3C96F6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Pr10-21.cpp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C0CA466-7E6D-F375-A8BA-7BF743B302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10.2</a:t>
            </a:r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9D3A7BDB-BFEE-C3B2-7BEB-2743C8EDA0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Character Case Conversion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BD91DCA-27E7-25F6-4E92-78E219A86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Case Conversion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77680BD-2E36-3B15-574A-C9F06476E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Require </a:t>
            </a:r>
            <a:r>
              <a:rPr lang="en-US" altLang="en-US" dirty="0" err="1">
                <a:latin typeface="Courier New" panose="02070309020205020404" pitchFamily="49" charset="0"/>
              </a:rPr>
              <a:t>cctype</a:t>
            </a:r>
            <a:r>
              <a:rPr lang="en-US" altLang="en-US" dirty="0"/>
              <a:t> header file</a:t>
            </a:r>
          </a:p>
          <a:p>
            <a:r>
              <a:rPr lang="en-US" altLang="en-US" dirty="0"/>
              <a:t>Functions:</a:t>
            </a:r>
          </a:p>
          <a:p>
            <a:pPr lvl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toupper</a:t>
            </a:r>
            <a:r>
              <a:rPr lang="en-US" altLang="en-US" sz="2000" dirty="0"/>
              <a:t>: if  </a:t>
            </a:r>
            <a:r>
              <a:rPr lang="en-US" altLang="en-US" sz="2000" dirty="0">
                <a:latin typeface="Courier New" panose="02070309020205020404" pitchFamily="49" charset="0"/>
              </a:rPr>
              <a:t>char</a:t>
            </a:r>
            <a:r>
              <a:rPr lang="en-US" altLang="en-US" sz="2000" dirty="0"/>
              <a:t> argument is lowercase letter, return uppercase equivalent; otherwise, return input unchanged</a:t>
            </a:r>
          </a:p>
          <a:p>
            <a:pPr lvl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char ch1 = 'H';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char ch2 = 'e';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char ch3 = '!';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toupper</a:t>
            </a:r>
            <a:r>
              <a:rPr lang="en-US" altLang="en-US" sz="2000" dirty="0">
                <a:latin typeface="Courier New" panose="02070309020205020404" pitchFamily="49" charset="0"/>
              </a:rPr>
              <a:t>(ch1);  // displays 'H'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toupper</a:t>
            </a:r>
            <a:r>
              <a:rPr lang="en-US" altLang="en-US" sz="2000" dirty="0">
                <a:latin typeface="Courier New" panose="02070309020205020404" pitchFamily="49" charset="0"/>
              </a:rPr>
              <a:t>(ch2);  // displays 'E'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toupper</a:t>
            </a:r>
            <a:r>
              <a:rPr lang="en-US" altLang="en-US" sz="2000" dirty="0">
                <a:latin typeface="Courier New" panose="02070309020205020404" pitchFamily="49" charset="0"/>
              </a:rPr>
              <a:t>(ch3);  // displays '!'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459BB4C-34EE-CA16-CC8C-066F88697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Case Conversion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BF8E51-B2F3-C3A8-4671-5E5387DEB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tolower</a:t>
            </a:r>
            <a:r>
              <a:rPr lang="en-US" altLang="en-US" sz="2000" dirty="0"/>
              <a:t>: if </a:t>
            </a:r>
            <a:r>
              <a:rPr lang="en-US" altLang="en-US" sz="2000" dirty="0">
                <a:latin typeface="Courier New" panose="02070309020205020404" pitchFamily="49" charset="0"/>
              </a:rPr>
              <a:t>char</a:t>
            </a:r>
            <a:r>
              <a:rPr lang="en-US" altLang="en-US" sz="2000" dirty="0"/>
              <a:t> argument is uppercase letter, return lowercase equivalent; otherwise, return input unchanged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char ch1 = 'H';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char ch2 = 'e';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char ch3 = '!';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tolower</a:t>
            </a:r>
            <a:r>
              <a:rPr lang="en-US" altLang="en-US" sz="2000" dirty="0">
                <a:latin typeface="Courier New" panose="02070309020205020404" pitchFamily="49" charset="0"/>
              </a:rPr>
              <a:t>(ch1);  // displays 'h'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tolower</a:t>
            </a:r>
            <a:r>
              <a:rPr lang="en-US" altLang="en-US" sz="2000" dirty="0">
                <a:latin typeface="Courier New" panose="02070309020205020404" pitchFamily="49" charset="0"/>
              </a:rPr>
              <a:t>(ch2);  // displays 'e'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tolower</a:t>
            </a:r>
            <a:r>
              <a:rPr lang="en-US" altLang="en-US" sz="2000" dirty="0">
                <a:latin typeface="Courier New" panose="02070309020205020404" pitchFamily="49" charset="0"/>
              </a:rPr>
              <a:t>(ch3);  // displays '!'</a:t>
            </a:r>
            <a:endParaRPr lang="en-US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EA4C396-8CB5-6E17-99C3-0416660DB0F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Pr10-3.cpp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276D635-57BE-8AF1-A85F-0DA4E0D149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10.3</a:t>
            </a:r>
          </a:p>
        </p:txBody>
      </p:sp>
      <p:sp>
        <p:nvSpPr>
          <p:cNvPr id="17411" name="Subtitle 2">
            <a:extLst>
              <a:ext uri="{FF2B5EF4-FFF2-40B4-BE49-F238E27FC236}">
                <a16:creationId xmlns:a16="http://schemas.microsoft.com/office/drawing/2014/main" id="{D7DC95C5-6F24-63F2-D1E7-2D9312C218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C-Strings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9BF698E-9926-0D47-D720-84ED2318E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C-Strings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C9FD0B-28E7-308A-0A6B-C3CC8EFAE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C-string</a:t>
            </a:r>
            <a:r>
              <a:rPr lang="en-US" altLang="en-US" dirty="0"/>
              <a:t>: sequence of characters stored in adjacent memory locations and terminated by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character</a:t>
            </a:r>
          </a:p>
          <a:p>
            <a:r>
              <a:rPr lang="en-US" altLang="en-US" u="sng" dirty="0"/>
              <a:t>String literal</a:t>
            </a:r>
            <a:r>
              <a:rPr lang="en-US" altLang="en-US" dirty="0"/>
              <a:t> (</a:t>
            </a:r>
            <a:r>
              <a:rPr lang="en-US" altLang="en-US" u="sng" dirty="0"/>
              <a:t>string constant</a:t>
            </a:r>
            <a:r>
              <a:rPr lang="en-US" altLang="en-US" dirty="0"/>
              <a:t>): sequence of characters enclosed in double quotes " " :           	</a:t>
            </a:r>
            <a:r>
              <a:rPr lang="en-US" altLang="en-US" dirty="0">
                <a:latin typeface="Courier New" panose="02070309020205020404" pitchFamily="49" charset="0"/>
              </a:rPr>
              <a:t>"Hi there!" </a:t>
            </a:r>
          </a:p>
        </p:txBody>
      </p:sp>
      <p:graphicFrame>
        <p:nvGraphicFramePr>
          <p:cNvPr id="730116" name="Group 4">
            <a:extLst>
              <a:ext uri="{FF2B5EF4-FFF2-40B4-BE49-F238E27FC236}">
                <a16:creationId xmlns:a16="http://schemas.microsoft.com/office/drawing/2014/main" id="{66CB5982-736F-DA7C-3CB0-589E7B46B128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5105400"/>
          <a:ext cx="6096000" cy="5175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60" name="Text Box 28">
            <a:extLst>
              <a:ext uri="{FF2B5EF4-FFF2-40B4-BE49-F238E27FC236}">
                <a16:creationId xmlns:a16="http://schemas.microsoft.com/office/drawing/2014/main" id="{D52A1C4E-8F83-0B76-50C3-4F27B5AE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id="{0DEE6ECD-52E2-7F55-B07F-54033BC33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1A7748CF-AA84-2A1F-B17F-7D7820CA5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6572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18463" name="Text Box 31">
            <a:extLst>
              <a:ext uri="{FF2B5EF4-FFF2-40B4-BE49-F238E27FC236}">
                <a16:creationId xmlns:a16="http://schemas.microsoft.com/office/drawing/2014/main" id="{0615A367-CDE9-F70F-26E5-F477043CF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6572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8464" name="Text Box 32">
            <a:extLst>
              <a:ext uri="{FF2B5EF4-FFF2-40B4-BE49-F238E27FC236}">
                <a16:creationId xmlns:a16="http://schemas.microsoft.com/office/drawing/2014/main" id="{72FEEF67-A3F9-1DEE-7C6C-85D0F0E81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6572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8465" name="Text Box 33">
            <a:extLst>
              <a:ext uri="{FF2B5EF4-FFF2-40B4-BE49-F238E27FC236}">
                <a16:creationId xmlns:a16="http://schemas.microsoft.com/office/drawing/2014/main" id="{187BBB52-EF23-D22B-C104-436190AA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8466" name="Text Box 34">
            <a:extLst>
              <a:ext uri="{FF2B5EF4-FFF2-40B4-BE49-F238E27FC236}">
                <a16:creationId xmlns:a16="http://schemas.microsoft.com/office/drawing/2014/main" id="{625951AF-9935-114D-BED4-F1345DB4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8467" name="Text Box 35">
            <a:extLst>
              <a:ext uri="{FF2B5EF4-FFF2-40B4-BE49-F238E27FC236}">
                <a16:creationId xmlns:a16="http://schemas.microsoft.com/office/drawing/2014/main" id="{C65EE11B-672A-82BB-0F3D-F089D39B1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!</a:t>
            </a:r>
          </a:p>
        </p:txBody>
      </p:sp>
      <p:sp>
        <p:nvSpPr>
          <p:cNvPr id="18468" name="Text Box 36">
            <a:extLst>
              <a:ext uri="{FF2B5EF4-FFF2-40B4-BE49-F238E27FC236}">
                <a16:creationId xmlns:a16="http://schemas.microsoft.com/office/drawing/2014/main" id="{E90395D1-AA8F-6ADB-94A7-465FD374A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657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\0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C139AC-15F1-51E6-6207-18AB719BD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C-Strings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DEF8A6C-CFA8-6EEC-ED7E-9CE04D6DA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Array of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s can be used to define storage for string: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const int SIZE = 20;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char city[SIZE];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Leave room for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at end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Can enter a value using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&gt;&gt;</a:t>
            </a:r>
            <a:r>
              <a:rPr lang="en-US" altLang="en-US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Input is whitespace-terminated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No check to see if enough space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 input containing whitespace, and to control amount of input, use </a:t>
            </a:r>
            <a:r>
              <a:rPr lang="en-US" altLang="en-US" dirty="0" err="1">
                <a:latin typeface="Courier New" panose="02070309020205020404" pitchFamily="49" charset="0"/>
              </a:rPr>
              <a:t>cin.getline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AA38B9F-3BD5-F727-36AD-94B1FC0B596D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Pr10-5.cpp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813</TotalTime>
  <Words>1838</Words>
  <Application>Microsoft Macintosh PowerPoint</Application>
  <PresentationFormat>On-screen Show (4:3)</PresentationFormat>
  <Paragraphs>274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Times</vt:lpstr>
      <vt:lpstr>Times New Roman</vt:lpstr>
      <vt:lpstr>BrownGrey-ENGR1400</vt:lpstr>
      <vt:lpstr>Chapter 10 Characters, C-Strings, and More about the string class</vt:lpstr>
      <vt:lpstr>10.1</vt:lpstr>
      <vt:lpstr>Character Testing</vt:lpstr>
      <vt:lpstr>10.2</vt:lpstr>
      <vt:lpstr>Character Case Conversion</vt:lpstr>
      <vt:lpstr>Character Case Conversion</vt:lpstr>
      <vt:lpstr>10.3</vt:lpstr>
      <vt:lpstr>C-Strings</vt:lpstr>
      <vt:lpstr>C-Strings</vt:lpstr>
      <vt:lpstr>10.4</vt:lpstr>
      <vt:lpstr>Library Functions for Working with  C-Strings</vt:lpstr>
      <vt:lpstr>Library Functions for  Working with C-Strings</vt:lpstr>
      <vt:lpstr>Library Functions for  Working with C-Strings</vt:lpstr>
      <vt:lpstr>C-string Inside a C-string</vt:lpstr>
      <vt:lpstr>Comparing two C-strings</vt:lpstr>
      <vt:lpstr>10.5</vt:lpstr>
      <vt:lpstr>C-String/Numeric Conversion Functions</vt:lpstr>
      <vt:lpstr>C-String/Numeric Conversion Functions</vt:lpstr>
      <vt:lpstr>C-String/Numeric Conversion Functions - Notes</vt:lpstr>
      <vt:lpstr>string to Number Conversion</vt:lpstr>
      <vt:lpstr>The to_string Function</vt:lpstr>
      <vt:lpstr>10.6</vt:lpstr>
      <vt:lpstr>Writing Your Own C-String           Handling Functions</vt:lpstr>
      <vt:lpstr>10.7</vt:lpstr>
      <vt:lpstr>The C++ string Class</vt:lpstr>
      <vt:lpstr>Input into a string Object</vt:lpstr>
      <vt:lpstr>Input into a string Object</vt:lpstr>
      <vt:lpstr>string Comparison</vt:lpstr>
      <vt:lpstr>Other Definitions of C++ strings</vt:lpstr>
      <vt:lpstr>Using auto To Define a string Object</vt:lpstr>
      <vt:lpstr>Using auto To Define a string Object</vt:lpstr>
      <vt:lpstr>string Operators</vt:lpstr>
      <vt:lpstr>string Operators</vt:lpstr>
      <vt:lpstr>string Member Functions</vt:lpstr>
      <vt:lpstr>string Member Functions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114</cp:revision>
  <cp:lastPrinted>2023-01-06T16:31:26Z</cp:lastPrinted>
  <dcterms:created xsi:type="dcterms:W3CDTF">2011-02-16T20:47:20Z</dcterms:created>
  <dcterms:modified xsi:type="dcterms:W3CDTF">2023-01-06T16:31:30Z</dcterms:modified>
</cp:coreProperties>
</file>