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Olson2" userId="7fb21594-b682-4edc-9482-c69c6202f15f" providerId="ADAL" clId="{E7D93656-F119-A747-802B-86C9FDA42CA6}"/>
    <pc:docChg chg="addSld modSld">
      <pc:chgData name="Michael Olson2" userId="7fb21594-b682-4edc-9482-c69c6202f15f" providerId="ADAL" clId="{E7D93656-F119-A747-802B-86C9FDA42CA6}" dt="2022-12-29T03:40:40.713" v="1" actId="931"/>
      <pc:docMkLst>
        <pc:docMk/>
      </pc:docMkLst>
      <pc:sldChg chg="addSp delSp modSp new">
        <pc:chgData name="Michael Olson2" userId="7fb21594-b682-4edc-9482-c69c6202f15f" providerId="ADAL" clId="{E7D93656-F119-A747-802B-86C9FDA42CA6}" dt="2022-12-29T03:40:40.713" v="1" actId="931"/>
        <pc:sldMkLst>
          <pc:docMk/>
          <pc:sldMk cId="1334334911" sldId="257"/>
        </pc:sldMkLst>
        <pc:spChg chg="del">
          <ac:chgData name="Michael Olson2" userId="7fb21594-b682-4edc-9482-c69c6202f15f" providerId="ADAL" clId="{E7D93656-F119-A747-802B-86C9FDA42CA6}" dt="2022-12-29T03:40:40.713" v="1" actId="931"/>
          <ac:spMkLst>
            <pc:docMk/>
            <pc:sldMk cId="1334334911" sldId="257"/>
            <ac:spMk id="3" creationId="{F69CE1EC-1261-D0B5-17C0-6E3C735CEC10}"/>
          </ac:spMkLst>
        </pc:spChg>
        <pc:picChg chg="add mod ord">
          <ac:chgData name="Michael Olson2" userId="7fb21594-b682-4edc-9482-c69c6202f15f" providerId="ADAL" clId="{E7D93656-F119-A747-802B-86C9FDA42CA6}" dt="2022-12-29T03:40:40.713" v="1" actId="931"/>
          <ac:picMkLst>
            <pc:docMk/>
            <pc:sldMk cId="1334334911" sldId="257"/>
            <ac:picMk id="4" creationId="{B61DF107-1FDE-1074-1774-8D78B1E1C95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3E92F-6F71-54C2-E0DA-4DB50B9DA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5D618-8941-DCAC-1C1E-F9FEDD0F32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C263C-726C-2C3E-E819-197CD662E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F99E-A0DC-754A-A923-A422488C38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87AA-4C10-28B8-1302-024BF0B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D23CC-70B2-0B65-1B54-157BE7CE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5F91-8AB2-664A-BD2C-D2EA58EB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6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86B0B-1904-11AD-C774-B6D2B4ACB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14290-FA44-719E-C934-A2CB37783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1BBBD-5E12-70B3-DDE4-C1733E9E5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F99E-A0DC-754A-A923-A422488C38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3A015-F432-2C99-9B02-4FF659BF6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4831B-96FC-2F8A-040A-A842FE98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5F91-8AB2-664A-BD2C-D2EA58EB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3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C8679-E643-9768-84D7-010D568F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D47DED-608C-5152-BA35-CEAC6FFF2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D9864-BFFB-C7F2-D27E-38706CCB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F99E-A0DC-754A-A923-A422488C38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0C116-F9C8-6169-C049-510DD72F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44D00-BEB5-81B3-6098-2F5379AE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5F91-8AB2-664A-BD2C-D2EA58EB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6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A3EB-7596-846C-01D6-76D082BA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95729-2530-AB2E-88C5-26EE0009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9AC11-10B2-0677-AF16-56FC940B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F99E-A0DC-754A-A923-A422488C38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CE0BF-C18C-F58E-A2D8-DCCD1B1D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BE79-F968-9537-7E49-F80A4A5C6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5F91-8AB2-664A-BD2C-D2EA58EB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8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F874-34D3-584D-0BAD-225A03B4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389BE-F090-D71A-D8D5-71F2FE55D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F684A-5257-ECEA-51FC-254D0CEE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F99E-A0DC-754A-A923-A422488C38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6643-4BBB-1B59-BBE1-6AB98D246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55CC-5B1A-FB3C-1BFE-32430AB9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5F91-8AB2-664A-BD2C-D2EA58EB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C98D-552D-643C-18A5-B5D22749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06AD3-B610-E5C4-EB12-1605B0D70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E8A0F-079E-DF5D-9830-1A6034041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DB947-3FED-65A9-99E0-64488C126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F99E-A0DC-754A-A923-A422488C38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8529A-73F6-F7E9-D757-D69010B17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E309D-E64C-2696-47E2-4CB44835D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5F91-8AB2-664A-BD2C-D2EA58EB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D27C-F126-002E-8CBF-4AC075677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34383-4F3D-3844-225F-E5CF3290C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95A3B9-EDD4-E5A7-B778-7614160487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CD961-5D29-127B-4551-09E86981E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8CAFB6-B68D-5C1A-574E-DC68F9F365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C1730-857A-AE6D-6F9F-1270EC795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F99E-A0DC-754A-A923-A422488C38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C2E948-28A7-548D-21CD-986B2D62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0E2C4F-DBD8-8CD6-1777-300588711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5F91-8AB2-664A-BD2C-D2EA58EB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7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5A686-D39D-7B61-EBB5-54426B92D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829372-24E7-3B3D-DCF8-BAEA80EA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F99E-A0DC-754A-A923-A422488C38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64721-07A8-3929-E5CD-2E375567B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FF878-6CBB-8024-78A7-FE5D847F2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5F91-8AB2-664A-BD2C-D2EA58EB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6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4A5D7-1EC1-BE23-7358-5098133B9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F99E-A0DC-754A-A923-A422488C38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CE7794-F888-910D-DE20-B4E3F956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D7250-9E50-2570-3619-CB4992F68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5F91-8AB2-664A-BD2C-D2EA58EB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90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0115-BC3A-DD86-F0E4-0E981FD8D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7C49-74FB-41B6-8D92-25335C3B3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51E8CE-754C-E04F-B761-39E739925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25686-5053-F1D8-E38F-6C7B0214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F99E-A0DC-754A-A923-A422488C38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3973-8096-11B6-0161-4A201CCA9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06B9-2731-76BA-F449-EDB5B77F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5F91-8AB2-664A-BD2C-D2EA58EB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6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EF68A-6FFE-B0FF-70CE-7CA9A696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747DC5-C13B-DFF0-E4FA-B990E9D055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81EA4-6D9F-CB0F-05C7-DA3FECF88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CC2ED-2282-AC01-602D-E167D566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FF99E-A0DC-754A-A923-A422488C38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C6C17-76D5-FC7B-2D5F-F281899F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9585-F006-21B1-9BB5-62E4F113B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95F91-8AB2-664A-BD2C-D2EA58EB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F41FD-5415-3215-7C48-2201FE3D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9B3B8-6CD2-E050-7A8C-F9635519C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CF227-F7AE-752A-7B75-F011C2D4C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FF99E-A0DC-754A-A923-A422488C3832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F6266-C35B-EC4D-1773-0F5609790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5450D-C819-05D0-14F1-F53444B06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95F91-8AB2-664A-BD2C-D2EA58EB2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7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C0411-8F86-3C89-41B7-8BCC691261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6DAFF-CF8F-4BBC-321A-F5693FCAA8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6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2A911-D33F-F4EE-A025-411372F6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61DF107-1FDE-1074-1774-8D78B1E1C9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1" y="1825625"/>
            <a:ext cx="5594577" cy="4351338"/>
          </a:xfrm>
        </p:spPr>
      </p:pic>
    </p:spTree>
    <p:extLst>
      <p:ext uri="{BB962C8B-B14F-4D97-AF65-F5344CB8AC3E}">
        <p14:creationId xmlns:p14="http://schemas.microsoft.com/office/powerpoint/2010/main" val="1334334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Olson</dc:creator>
  <cp:lastModifiedBy>Michael Olson</cp:lastModifiedBy>
  <cp:revision>1</cp:revision>
  <dcterms:created xsi:type="dcterms:W3CDTF">2022-12-29T03:40:16Z</dcterms:created>
  <dcterms:modified xsi:type="dcterms:W3CDTF">2022-12-29T03:40:50Z</dcterms:modified>
</cp:coreProperties>
</file>