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AC09-F279-75D4-0B4C-ACC85F34E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9A530D-677A-48BF-B403-34347049B7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83611B-286E-3085-092E-88C78D231E05}"/>
              </a:ext>
            </a:extLst>
          </p:cNvPr>
          <p:cNvSpPr>
            <a:spLocks noGrp="1"/>
          </p:cNvSpPr>
          <p:nvPr>
            <p:ph type="dt" sz="half" idx="10"/>
          </p:nvPr>
        </p:nvSpPr>
        <p:spPr/>
        <p:txBody>
          <a:bodyPr/>
          <a:lstStyle/>
          <a:p>
            <a:fld id="{1D92CCA8-43AE-466A-864C-7C3B95F92A51}" type="datetimeFigureOut">
              <a:rPr lang="en-US" smtClean="0"/>
              <a:t>8/28/2023</a:t>
            </a:fld>
            <a:endParaRPr lang="en-US"/>
          </a:p>
        </p:txBody>
      </p:sp>
      <p:sp>
        <p:nvSpPr>
          <p:cNvPr id="5" name="Footer Placeholder 4">
            <a:extLst>
              <a:ext uri="{FF2B5EF4-FFF2-40B4-BE49-F238E27FC236}">
                <a16:creationId xmlns:a16="http://schemas.microsoft.com/office/drawing/2014/main" id="{957C6EC0-D196-5044-CD84-8DCB12245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BF97A-1E08-3A21-8AAF-BF03E461F681}"/>
              </a:ext>
            </a:extLst>
          </p:cNvPr>
          <p:cNvSpPr>
            <a:spLocks noGrp="1"/>
          </p:cNvSpPr>
          <p:nvPr>
            <p:ph type="sldNum" sz="quarter" idx="12"/>
          </p:nvPr>
        </p:nvSpPr>
        <p:spPr/>
        <p:txBody>
          <a:bodyPr/>
          <a:lstStyle/>
          <a:p>
            <a:fld id="{FC541D0A-1733-44C6-BC12-4D62F2D802A9}" type="slidenum">
              <a:rPr lang="en-US" smtClean="0"/>
              <a:t>‹#›</a:t>
            </a:fld>
            <a:endParaRPr lang="en-US"/>
          </a:p>
        </p:txBody>
      </p:sp>
    </p:spTree>
    <p:extLst>
      <p:ext uri="{BB962C8B-B14F-4D97-AF65-F5344CB8AC3E}">
        <p14:creationId xmlns:p14="http://schemas.microsoft.com/office/powerpoint/2010/main" val="349543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749-CB61-954F-7E29-67C193122A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D79BF2-4F1D-74C9-7658-68977EB6C7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C7AA3-A560-9F4E-66B0-F12DF2999700}"/>
              </a:ext>
            </a:extLst>
          </p:cNvPr>
          <p:cNvSpPr>
            <a:spLocks noGrp="1"/>
          </p:cNvSpPr>
          <p:nvPr>
            <p:ph type="dt" sz="half" idx="10"/>
          </p:nvPr>
        </p:nvSpPr>
        <p:spPr/>
        <p:txBody>
          <a:bodyPr/>
          <a:lstStyle/>
          <a:p>
            <a:fld id="{1D92CCA8-43AE-466A-864C-7C3B95F92A51}" type="datetimeFigureOut">
              <a:rPr lang="en-US" smtClean="0"/>
              <a:t>8/28/2023</a:t>
            </a:fld>
            <a:endParaRPr lang="en-US"/>
          </a:p>
        </p:txBody>
      </p:sp>
      <p:sp>
        <p:nvSpPr>
          <p:cNvPr id="5" name="Footer Placeholder 4">
            <a:extLst>
              <a:ext uri="{FF2B5EF4-FFF2-40B4-BE49-F238E27FC236}">
                <a16:creationId xmlns:a16="http://schemas.microsoft.com/office/drawing/2014/main" id="{7BD679B7-8F26-AEAC-3C91-E6C350474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A9C22-3A1B-1504-53EE-3E87E6DE887B}"/>
              </a:ext>
            </a:extLst>
          </p:cNvPr>
          <p:cNvSpPr>
            <a:spLocks noGrp="1"/>
          </p:cNvSpPr>
          <p:nvPr>
            <p:ph type="sldNum" sz="quarter" idx="12"/>
          </p:nvPr>
        </p:nvSpPr>
        <p:spPr/>
        <p:txBody>
          <a:bodyPr/>
          <a:lstStyle/>
          <a:p>
            <a:fld id="{FC541D0A-1733-44C6-BC12-4D62F2D802A9}" type="slidenum">
              <a:rPr lang="en-US" smtClean="0"/>
              <a:t>‹#›</a:t>
            </a:fld>
            <a:endParaRPr lang="en-US"/>
          </a:p>
        </p:txBody>
      </p:sp>
    </p:spTree>
    <p:extLst>
      <p:ext uri="{BB962C8B-B14F-4D97-AF65-F5344CB8AC3E}">
        <p14:creationId xmlns:p14="http://schemas.microsoft.com/office/powerpoint/2010/main" val="491519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5C2891-7779-4DC7-CC28-CE91B88649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CDAE73-DB43-60DB-2C3A-BA7E35BB79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A2F65-33B8-B03B-4467-3733654BE1D4}"/>
              </a:ext>
            </a:extLst>
          </p:cNvPr>
          <p:cNvSpPr>
            <a:spLocks noGrp="1"/>
          </p:cNvSpPr>
          <p:nvPr>
            <p:ph type="dt" sz="half" idx="10"/>
          </p:nvPr>
        </p:nvSpPr>
        <p:spPr/>
        <p:txBody>
          <a:bodyPr/>
          <a:lstStyle/>
          <a:p>
            <a:fld id="{1D92CCA8-43AE-466A-864C-7C3B95F92A51}" type="datetimeFigureOut">
              <a:rPr lang="en-US" smtClean="0"/>
              <a:t>8/28/2023</a:t>
            </a:fld>
            <a:endParaRPr lang="en-US"/>
          </a:p>
        </p:txBody>
      </p:sp>
      <p:sp>
        <p:nvSpPr>
          <p:cNvPr id="5" name="Footer Placeholder 4">
            <a:extLst>
              <a:ext uri="{FF2B5EF4-FFF2-40B4-BE49-F238E27FC236}">
                <a16:creationId xmlns:a16="http://schemas.microsoft.com/office/drawing/2014/main" id="{1119575B-7484-E971-C46B-0F554DB78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2C331-B37D-5F86-69D2-A032C2DC12BB}"/>
              </a:ext>
            </a:extLst>
          </p:cNvPr>
          <p:cNvSpPr>
            <a:spLocks noGrp="1"/>
          </p:cNvSpPr>
          <p:nvPr>
            <p:ph type="sldNum" sz="quarter" idx="12"/>
          </p:nvPr>
        </p:nvSpPr>
        <p:spPr/>
        <p:txBody>
          <a:bodyPr/>
          <a:lstStyle/>
          <a:p>
            <a:fld id="{FC541D0A-1733-44C6-BC12-4D62F2D802A9}" type="slidenum">
              <a:rPr lang="en-US" smtClean="0"/>
              <a:t>‹#›</a:t>
            </a:fld>
            <a:endParaRPr lang="en-US"/>
          </a:p>
        </p:txBody>
      </p:sp>
    </p:spTree>
    <p:extLst>
      <p:ext uri="{BB962C8B-B14F-4D97-AF65-F5344CB8AC3E}">
        <p14:creationId xmlns:p14="http://schemas.microsoft.com/office/powerpoint/2010/main" val="129774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2BD9-FCAC-4CD4-00AB-1EF9A3C2D4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1293D-9936-C7EC-E46D-280DB15A61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2E3FB4-46AA-280B-6C73-FE3EFB7C3E9E}"/>
              </a:ext>
            </a:extLst>
          </p:cNvPr>
          <p:cNvSpPr>
            <a:spLocks noGrp="1"/>
          </p:cNvSpPr>
          <p:nvPr>
            <p:ph type="dt" sz="half" idx="10"/>
          </p:nvPr>
        </p:nvSpPr>
        <p:spPr/>
        <p:txBody>
          <a:bodyPr/>
          <a:lstStyle/>
          <a:p>
            <a:fld id="{1D92CCA8-43AE-466A-864C-7C3B95F92A51}" type="datetimeFigureOut">
              <a:rPr lang="en-US" smtClean="0"/>
              <a:t>8/28/2023</a:t>
            </a:fld>
            <a:endParaRPr lang="en-US"/>
          </a:p>
        </p:txBody>
      </p:sp>
      <p:sp>
        <p:nvSpPr>
          <p:cNvPr id="5" name="Footer Placeholder 4">
            <a:extLst>
              <a:ext uri="{FF2B5EF4-FFF2-40B4-BE49-F238E27FC236}">
                <a16:creationId xmlns:a16="http://schemas.microsoft.com/office/drawing/2014/main" id="{896C1B66-F75B-9A2C-2B76-087266BD7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299C7-1041-47D4-5CE6-A015D70D2EF1}"/>
              </a:ext>
            </a:extLst>
          </p:cNvPr>
          <p:cNvSpPr>
            <a:spLocks noGrp="1"/>
          </p:cNvSpPr>
          <p:nvPr>
            <p:ph type="sldNum" sz="quarter" idx="12"/>
          </p:nvPr>
        </p:nvSpPr>
        <p:spPr/>
        <p:txBody>
          <a:bodyPr/>
          <a:lstStyle/>
          <a:p>
            <a:fld id="{FC541D0A-1733-44C6-BC12-4D62F2D802A9}" type="slidenum">
              <a:rPr lang="en-US" smtClean="0"/>
              <a:t>‹#›</a:t>
            </a:fld>
            <a:endParaRPr lang="en-US"/>
          </a:p>
        </p:txBody>
      </p:sp>
    </p:spTree>
    <p:extLst>
      <p:ext uri="{BB962C8B-B14F-4D97-AF65-F5344CB8AC3E}">
        <p14:creationId xmlns:p14="http://schemas.microsoft.com/office/powerpoint/2010/main" val="218114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6CF9-83A9-B1CE-7840-76144F478A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A1F340-2D99-A8E9-7B0C-BFF59913AA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52706D-9E97-D5F6-A7D9-1918D271B6D3}"/>
              </a:ext>
            </a:extLst>
          </p:cNvPr>
          <p:cNvSpPr>
            <a:spLocks noGrp="1"/>
          </p:cNvSpPr>
          <p:nvPr>
            <p:ph type="dt" sz="half" idx="10"/>
          </p:nvPr>
        </p:nvSpPr>
        <p:spPr/>
        <p:txBody>
          <a:bodyPr/>
          <a:lstStyle/>
          <a:p>
            <a:fld id="{1D92CCA8-43AE-466A-864C-7C3B95F92A51}" type="datetimeFigureOut">
              <a:rPr lang="en-US" smtClean="0"/>
              <a:t>8/28/2023</a:t>
            </a:fld>
            <a:endParaRPr lang="en-US"/>
          </a:p>
        </p:txBody>
      </p:sp>
      <p:sp>
        <p:nvSpPr>
          <p:cNvPr id="5" name="Footer Placeholder 4">
            <a:extLst>
              <a:ext uri="{FF2B5EF4-FFF2-40B4-BE49-F238E27FC236}">
                <a16:creationId xmlns:a16="http://schemas.microsoft.com/office/drawing/2014/main" id="{76102970-BFFA-C20B-4F9C-F1F261B7C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928F1-DC07-8A48-EE17-F6599E811ED8}"/>
              </a:ext>
            </a:extLst>
          </p:cNvPr>
          <p:cNvSpPr>
            <a:spLocks noGrp="1"/>
          </p:cNvSpPr>
          <p:nvPr>
            <p:ph type="sldNum" sz="quarter" idx="12"/>
          </p:nvPr>
        </p:nvSpPr>
        <p:spPr/>
        <p:txBody>
          <a:bodyPr/>
          <a:lstStyle/>
          <a:p>
            <a:fld id="{FC541D0A-1733-44C6-BC12-4D62F2D802A9}" type="slidenum">
              <a:rPr lang="en-US" smtClean="0"/>
              <a:t>‹#›</a:t>
            </a:fld>
            <a:endParaRPr lang="en-US"/>
          </a:p>
        </p:txBody>
      </p:sp>
    </p:spTree>
    <p:extLst>
      <p:ext uri="{BB962C8B-B14F-4D97-AF65-F5344CB8AC3E}">
        <p14:creationId xmlns:p14="http://schemas.microsoft.com/office/powerpoint/2010/main" val="22082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E5C1-6F3D-22C2-CE81-F632EC15D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5D8A4-4FFB-2E7C-277B-7FC8261CC1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0EE220-62DF-81CA-E8A5-312718F829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178997-05A0-E477-01B7-DD67B5279F84}"/>
              </a:ext>
            </a:extLst>
          </p:cNvPr>
          <p:cNvSpPr>
            <a:spLocks noGrp="1"/>
          </p:cNvSpPr>
          <p:nvPr>
            <p:ph type="dt" sz="half" idx="10"/>
          </p:nvPr>
        </p:nvSpPr>
        <p:spPr/>
        <p:txBody>
          <a:bodyPr/>
          <a:lstStyle/>
          <a:p>
            <a:fld id="{1D92CCA8-43AE-466A-864C-7C3B95F92A51}" type="datetimeFigureOut">
              <a:rPr lang="en-US" smtClean="0"/>
              <a:t>8/28/2023</a:t>
            </a:fld>
            <a:endParaRPr lang="en-US"/>
          </a:p>
        </p:txBody>
      </p:sp>
      <p:sp>
        <p:nvSpPr>
          <p:cNvPr id="6" name="Footer Placeholder 5">
            <a:extLst>
              <a:ext uri="{FF2B5EF4-FFF2-40B4-BE49-F238E27FC236}">
                <a16:creationId xmlns:a16="http://schemas.microsoft.com/office/drawing/2014/main" id="{8CC0657E-601A-3AF0-F24D-341B34960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264F63-2AF3-8114-2B88-4099D7513CF1}"/>
              </a:ext>
            </a:extLst>
          </p:cNvPr>
          <p:cNvSpPr>
            <a:spLocks noGrp="1"/>
          </p:cNvSpPr>
          <p:nvPr>
            <p:ph type="sldNum" sz="quarter" idx="12"/>
          </p:nvPr>
        </p:nvSpPr>
        <p:spPr/>
        <p:txBody>
          <a:bodyPr/>
          <a:lstStyle/>
          <a:p>
            <a:fld id="{FC541D0A-1733-44C6-BC12-4D62F2D802A9}" type="slidenum">
              <a:rPr lang="en-US" smtClean="0"/>
              <a:t>‹#›</a:t>
            </a:fld>
            <a:endParaRPr lang="en-US"/>
          </a:p>
        </p:txBody>
      </p:sp>
    </p:spTree>
    <p:extLst>
      <p:ext uri="{BB962C8B-B14F-4D97-AF65-F5344CB8AC3E}">
        <p14:creationId xmlns:p14="http://schemas.microsoft.com/office/powerpoint/2010/main" val="155859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57C8-C413-860E-8BE7-5FB690139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4CF13-61A0-49EF-61EF-DA3E8FAEA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1181B9-0830-46D1-BD11-E7D2C87562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BD9CE2-856B-A100-710D-90C5154BB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892745-3DBD-2427-1CD7-D482E437C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3B81D6-E6A7-2781-31AF-B96AEAECC485}"/>
              </a:ext>
            </a:extLst>
          </p:cNvPr>
          <p:cNvSpPr>
            <a:spLocks noGrp="1"/>
          </p:cNvSpPr>
          <p:nvPr>
            <p:ph type="dt" sz="half" idx="10"/>
          </p:nvPr>
        </p:nvSpPr>
        <p:spPr/>
        <p:txBody>
          <a:bodyPr/>
          <a:lstStyle/>
          <a:p>
            <a:fld id="{1D92CCA8-43AE-466A-864C-7C3B95F92A51}" type="datetimeFigureOut">
              <a:rPr lang="en-US" smtClean="0"/>
              <a:t>8/28/2023</a:t>
            </a:fld>
            <a:endParaRPr lang="en-US"/>
          </a:p>
        </p:txBody>
      </p:sp>
      <p:sp>
        <p:nvSpPr>
          <p:cNvPr id="8" name="Footer Placeholder 7">
            <a:extLst>
              <a:ext uri="{FF2B5EF4-FFF2-40B4-BE49-F238E27FC236}">
                <a16:creationId xmlns:a16="http://schemas.microsoft.com/office/drawing/2014/main" id="{D428EB1C-37ED-CD2D-1A64-F64499E814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4DD95C-49E4-9794-5D5B-94701DCEB83A}"/>
              </a:ext>
            </a:extLst>
          </p:cNvPr>
          <p:cNvSpPr>
            <a:spLocks noGrp="1"/>
          </p:cNvSpPr>
          <p:nvPr>
            <p:ph type="sldNum" sz="quarter" idx="12"/>
          </p:nvPr>
        </p:nvSpPr>
        <p:spPr/>
        <p:txBody>
          <a:bodyPr/>
          <a:lstStyle/>
          <a:p>
            <a:fld id="{FC541D0A-1733-44C6-BC12-4D62F2D802A9}" type="slidenum">
              <a:rPr lang="en-US" smtClean="0"/>
              <a:t>‹#›</a:t>
            </a:fld>
            <a:endParaRPr lang="en-US"/>
          </a:p>
        </p:txBody>
      </p:sp>
    </p:spTree>
    <p:extLst>
      <p:ext uri="{BB962C8B-B14F-4D97-AF65-F5344CB8AC3E}">
        <p14:creationId xmlns:p14="http://schemas.microsoft.com/office/powerpoint/2010/main" val="236969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59E8-5B55-DA91-25DC-981DC63ECC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9D9840-8012-3746-B13D-044D800FCED2}"/>
              </a:ext>
            </a:extLst>
          </p:cNvPr>
          <p:cNvSpPr>
            <a:spLocks noGrp="1"/>
          </p:cNvSpPr>
          <p:nvPr>
            <p:ph type="dt" sz="half" idx="10"/>
          </p:nvPr>
        </p:nvSpPr>
        <p:spPr/>
        <p:txBody>
          <a:bodyPr/>
          <a:lstStyle/>
          <a:p>
            <a:fld id="{1D92CCA8-43AE-466A-864C-7C3B95F92A51}" type="datetimeFigureOut">
              <a:rPr lang="en-US" smtClean="0"/>
              <a:t>8/28/2023</a:t>
            </a:fld>
            <a:endParaRPr lang="en-US"/>
          </a:p>
        </p:txBody>
      </p:sp>
      <p:sp>
        <p:nvSpPr>
          <p:cNvPr id="4" name="Footer Placeholder 3">
            <a:extLst>
              <a:ext uri="{FF2B5EF4-FFF2-40B4-BE49-F238E27FC236}">
                <a16:creationId xmlns:a16="http://schemas.microsoft.com/office/drawing/2014/main" id="{9343FE13-4586-277F-BDDE-9F6D7524CE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4407CD-614D-45A3-42D0-C2BBE5F32B01}"/>
              </a:ext>
            </a:extLst>
          </p:cNvPr>
          <p:cNvSpPr>
            <a:spLocks noGrp="1"/>
          </p:cNvSpPr>
          <p:nvPr>
            <p:ph type="sldNum" sz="quarter" idx="12"/>
          </p:nvPr>
        </p:nvSpPr>
        <p:spPr/>
        <p:txBody>
          <a:bodyPr/>
          <a:lstStyle/>
          <a:p>
            <a:fld id="{FC541D0A-1733-44C6-BC12-4D62F2D802A9}" type="slidenum">
              <a:rPr lang="en-US" smtClean="0"/>
              <a:t>‹#›</a:t>
            </a:fld>
            <a:endParaRPr lang="en-US"/>
          </a:p>
        </p:txBody>
      </p:sp>
    </p:spTree>
    <p:extLst>
      <p:ext uri="{BB962C8B-B14F-4D97-AF65-F5344CB8AC3E}">
        <p14:creationId xmlns:p14="http://schemas.microsoft.com/office/powerpoint/2010/main" val="219835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FC54A7-DB4C-7289-FADC-37FE11CB5063}"/>
              </a:ext>
            </a:extLst>
          </p:cNvPr>
          <p:cNvSpPr>
            <a:spLocks noGrp="1"/>
          </p:cNvSpPr>
          <p:nvPr>
            <p:ph type="dt" sz="half" idx="10"/>
          </p:nvPr>
        </p:nvSpPr>
        <p:spPr/>
        <p:txBody>
          <a:bodyPr/>
          <a:lstStyle/>
          <a:p>
            <a:fld id="{1D92CCA8-43AE-466A-864C-7C3B95F92A51}" type="datetimeFigureOut">
              <a:rPr lang="en-US" smtClean="0"/>
              <a:t>8/28/2023</a:t>
            </a:fld>
            <a:endParaRPr lang="en-US"/>
          </a:p>
        </p:txBody>
      </p:sp>
      <p:sp>
        <p:nvSpPr>
          <p:cNvPr id="3" name="Footer Placeholder 2">
            <a:extLst>
              <a:ext uri="{FF2B5EF4-FFF2-40B4-BE49-F238E27FC236}">
                <a16:creationId xmlns:a16="http://schemas.microsoft.com/office/drawing/2014/main" id="{E56C6FE4-D6A3-13DB-8927-446832ACA3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8D543-0ACD-C7DD-A532-5E89D2B24FBE}"/>
              </a:ext>
            </a:extLst>
          </p:cNvPr>
          <p:cNvSpPr>
            <a:spLocks noGrp="1"/>
          </p:cNvSpPr>
          <p:nvPr>
            <p:ph type="sldNum" sz="quarter" idx="12"/>
          </p:nvPr>
        </p:nvSpPr>
        <p:spPr/>
        <p:txBody>
          <a:bodyPr/>
          <a:lstStyle/>
          <a:p>
            <a:fld id="{FC541D0A-1733-44C6-BC12-4D62F2D802A9}" type="slidenum">
              <a:rPr lang="en-US" smtClean="0"/>
              <a:t>‹#›</a:t>
            </a:fld>
            <a:endParaRPr lang="en-US"/>
          </a:p>
        </p:txBody>
      </p:sp>
    </p:spTree>
    <p:extLst>
      <p:ext uri="{BB962C8B-B14F-4D97-AF65-F5344CB8AC3E}">
        <p14:creationId xmlns:p14="http://schemas.microsoft.com/office/powerpoint/2010/main" val="41496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76AC-AF6B-F3A8-EAD6-F560CCF62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757A4D-4A08-4627-F76C-C70102928D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F848CA-6A63-9BED-8676-9E7ABC08B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3A2BE-1525-372E-9934-0744C0E6B4D6}"/>
              </a:ext>
            </a:extLst>
          </p:cNvPr>
          <p:cNvSpPr>
            <a:spLocks noGrp="1"/>
          </p:cNvSpPr>
          <p:nvPr>
            <p:ph type="dt" sz="half" idx="10"/>
          </p:nvPr>
        </p:nvSpPr>
        <p:spPr/>
        <p:txBody>
          <a:bodyPr/>
          <a:lstStyle/>
          <a:p>
            <a:fld id="{1D92CCA8-43AE-466A-864C-7C3B95F92A51}" type="datetimeFigureOut">
              <a:rPr lang="en-US" smtClean="0"/>
              <a:t>8/28/2023</a:t>
            </a:fld>
            <a:endParaRPr lang="en-US"/>
          </a:p>
        </p:txBody>
      </p:sp>
      <p:sp>
        <p:nvSpPr>
          <p:cNvPr id="6" name="Footer Placeholder 5">
            <a:extLst>
              <a:ext uri="{FF2B5EF4-FFF2-40B4-BE49-F238E27FC236}">
                <a16:creationId xmlns:a16="http://schemas.microsoft.com/office/drawing/2014/main" id="{5911F258-04D8-FE98-A48F-A7F79BECC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7A6BF-0381-3A42-98B9-B75D63E66625}"/>
              </a:ext>
            </a:extLst>
          </p:cNvPr>
          <p:cNvSpPr>
            <a:spLocks noGrp="1"/>
          </p:cNvSpPr>
          <p:nvPr>
            <p:ph type="sldNum" sz="quarter" idx="12"/>
          </p:nvPr>
        </p:nvSpPr>
        <p:spPr/>
        <p:txBody>
          <a:bodyPr/>
          <a:lstStyle/>
          <a:p>
            <a:fld id="{FC541D0A-1733-44C6-BC12-4D62F2D802A9}" type="slidenum">
              <a:rPr lang="en-US" smtClean="0"/>
              <a:t>‹#›</a:t>
            </a:fld>
            <a:endParaRPr lang="en-US"/>
          </a:p>
        </p:txBody>
      </p:sp>
    </p:spTree>
    <p:extLst>
      <p:ext uri="{BB962C8B-B14F-4D97-AF65-F5344CB8AC3E}">
        <p14:creationId xmlns:p14="http://schemas.microsoft.com/office/powerpoint/2010/main" val="142355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EC0F-550B-2ECF-DCB8-9BB7096E1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673543-2602-CD4D-9FB6-00D1D72E82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869D37-7335-EDDC-5528-BC3EF17C3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0F0AD1-ED14-E01B-F5F6-5FA73D929766}"/>
              </a:ext>
            </a:extLst>
          </p:cNvPr>
          <p:cNvSpPr>
            <a:spLocks noGrp="1"/>
          </p:cNvSpPr>
          <p:nvPr>
            <p:ph type="dt" sz="half" idx="10"/>
          </p:nvPr>
        </p:nvSpPr>
        <p:spPr/>
        <p:txBody>
          <a:bodyPr/>
          <a:lstStyle/>
          <a:p>
            <a:fld id="{1D92CCA8-43AE-466A-864C-7C3B95F92A51}" type="datetimeFigureOut">
              <a:rPr lang="en-US" smtClean="0"/>
              <a:t>8/28/2023</a:t>
            </a:fld>
            <a:endParaRPr lang="en-US"/>
          </a:p>
        </p:txBody>
      </p:sp>
      <p:sp>
        <p:nvSpPr>
          <p:cNvPr id="6" name="Footer Placeholder 5">
            <a:extLst>
              <a:ext uri="{FF2B5EF4-FFF2-40B4-BE49-F238E27FC236}">
                <a16:creationId xmlns:a16="http://schemas.microsoft.com/office/drawing/2014/main" id="{968B48BC-C040-8804-14F7-5E5488A8F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1ED3C0-4E04-5F8E-8A24-3269CCB6801C}"/>
              </a:ext>
            </a:extLst>
          </p:cNvPr>
          <p:cNvSpPr>
            <a:spLocks noGrp="1"/>
          </p:cNvSpPr>
          <p:nvPr>
            <p:ph type="sldNum" sz="quarter" idx="12"/>
          </p:nvPr>
        </p:nvSpPr>
        <p:spPr/>
        <p:txBody>
          <a:bodyPr/>
          <a:lstStyle/>
          <a:p>
            <a:fld id="{FC541D0A-1733-44C6-BC12-4D62F2D802A9}" type="slidenum">
              <a:rPr lang="en-US" smtClean="0"/>
              <a:t>‹#›</a:t>
            </a:fld>
            <a:endParaRPr lang="en-US"/>
          </a:p>
        </p:txBody>
      </p:sp>
    </p:spTree>
    <p:extLst>
      <p:ext uri="{BB962C8B-B14F-4D97-AF65-F5344CB8AC3E}">
        <p14:creationId xmlns:p14="http://schemas.microsoft.com/office/powerpoint/2010/main" val="156075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9C36E-FA8F-D8EE-AD15-74E61E1B7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47190F-C891-3A60-83C0-2132E4C51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9A95E-4779-137A-7039-04B8C355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2CCA8-43AE-466A-864C-7C3B95F92A51}" type="datetimeFigureOut">
              <a:rPr lang="en-US" smtClean="0"/>
              <a:t>8/28/2023</a:t>
            </a:fld>
            <a:endParaRPr lang="en-US"/>
          </a:p>
        </p:txBody>
      </p:sp>
      <p:sp>
        <p:nvSpPr>
          <p:cNvPr id="5" name="Footer Placeholder 4">
            <a:extLst>
              <a:ext uri="{FF2B5EF4-FFF2-40B4-BE49-F238E27FC236}">
                <a16:creationId xmlns:a16="http://schemas.microsoft.com/office/drawing/2014/main" id="{3A7A2D97-65E1-227E-B8CB-216E2090C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68051D-913B-9CBA-2B30-1181E52FA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41D0A-1733-44C6-BC12-4D62F2D802A9}" type="slidenum">
              <a:rPr lang="en-US" smtClean="0"/>
              <a:t>‹#›</a:t>
            </a:fld>
            <a:endParaRPr lang="en-US"/>
          </a:p>
        </p:txBody>
      </p:sp>
    </p:spTree>
    <p:extLst>
      <p:ext uri="{BB962C8B-B14F-4D97-AF65-F5344CB8AC3E}">
        <p14:creationId xmlns:p14="http://schemas.microsoft.com/office/powerpoint/2010/main" val="175809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4BB7-5979-A506-6A28-71F158D0F10C}"/>
              </a:ext>
            </a:extLst>
          </p:cNvPr>
          <p:cNvSpPr>
            <a:spLocks noGrp="1"/>
          </p:cNvSpPr>
          <p:nvPr>
            <p:ph type="ctrTitle"/>
          </p:nvPr>
        </p:nvSpPr>
        <p:spPr/>
        <p:txBody>
          <a:bodyPr/>
          <a:lstStyle/>
          <a:p>
            <a:r>
              <a:rPr lang="en-US"/>
              <a:t>MapReduce Example</a:t>
            </a:r>
          </a:p>
        </p:txBody>
      </p:sp>
      <p:sp>
        <p:nvSpPr>
          <p:cNvPr id="3" name="Subtitle 2">
            <a:extLst>
              <a:ext uri="{FF2B5EF4-FFF2-40B4-BE49-F238E27FC236}">
                <a16:creationId xmlns:a16="http://schemas.microsoft.com/office/drawing/2014/main" id="{B10A4BBD-AB70-5B41-D533-02A2B4A4F32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817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67FE3-272D-C438-AECB-B1A526B22F3F}"/>
              </a:ext>
            </a:extLst>
          </p:cNvPr>
          <p:cNvSpPr txBox="1"/>
          <p:nvPr/>
        </p:nvSpPr>
        <p:spPr>
          <a:xfrm>
            <a:off x="166255" y="286327"/>
            <a:ext cx="11720945" cy="646331"/>
          </a:xfrm>
          <a:prstGeom prst="rect">
            <a:avLst/>
          </a:prstGeom>
          <a:noFill/>
        </p:spPr>
        <p:txBody>
          <a:bodyPr wrap="square" rtlCol="0">
            <a:spAutoFit/>
          </a:bodyPr>
          <a:lstStyle/>
          <a:p>
            <a:r>
              <a:rPr lang="en-US" dirty="0"/>
              <a:t>“use the most powerful hardware, the most powerful programming systems, and the most efficient algorithms to solve problems in science, commerce, healthcare, government, the humanities, and many other fields of human endeavor.”</a:t>
            </a:r>
          </a:p>
        </p:txBody>
      </p:sp>
      <p:sp>
        <p:nvSpPr>
          <p:cNvPr id="3" name="Rectangle 2">
            <a:extLst>
              <a:ext uri="{FF2B5EF4-FFF2-40B4-BE49-F238E27FC236}">
                <a16:creationId xmlns:a16="http://schemas.microsoft.com/office/drawing/2014/main" id="{7EF658CB-1CD0-944A-B1EF-E7BC69C5D88F}"/>
              </a:ext>
            </a:extLst>
          </p:cNvPr>
          <p:cNvSpPr/>
          <p:nvPr/>
        </p:nvSpPr>
        <p:spPr>
          <a:xfrm>
            <a:off x="1727200" y="1394691"/>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1</a:t>
            </a:r>
          </a:p>
        </p:txBody>
      </p:sp>
      <p:sp>
        <p:nvSpPr>
          <p:cNvPr id="4" name="Rectangle 3">
            <a:extLst>
              <a:ext uri="{FF2B5EF4-FFF2-40B4-BE49-F238E27FC236}">
                <a16:creationId xmlns:a16="http://schemas.microsoft.com/office/drawing/2014/main" id="{8062A581-D6B0-4449-FCC3-CFE53C7918C0}"/>
              </a:ext>
            </a:extLst>
          </p:cNvPr>
          <p:cNvSpPr/>
          <p:nvPr/>
        </p:nvSpPr>
        <p:spPr>
          <a:xfrm>
            <a:off x="1727200" y="1859687"/>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2</a:t>
            </a:r>
          </a:p>
        </p:txBody>
      </p:sp>
      <p:sp>
        <p:nvSpPr>
          <p:cNvPr id="5" name="Rectangle 4">
            <a:extLst>
              <a:ext uri="{FF2B5EF4-FFF2-40B4-BE49-F238E27FC236}">
                <a16:creationId xmlns:a16="http://schemas.microsoft.com/office/drawing/2014/main" id="{E090D8E5-FEBF-90F3-038F-F95DA22146FE}"/>
              </a:ext>
            </a:extLst>
          </p:cNvPr>
          <p:cNvSpPr/>
          <p:nvPr/>
        </p:nvSpPr>
        <p:spPr>
          <a:xfrm>
            <a:off x="1727200" y="2324683"/>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3</a:t>
            </a:r>
          </a:p>
        </p:txBody>
      </p:sp>
      <p:sp>
        <p:nvSpPr>
          <p:cNvPr id="6" name="Rectangle 5">
            <a:extLst>
              <a:ext uri="{FF2B5EF4-FFF2-40B4-BE49-F238E27FC236}">
                <a16:creationId xmlns:a16="http://schemas.microsoft.com/office/drawing/2014/main" id="{34CA67CD-3E54-820A-BF88-6E701CA0CEF0}"/>
              </a:ext>
            </a:extLst>
          </p:cNvPr>
          <p:cNvSpPr/>
          <p:nvPr/>
        </p:nvSpPr>
        <p:spPr>
          <a:xfrm>
            <a:off x="1727200" y="2789679"/>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4</a:t>
            </a:r>
          </a:p>
        </p:txBody>
      </p:sp>
      <p:sp>
        <p:nvSpPr>
          <p:cNvPr id="7" name="Rectangle 6">
            <a:extLst>
              <a:ext uri="{FF2B5EF4-FFF2-40B4-BE49-F238E27FC236}">
                <a16:creationId xmlns:a16="http://schemas.microsoft.com/office/drawing/2014/main" id="{C05CD3C4-45F9-1EEF-C36D-E3220DB7AD69}"/>
              </a:ext>
            </a:extLst>
          </p:cNvPr>
          <p:cNvSpPr/>
          <p:nvPr/>
        </p:nvSpPr>
        <p:spPr>
          <a:xfrm>
            <a:off x="4648680" y="1394691"/>
            <a:ext cx="1274792" cy="177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by keys</a:t>
            </a:r>
          </a:p>
        </p:txBody>
      </p:sp>
      <p:sp>
        <p:nvSpPr>
          <p:cNvPr id="12" name="Rectangle 11">
            <a:extLst>
              <a:ext uri="{FF2B5EF4-FFF2-40B4-BE49-F238E27FC236}">
                <a16:creationId xmlns:a16="http://schemas.microsoft.com/office/drawing/2014/main" id="{4F1664EB-E101-6921-DC7C-E4F4D911E2C4}"/>
              </a:ext>
            </a:extLst>
          </p:cNvPr>
          <p:cNvSpPr/>
          <p:nvPr/>
        </p:nvSpPr>
        <p:spPr>
          <a:xfrm>
            <a:off x="7570160" y="1859687"/>
            <a:ext cx="1772248"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1</a:t>
            </a:r>
          </a:p>
        </p:txBody>
      </p:sp>
      <p:sp>
        <p:nvSpPr>
          <p:cNvPr id="13" name="Rectangle 12">
            <a:extLst>
              <a:ext uri="{FF2B5EF4-FFF2-40B4-BE49-F238E27FC236}">
                <a16:creationId xmlns:a16="http://schemas.microsoft.com/office/drawing/2014/main" id="{5E4ECF1F-CC81-7855-6C92-713124B85F55}"/>
              </a:ext>
            </a:extLst>
          </p:cNvPr>
          <p:cNvSpPr/>
          <p:nvPr/>
        </p:nvSpPr>
        <p:spPr>
          <a:xfrm>
            <a:off x="7570160" y="2324683"/>
            <a:ext cx="1772248"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2</a:t>
            </a:r>
          </a:p>
        </p:txBody>
      </p:sp>
      <p:sp>
        <p:nvSpPr>
          <p:cNvPr id="14" name="TextBox 13">
            <a:extLst>
              <a:ext uri="{FF2B5EF4-FFF2-40B4-BE49-F238E27FC236}">
                <a16:creationId xmlns:a16="http://schemas.microsoft.com/office/drawing/2014/main" id="{C1AB4080-372B-6585-1FE0-96B0DCAFA0B3}"/>
              </a:ext>
            </a:extLst>
          </p:cNvPr>
          <p:cNvSpPr txBox="1"/>
          <p:nvPr/>
        </p:nvSpPr>
        <p:spPr>
          <a:xfrm>
            <a:off x="756868" y="2113471"/>
            <a:ext cx="499559" cy="369332"/>
          </a:xfrm>
          <a:prstGeom prst="rect">
            <a:avLst/>
          </a:prstGeom>
          <a:noFill/>
        </p:spPr>
        <p:txBody>
          <a:bodyPr wrap="none" rtlCol="0">
            <a:spAutoFit/>
          </a:bodyPr>
          <a:lstStyle/>
          <a:p>
            <a:pPr algn="ctr"/>
            <a:r>
              <a:rPr lang="en-US" dirty="0"/>
              <a:t>key</a:t>
            </a:r>
          </a:p>
        </p:txBody>
      </p:sp>
      <p:sp>
        <p:nvSpPr>
          <p:cNvPr id="15" name="TextBox 14">
            <a:extLst>
              <a:ext uri="{FF2B5EF4-FFF2-40B4-BE49-F238E27FC236}">
                <a16:creationId xmlns:a16="http://schemas.microsoft.com/office/drawing/2014/main" id="{0A57B927-57BE-C898-79C7-348C6308E011}"/>
              </a:ext>
            </a:extLst>
          </p:cNvPr>
          <p:cNvSpPr txBox="1"/>
          <p:nvPr/>
        </p:nvSpPr>
        <p:spPr>
          <a:xfrm>
            <a:off x="3162302" y="2121564"/>
            <a:ext cx="1326068" cy="369332"/>
          </a:xfrm>
          <a:prstGeom prst="rect">
            <a:avLst/>
          </a:prstGeom>
          <a:noFill/>
        </p:spPr>
        <p:txBody>
          <a:bodyPr wrap="none" rtlCol="0">
            <a:spAutoFit/>
          </a:bodyPr>
          <a:lstStyle/>
          <a:p>
            <a:pPr algn="ctr"/>
            <a:r>
              <a:rPr lang="en-US" dirty="0"/>
              <a:t>&lt;key, value&gt;</a:t>
            </a:r>
          </a:p>
        </p:txBody>
      </p:sp>
      <p:sp>
        <p:nvSpPr>
          <p:cNvPr id="16" name="TextBox 15">
            <a:extLst>
              <a:ext uri="{FF2B5EF4-FFF2-40B4-BE49-F238E27FC236}">
                <a16:creationId xmlns:a16="http://schemas.microsoft.com/office/drawing/2014/main" id="{9C5B66A0-E08D-F564-C9BC-5BEB6AA72BF0}"/>
              </a:ext>
            </a:extLst>
          </p:cNvPr>
          <p:cNvSpPr txBox="1"/>
          <p:nvPr/>
        </p:nvSpPr>
        <p:spPr>
          <a:xfrm>
            <a:off x="6030260" y="2118691"/>
            <a:ext cx="1415837" cy="369332"/>
          </a:xfrm>
          <a:prstGeom prst="rect">
            <a:avLst/>
          </a:prstGeom>
          <a:noFill/>
        </p:spPr>
        <p:txBody>
          <a:bodyPr wrap="none" rtlCol="0">
            <a:spAutoFit/>
          </a:bodyPr>
          <a:lstStyle/>
          <a:p>
            <a:pPr algn="ctr"/>
            <a:r>
              <a:rPr lang="en-US" dirty="0"/>
              <a:t>&lt;key, values&gt;</a:t>
            </a:r>
          </a:p>
        </p:txBody>
      </p:sp>
      <p:sp>
        <p:nvSpPr>
          <p:cNvPr id="17" name="TextBox 16">
            <a:extLst>
              <a:ext uri="{FF2B5EF4-FFF2-40B4-BE49-F238E27FC236}">
                <a16:creationId xmlns:a16="http://schemas.microsoft.com/office/drawing/2014/main" id="{1204ECF5-D4CD-F4F0-C03C-A1EA017217EF}"/>
              </a:ext>
            </a:extLst>
          </p:cNvPr>
          <p:cNvSpPr txBox="1"/>
          <p:nvPr/>
        </p:nvSpPr>
        <p:spPr>
          <a:xfrm>
            <a:off x="9424821" y="2118690"/>
            <a:ext cx="1838388" cy="369332"/>
          </a:xfrm>
          <a:prstGeom prst="rect">
            <a:avLst/>
          </a:prstGeom>
          <a:noFill/>
        </p:spPr>
        <p:txBody>
          <a:bodyPr wrap="none" rtlCol="0">
            <a:spAutoFit/>
          </a:bodyPr>
          <a:lstStyle/>
          <a:p>
            <a:pPr algn="ctr"/>
            <a:r>
              <a:rPr lang="en-US" dirty="0"/>
              <a:t>&lt;key, calculation&gt;</a:t>
            </a:r>
          </a:p>
        </p:txBody>
      </p:sp>
    </p:spTree>
    <p:extLst>
      <p:ext uri="{BB962C8B-B14F-4D97-AF65-F5344CB8AC3E}">
        <p14:creationId xmlns:p14="http://schemas.microsoft.com/office/powerpoint/2010/main" val="397842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67FE3-272D-C438-AECB-B1A526B22F3F}"/>
              </a:ext>
            </a:extLst>
          </p:cNvPr>
          <p:cNvSpPr txBox="1"/>
          <p:nvPr/>
        </p:nvSpPr>
        <p:spPr>
          <a:xfrm>
            <a:off x="166255" y="286327"/>
            <a:ext cx="11720945" cy="646331"/>
          </a:xfrm>
          <a:prstGeom prst="rect">
            <a:avLst/>
          </a:prstGeom>
          <a:noFill/>
        </p:spPr>
        <p:txBody>
          <a:bodyPr wrap="square" rtlCol="0">
            <a:spAutoFit/>
          </a:bodyPr>
          <a:lstStyle/>
          <a:p>
            <a:r>
              <a:rPr lang="en-US" dirty="0"/>
              <a:t>“</a:t>
            </a:r>
            <a:r>
              <a:rPr lang="en-US" b="1" dirty="0"/>
              <a:t>use the most powerful hardware, the most powerful </a:t>
            </a:r>
            <a:r>
              <a:rPr lang="en-US" dirty="0"/>
              <a:t>programming systems, and the most efficient algorithms to solve problems in science, commerce, healthcare, government, the humanities, and many other fields of human endeavor.”</a:t>
            </a:r>
          </a:p>
        </p:txBody>
      </p:sp>
      <p:sp>
        <p:nvSpPr>
          <p:cNvPr id="3" name="Rectangle 2">
            <a:extLst>
              <a:ext uri="{FF2B5EF4-FFF2-40B4-BE49-F238E27FC236}">
                <a16:creationId xmlns:a16="http://schemas.microsoft.com/office/drawing/2014/main" id="{7EF658CB-1CD0-944A-B1EF-E7BC69C5D88F}"/>
              </a:ext>
            </a:extLst>
          </p:cNvPr>
          <p:cNvSpPr/>
          <p:nvPr/>
        </p:nvSpPr>
        <p:spPr>
          <a:xfrm>
            <a:off x="1727200" y="1394691"/>
            <a:ext cx="1274792" cy="2673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1</a:t>
            </a:r>
          </a:p>
        </p:txBody>
      </p:sp>
      <p:sp>
        <p:nvSpPr>
          <p:cNvPr id="4" name="Rectangle 3">
            <a:extLst>
              <a:ext uri="{FF2B5EF4-FFF2-40B4-BE49-F238E27FC236}">
                <a16:creationId xmlns:a16="http://schemas.microsoft.com/office/drawing/2014/main" id="{8062A581-D6B0-4449-FCC3-CFE53C7918C0}"/>
              </a:ext>
            </a:extLst>
          </p:cNvPr>
          <p:cNvSpPr/>
          <p:nvPr/>
        </p:nvSpPr>
        <p:spPr>
          <a:xfrm>
            <a:off x="1727200" y="4154626"/>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2</a:t>
            </a:r>
          </a:p>
        </p:txBody>
      </p:sp>
      <p:sp>
        <p:nvSpPr>
          <p:cNvPr id="5" name="Rectangle 4">
            <a:extLst>
              <a:ext uri="{FF2B5EF4-FFF2-40B4-BE49-F238E27FC236}">
                <a16:creationId xmlns:a16="http://schemas.microsoft.com/office/drawing/2014/main" id="{E090D8E5-FEBF-90F3-038F-F95DA22146FE}"/>
              </a:ext>
            </a:extLst>
          </p:cNvPr>
          <p:cNvSpPr/>
          <p:nvPr/>
        </p:nvSpPr>
        <p:spPr>
          <a:xfrm>
            <a:off x="1727200" y="4619622"/>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3</a:t>
            </a:r>
          </a:p>
        </p:txBody>
      </p:sp>
      <p:sp>
        <p:nvSpPr>
          <p:cNvPr id="6" name="Rectangle 5">
            <a:extLst>
              <a:ext uri="{FF2B5EF4-FFF2-40B4-BE49-F238E27FC236}">
                <a16:creationId xmlns:a16="http://schemas.microsoft.com/office/drawing/2014/main" id="{34CA67CD-3E54-820A-BF88-6E701CA0CEF0}"/>
              </a:ext>
            </a:extLst>
          </p:cNvPr>
          <p:cNvSpPr/>
          <p:nvPr/>
        </p:nvSpPr>
        <p:spPr>
          <a:xfrm>
            <a:off x="1727200" y="5084618"/>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4</a:t>
            </a:r>
          </a:p>
        </p:txBody>
      </p:sp>
      <p:sp>
        <p:nvSpPr>
          <p:cNvPr id="7" name="Rectangle 6">
            <a:extLst>
              <a:ext uri="{FF2B5EF4-FFF2-40B4-BE49-F238E27FC236}">
                <a16:creationId xmlns:a16="http://schemas.microsoft.com/office/drawing/2014/main" id="{C05CD3C4-45F9-1EEF-C36D-E3220DB7AD69}"/>
              </a:ext>
            </a:extLst>
          </p:cNvPr>
          <p:cNvSpPr/>
          <p:nvPr/>
        </p:nvSpPr>
        <p:spPr>
          <a:xfrm>
            <a:off x="4821208" y="2744861"/>
            <a:ext cx="1274792" cy="177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by keys</a:t>
            </a:r>
          </a:p>
        </p:txBody>
      </p:sp>
      <p:sp>
        <p:nvSpPr>
          <p:cNvPr id="12" name="TextBox 11">
            <a:extLst>
              <a:ext uri="{FF2B5EF4-FFF2-40B4-BE49-F238E27FC236}">
                <a16:creationId xmlns:a16="http://schemas.microsoft.com/office/drawing/2014/main" id="{2778A475-8A5E-75A2-09CC-03F0B04291EF}"/>
              </a:ext>
            </a:extLst>
          </p:cNvPr>
          <p:cNvSpPr txBox="1"/>
          <p:nvPr/>
        </p:nvSpPr>
        <p:spPr>
          <a:xfrm>
            <a:off x="465826" y="1483743"/>
            <a:ext cx="1081643" cy="2308324"/>
          </a:xfrm>
          <a:prstGeom prst="rect">
            <a:avLst/>
          </a:prstGeom>
          <a:noFill/>
        </p:spPr>
        <p:txBody>
          <a:bodyPr wrap="none" rtlCol="0">
            <a:spAutoFit/>
          </a:bodyPr>
          <a:lstStyle/>
          <a:p>
            <a:pPr algn="ctr"/>
            <a:r>
              <a:rPr lang="en-US" dirty="0"/>
              <a:t>use</a:t>
            </a:r>
          </a:p>
          <a:p>
            <a:pPr algn="ctr"/>
            <a:r>
              <a:rPr lang="en-US" dirty="0"/>
              <a:t>the</a:t>
            </a:r>
          </a:p>
          <a:p>
            <a:pPr algn="ctr"/>
            <a:r>
              <a:rPr lang="en-US" dirty="0"/>
              <a:t>most</a:t>
            </a:r>
          </a:p>
          <a:p>
            <a:pPr algn="ctr"/>
            <a:r>
              <a:rPr lang="en-US" dirty="0"/>
              <a:t>powerful</a:t>
            </a:r>
          </a:p>
          <a:p>
            <a:pPr algn="ctr"/>
            <a:r>
              <a:rPr lang="en-US" dirty="0"/>
              <a:t>hardware</a:t>
            </a:r>
          </a:p>
          <a:p>
            <a:pPr algn="ctr"/>
            <a:r>
              <a:rPr lang="en-US" dirty="0"/>
              <a:t>the</a:t>
            </a:r>
          </a:p>
          <a:p>
            <a:pPr algn="ctr"/>
            <a:r>
              <a:rPr lang="en-US" dirty="0"/>
              <a:t>most</a:t>
            </a:r>
          </a:p>
          <a:p>
            <a:pPr algn="ctr"/>
            <a:r>
              <a:rPr lang="en-US" dirty="0"/>
              <a:t>powerful</a:t>
            </a:r>
          </a:p>
        </p:txBody>
      </p:sp>
      <p:sp>
        <p:nvSpPr>
          <p:cNvPr id="13" name="TextBox 12">
            <a:extLst>
              <a:ext uri="{FF2B5EF4-FFF2-40B4-BE49-F238E27FC236}">
                <a16:creationId xmlns:a16="http://schemas.microsoft.com/office/drawing/2014/main" id="{864C6E59-082E-D6DE-DB46-905DD4C71784}"/>
              </a:ext>
            </a:extLst>
          </p:cNvPr>
          <p:cNvSpPr txBox="1"/>
          <p:nvPr/>
        </p:nvSpPr>
        <p:spPr>
          <a:xfrm>
            <a:off x="2939464" y="1483743"/>
            <a:ext cx="1593000" cy="2308324"/>
          </a:xfrm>
          <a:prstGeom prst="rect">
            <a:avLst/>
          </a:prstGeom>
          <a:noFill/>
        </p:spPr>
        <p:txBody>
          <a:bodyPr wrap="none" rtlCol="0">
            <a:spAutoFit/>
          </a:bodyPr>
          <a:lstStyle/>
          <a:p>
            <a:pPr algn="ctr"/>
            <a:r>
              <a:rPr lang="en-US" dirty="0"/>
              <a:t>&lt;use, 1&gt;</a:t>
            </a:r>
          </a:p>
          <a:p>
            <a:pPr algn="ctr"/>
            <a:r>
              <a:rPr lang="en-US" dirty="0"/>
              <a:t>&lt;the, 1&gt;</a:t>
            </a:r>
          </a:p>
          <a:p>
            <a:pPr algn="ctr"/>
            <a:r>
              <a:rPr lang="en-US" dirty="0"/>
              <a:t>&lt;most, 1&gt;</a:t>
            </a:r>
          </a:p>
          <a:p>
            <a:pPr algn="ctr"/>
            <a:r>
              <a:rPr lang="en-US" dirty="0"/>
              <a:t>&lt;powerful, 1&gt;</a:t>
            </a:r>
          </a:p>
          <a:p>
            <a:pPr algn="ctr"/>
            <a:r>
              <a:rPr lang="en-US" dirty="0"/>
              <a:t>&lt;hardware, 1&gt;</a:t>
            </a:r>
          </a:p>
          <a:p>
            <a:pPr algn="ctr"/>
            <a:r>
              <a:rPr lang="en-US" dirty="0"/>
              <a:t>&lt;the, 1&gt;</a:t>
            </a:r>
          </a:p>
          <a:p>
            <a:pPr algn="ctr"/>
            <a:r>
              <a:rPr lang="en-US" dirty="0"/>
              <a:t>&lt;most, 1&gt;</a:t>
            </a:r>
          </a:p>
          <a:p>
            <a:pPr algn="ctr"/>
            <a:r>
              <a:rPr lang="en-US" dirty="0"/>
              <a:t>&lt;powerful, 1&gt;</a:t>
            </a:r>
          </a:p>
        </p:txBody>
      </p:sp>
      <p:sp>
        <p:nvSpPr>
          <p:cNvPr id="16" name="Rectangle 15">
            <a:extLst>
              <a:ext uri="{FF2B5EF4-FFF2-40B4-BE49-F238E27FC236}">
                <a16:creationId xmlns:a16="http://schemas.microsoft.com/office/drawing/2014/main" id="{F920AC97-09B1-F657-7762-E2FBCC9D2074}"/>
              </a:ext>
            </a:extLst>
          </p:cNvPr>
          <p:cNvSpPr/>
          <p:nvPr/>
        </p:nvSpPr>
        <p:spPr>
          <a:xfrm>
            <a:off x="7915216" y="3209857"/>
            <a:ext cx="1772248"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1</a:t>
            </a:r>
          </a:p>
        </p:txBody>
      </p:sp>
      <p:sp>
        <p:nvSpPr>
          <p:cNvPr id="17" name="Rectangle 16">
            <a:extLst>
              <a:ext uri="{FF2B5EF4-FFF2-40B4-BE49-F238E27FC236}">
                <a16:creationId xmlns:a16="http://schemas.microsoft.com/office/drawing/2014/main" id="{293F1FB5-82EA-3C50-1413-7C7C09E4A330}"/>
              </a:ext>
            </a:extLst>
          </p:cNvPr>
          <p:cNvSpPr/>
          <p:nvPr/>
        </p:nvSpPr>
        <p:spPr>
          <a:xfrm>
            <a:off x="7915216" y="3674853"/>
            <a:ext cx="1772248"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2</a:t>
            </a:r>
          </a:p>
        </p:txBody>
      </p:sp>
    </p:spTree>
    <p:extLst>
      <p:ext uri="{BB962C8B-B14F-4D97-AF65-F5344CB8AC3E}">
        <p14:creationId xmlns:p14="http://schemas.microsoft.com/office/powerpoint/2010/main" val="240358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67FE3-272D-C438-AECB-B1A526B22F3F}"/>
              </a:ext>
            </a:extLst>
          </p:cNvPr>
          <p:cNvSpPr txBox="1"/>
          <p:nvPr/>
        </p:nvSpPr>
        <p:spPr>
          <a:xfrm>
            <a:off x="166255" y="286327"/>
            <a:ext cx="11720945" cy="646331"/>
          </a:xfrm>
          <a:prstGeom prst="rect">
            <a:avLst/>
          </a:prstGeom>
          <a:noFill/>
        </p:spPr>
        <p:txBody>
          <a:bodyPr wrap="square" rtlCol="0">
            <a:spAutoFit/>
          </a:bodyPr>
          <a:lstStyle/>
          <a:p>
            <a:r>
              <a:rPr lang="en-US" dirty="0"/>
              <a:t>“use the most powerful hardware, the most powerful </a:t>
            </a:r>
            <a:r>
              <a:rPr lang="en-US" b="1" dirty="0"/>
              <a:t>programming systems, and the most efficient algorithms to </a:t>
            </a:r>
            <a:r>
              <a:rPr lang="en-US" dirty="0"/>
              <a:t>solve problems in science, commerce, healthcare, government, the humanities, and many other fields of human endeavor.”</a:t>
            </a:r>
          </a:p>
        </p:txBody>
      </p:sp>
      <p:sp>
        <p:nvSpPr>
          <p:cNvPr id="3" name="Rectangle 2">
            <a:extLst>
              <a:ext uri="{FF2B5EF4-FFF2-40B4-BE49-F238E27FC236}">
                <a16:creationId xmlns:a16="http://schemas.microsoft.com/office/drawing/2014/main" id="{7EF658CB-1CD0-944A-B1EF-E7BC69C5D88F}"/>
              </a:ext>
            </a:extLst>
          </p:cNvPr>
          <p:cNvSpPr/>
          <p:nvPr/>
        </p:nvSpPr>
        <p:spPr>
          <a:xfrm>
            <a:off x="1727200" y="1394691"/>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1</a:t>
            </a:r>
          </a:p>
        </p:txBody>
      </p:sp>
      <p:sp>
        <p:nvSpPr>
          <p:cNvPr id="4" name="Rectangle 3">
            <a:extLst>
              <a:ext uri="{FF2B5EF4-FFF2-40B4-BE49-F238E27FC236}">
                <a16:creationId xmlns:a16="http://schemas.microsoft.com/office/drawing/2014/main" id="{8062A581-D6B0-4449-FCC3-CFE53C7918C0}"/>
              </a:ext>
            </a:extLst>
          </p:cNvPr>
          <p:cNvSpPr/>
          <p:nvPr/>
        </p:nvSpPr>
        <p:spPr>
          <a:xfrm>
            <a:off x="1727200" y="1859688"/>
            <a:ext cx="1274792" cy="2673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2</a:t>
            </a:r>
          </a:p>
        </p:txBody>
      </p:sp>
      <p:sp>
        <p:nvSpPr>
          <p:cNvPr id="5" name="Rectangle 4">
            <a:extLst>
              <a:ext uri="{FF2B5EF4-FFF2-40B4-BE49-F238E27FC236}">
                <a16:creationId xmlns:a16="http://schemas.microsoft.com/office/drawing/2014/main" id="{E090D8E5-FEBF-90F3-038F-F95DA22146FE}"/>
              </a:ext>
            </a:extLst>
          </p:cNvPr>
          <p:cNvSpPr/>
          <p:nvPr/>
        </p:nvSpPr>
        <p:spPr>
          <a:xfrm>
            <a:off x="1727200" y="4619622"/>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3</a:t>
            </a:r>
          </a:p>
        </p:txBody>
      </p:sp>
      <p:sp>
        <p:nvSpPr>
          <p:cNvPr id="6" name="Rectangle 5">
            <a:extLst>
              <a:ext uri="{FF2B5EF4-FFF2-40B4-BE49-F238E27FC236}">
                <a16:creationId xmlns:a16="http://schemas.microsoft.com/office/drawing/2014/main" id="{34CA67CD-3E54-820A-BF88-6E701CA0CEF0}"/>
              </a:ext>
            </a:extLst>
          </p:cNvPr>
          <p:cNvSpPr/>
          <p:nvPr/>
        </p:nvSpPr>
        <p:spPr>
          <a:xfrm>
            <a:off x="1727200" y="5084618"/>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4</a:t>
            </a:r>
          </a:p>
        </p:txBody>
      </p:sp>
      <p:sp>
        <p:nvSpPr>
          <p:cNvPr id="7" name="Rectangle 6">
            <a:extLst>
              <a:ext uri="{FF2B5EF4-FFF2-40B4-BE49-F238E27FC236}">
                <a16:creationId xmlns:a16="http://schemas.microsoft.com/office/drawing/2014/main" id="{C05CD3C4-45F9-1EEF-C36D-E3220DB7AD69}"/>
              </a:ext>
            </a:extLst>
          </p:cNvPr>
          <p:cNvSpPr/>
          <p:nvPr/>
        </p:nvSpPr>
        <p:spPr>
          <a:xfrm>
            <a:off x="4821208" y="2744861"/>
            <a:ext cx="1274792" cy="177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by keys</a:t>
            </a:r>
          </a:p>
        </p:txBody>
      </p:sp>
      <p:sp>
        <p:nvSpPr>
          <p:cNvPr id="9" name="Rectangle 8">
            <a:extLst>
              <a:ext uri="{FF2B5EF4-FFF2-40B4-BE49-F238E27FC236}">
                <a16:creationId xmlns:a16="http://schemas.microsoft.com/office/drawing/2014/main" id="{1860429F-5DF7-CD04-4377-B60E11840DA0}"/>
              </a:ext>
            </a:extLst>
          </p:cNvPr>
          <p:cNvSpPr/>
          <p:nvPr/>
        </p:nvSpPr>
        <p:spPr>
          <a:xfrm>
            <a:off x="7915216" y="3209857"/>
            <a:ext cx="1772248"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1</a:t>
            </a:r>
          </a:p>
        </p:txBody>
      </p:sp>
      <p:sp>
        <p:nvSpPr>
          <p:cNvPr id="10" name="Rectangle 9">
            <a:extLst>
              <a:ext uri="{FF2B5EF4-FFF2-40B4-BE49-F238E27FC236}">
                <a16:creationId xmlns:a16="http://schemas.microsoft.com/office/drawing/2014/main" id="{07427515-8B71-80BB-F84D-C6232275568E}"/>
              </a:ext>
            </a:extLst>
          </p:cNvPr>
          <p:cNvSpPr/>
          <p:nvPr/>
        </p:nvSpPr>
        <p:spPr>
          <a:xfrm>
            <a:off x="7915216" y="3674853"/>
            <a:ext cx="1772248"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2</a:t>
            </a:r>
          </a:p>
        </p:txBody>
      </p:sp>
      <p:sp>
        <p:nvSpPr>
          <p:cNvPr id="12" name="TextBox 11">
            <a:extLst>
              <a:ext uri="{FF2B5EF4-FFF2-40B4-BE49-F238E27FC236}">
                <a16:creationId xmlns:a16="http://schemas.microsoft.com/office/drawing/2014/main" id="{2778A475-8A5E-75A2-09CC-03F0B04291EF}"/>
              </a:ext>
            </a:extLst>
          </p:cNvPr>
          <p:cNvSpPr txBox="1"/>
          <p:nvPr/>
        </p:nvSpPr>
        <p:spPr>
          <a:xfrm>
            <a:off x="280552" y="2018577"/>
            <a:ext cx="1452192" cy="2308324"/>
          </a:xfrm>
          <a:prstGeom prst="rect">
            <a:avLst/>
          </a:prstGeom>
          <a:noFill/>
        </p:spPr>
        <p:txBody>
          <a:bodyPr wrap="none" rtlCol="0">
            <a:spAutoFit/>
          </a:bodyPr>
          <a:lstStyle/>
          <a:p>
            <a:pPr algn="ctr"/>
            <a:r>
              <a:rPr lang="en-US" dirty="0"/>
              <a:t>programming</a:t>
            </a:r>
          </a:p>
          <a:p>
            <a:pPr algn="ctr"/>
            <a:r>
              <a:rPr lang="en-US" dirty="0"/>
              <a:t>systems</a:t>
            </a:r>
          </a:p>
          <a:p>
            <a:pPr algn="ctr"/>
            <a:r>
              <a:rPr lang="en-US" dirty="0"/>
              <a:t>and</a:t>
            </a:r>
          </a:p>
          <a:p>
            <a:pPr algn="ctr"/>
            <a:r>
              <a:rPr lang="en-US" dirty="0"/>
              <a:t>the</a:t>
            </a:r>
          </a:p>
          <a:p>
            <a:pPr algn="ctr"/>
            <a:r>
              <a:rPr lang="en-US" dirty="0"/>
              <a:t>most</a:t>
            </a:r>
          </a:p>
          <a:p>
            <a:pPr algn="ctr"/>
            <a:r>
              <a:rPr lang="en-US" dirty="0"/>
              <a:t>efficient</a:t>
            </a:r>
          </a:p>
          <a:p>
            <a:pPr algn="ctr"/>
            <a:r>
              <a:rPr lang="en-US" dirty="0"/>
              <a:t>algorithms</a:t>
            </a:r>
          </a:p>
          <a:p>
            <a:pPr algn="ctr"/>
            <a:r>
              <a:rPr lang="en-US" dirty="0"/>
              <a:t>to</a:t>
            </a:r>
          </a:p>
        </p:txBody>
      </p:sp>
      <p:sp>
        <p:nvSpPr>
          <p:cNvPr id="13" name="TextBox 12">
            <a:extLst>
              <a:ext uri="{FF2B5EF4-FFF2-40B4-BE49-F238E27FC236}">
                <a16:creationId xmlns:a16="http://schemas.microsoft.com/office/drawing/2014/main" id="{864C6E59-082E-D6DE-DB46-905DD4C71784}"/>
              </a:ext>
            </a:extLst>
          </p:cNvPr>
          <p:cNvSpPr txBox="1"/>
          <p:nvPr/>
        </p:nvSpPr>
        <p:spPr>
          <a:xfrm>
            <a:off x="2941606" y="2018577"/>
            <a:ext cx="1905480" cy="2308324"/>
          </a:xfrm>
          <a:prstGeom prst="rect">
            <a:avLst/>
          </a:prstGeom>
          <a:noFill/>
        </p:spPr>
        <p:txBody>
          <a:bodyPr wrap="square" rtlCol="0">
            <a:spAutoFit/>
          </a:bodyPr>
          <a:lstStyle/>
          <a:p>
            <a:pPr algn="ctr"/>
            <a:r>
              <a:rPr lang="en-US" dirty="0"/>
              <a:t>&lt;programming, 1&gt;</a:t>
            </a:r>
          </a:p>
          <a:p>
            <a:pPr algn="ctr"/>
            <a:r>
              <a:rPr lang="en-US" dirty="0"/>
              <a:t>&lt;systems, 1&gt;</a:t>
            </a:r>
          </a:p>
          <a:p>
            <a:pPr algn="ctr"/>
            <a:r>
              <a:rPr lang="en-US" dirty="0"/>
              <a:t>&lt;and, 1&gt;</a:t>
            </a:r>
          </a:p>
          <a:p>
            <a:pPr algn="ctr"/>
            <a:r>
              <a:rPr lang="en-US" dirty="0"/>
              <a:t>&lt;the, 1&gt;</a:t>
            </a:r>
          </a:p>
          <a:p>
            <a:pPr algn="ctr"/>
            <a:r>
              <a:rPr lang="en-US" dirty="0"/>
              <a:t>&lt;most, 1&gt;</a:t>
            </a:r>
          </a:p>
          <a:p>
            <a:pPr algn="ctr"/>
            <a:r>
              <a:rPr lang="en-US" dirty="0"/>
              <a:t>&lt;efficient, 1&gt;</a:t>
            </a:r>
          </a:p>
          <a:p>
            <a:pPr algn="ctr"/>
            <a:r>
              <a:rPr lang="en-US" dirty="0"/>
              <a:t>&lt;algorithms, 1&gt;</a:t>
            </a:r>
          </a:p>
          <a:p>
            <a:pPr algn="ctr"/>
            <a:r>
              <a:rPr lang="en-US" dirty="0"/>
              <a:t>&lt;to, 1&gt;</a:t>
            </a:r>
          </a:p>
        </p:txBody>
      </p:sp>
    </p:spTree>
    <p:extLst>
      <p:ext uri="{BB962C8B-B14F-4D97-AF65-F5344CB8AC3E}">
        <p14:creationId xmlns:p14="http://schemas.microsoft.com/office/powerpoint/2010/main" val="69235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67FE3-272D-C438-AECB-B1A526B22F3F}"/>
              </a:ext>
            </a:extLst>
          </p:cNvPr>
          <p:cNvSpPr txBox="1"/>
          <p:nvPr/>
        </p:nvSpPr>
        <p:spPr>
          <a:xfrm>
            <a:off x="166255" y="286327"/>
            <a:ext cx="11720945" cy="646331"/>
          </a:xfrm>
          <a:prstGeom prst="rect">
            <a:avLst/>
          </a:prstGeom>
          <a:noFill/>
        </p:spPr>
        <p:txBody>
          <a:bodyPr wrap="square" rtlCol="0">
            <a:spAutoFit/>
          </a:bodyPr>
          <a:lstStyle/>
          <a:p>
            <a:r>
              <a:rPr lang="en-US" dirty="0"/>
              <a:t>“use the most powerful hardware, the most powerful programming systems, and the most efficient algorithms to </a:t>
            </a:r>
            <a:r>
              <a:rPr lang="en-US" b="1" dirty="0"/>
              <a:t>solve problems in science, commerce, healthcare, government, the </a:t>
            </a:r>
            <a:r>
              <a:rPr lang="en-US" dirty="0"/>
              <a:t>humanities, and many other fields of human endeavor.”</a:t>
            </a:r>
          </a:p>
        </p:txBody>
      </p:sp>
      <p:sp>
        <p:nvSpPr>
          <p:cNvPr id="3" name="Rectangle 2">
            <a:extLst>
              <a:ext uri="{FF2B5EF4-FFF2-40B4-BE49-F238E27FC236}">
                <a16:creationId xmlns:a16="http://schemas.microsoft.com/office/drawing/2014/main" id="{7EF658CB-1CD0-944A-B1EF-E7BC69C5D88F}"/>
              </a:ext>
            </a:extLst>
          </p:cNvPr>
          <p:cNvSpPr/>
          <p:nvPr/>
        </p:nvSpPr>
        <p:spPr>
          <a:xfrm>
            <a:off x="1727200" y="1394691"/>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1</a:t>
            </a:r>
          </a:p>
        </p:txBody>
      </p:sp>
      <p:sp>
        <p:nvSpPr>
          <p:cNvPr id="4" name="Rectangle 3">
            <a:extLst>
              <a:ext uri="{FF2B5EF4-FFF2-40B4-BE49-F238E27FC236}">
                <a16:creationId xmlns:a16="http://schemas.microsoft.com/office/drawing/2014/main" id="{8062A581-D6B0-4449-FCC3-CFE53C7918C0}"/>
              </a:ext>
            </a:extLst>
          </p:cNvPr>
          <p:cNvSpPr/>
          <p:nvPr/>
        </p:nvSpPr>
        <p:spPr>
          <a:xfrm>
            <a:off x="1727200" y="1859688"/>
            <a:ext cx="1274792" cy="375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2</a:t>
            </a:r>
          </a:p>
        </p:txBody>
      </p:sp>
      <p:sp>
        <p:nvSpPr>
          <p:cNvPr id="5" name="Rectangle 4">
            <a:extLst>
              <a:ext uri="{FF2B5EF4-FFF2-40B4-BE49-F238E27FC236}">
                <a16:creationId xmlns:a16="http://schemas.microsoft.com/office/drawing/2014/main" id="{E090D8E5-FEBF-90F3-038F-F95DA22146FE}"/>
              </a:ext>
            </a:extLst>
          </p:cNvPr>
          <p:cNvSpPr/>
          <p:nvPr/>
        </p:nvSpPr>
        <p:spPr>
          <a:xfrm>
            <a:off x="1727200" y="2321722"/>
            <a:ext cx="1274792" cy="26765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3</a:t>
            </a:r>
          </a:p>
        </p:txBody>
      </p:sp>
      <p:sp>
        <p:nvSpPr>
          <p:cNvPr id="6" name="Rectangle 5">
            <a:extLst>
              <a:ext uri="{FF2B5EF4-FFF2-40B4-BE49-F238E27FC236}">
                <a16:creationId xmlns:a16="http://schemas.microsoft.com/office/drawing/2014/main" id="{34CA67CD-3E54-820A-BF88-6E701CA0CEF0}"/>
              </a:ext>
            </a:extLst>
          </p:cNvPr>
          <p:cNvSpPr/>
          <p:nvPr/>
        </p:nvSpPr>
        <p:spPr>
          <a:xfrm>
            <a:off x="1727200" y="5084618"/>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4</a:t>
            </a:r>
          </a:p>
        </p:txBody>
      </p:sp>
      <p:sp>
        <p:nvSpPr>
          <p:cNvPr id="7" name="Rectangle 6">
            <a:extLst>
              <a:ext uri="{FF2B5EF4-FFF2-40B4-BE49-F238E27FC236}">
                <a16:creationId xmlns:a16="http://schemas.microsoft.com/office/drawing/2014/main" id="{C05CD3C4-45F9-1EEF-C36D-E3220DB7AD69}"/>
              </a:ext>
            </a:extLst>
          </p:cNvPr>
          <p:cNvSpPr/>
          <p:nvPr/>
        </p:nvSpPr>
        <p:spPr>
          <a:xfrm>
            <a:off x="4821208" y="2744861"/>
            <a:ext cx="1274792" cy="177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by keys</a:t>
            </a:r>
          </a:p>
        </p:txBody>
      </p:sp>
      <p:sp>
        <p:nvSpPr>
          <p:cNvPr id="9" name="Rectangle 8">
            <a:extLst>
              <a:ext uri="{FF2B5EF4-FFF2-40B4-BE49-F238E27FC236}">
                <a16:creationId xmlns:a16="http://schemas.microsoft.com/office/drawing/2014/main" id="{1860429F-5DF7-CD04-4377-B60E11840DA0}"/>
              </a:ext>
            </a:extLst>
          </p:cNvPr>
          <p:cNvSpPr/>
          <p:nvPr/>
        </p:nvSpPr>
        <p:spPr>
          <a:xfrm>
            <a:off x="7915216" y="3209857"/>
            <a:ext cx="1772248"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1</a:t>
            </a:r>
          </a:p>
        </p:txBody>
      </p:sp>
      <p:sp>
        <p:nvSpPr>
          <p:cNvPr id="10" name="Rectangle 9">
            <a:extLst>
              <a:ext uri="{FF2B5EF4-FFF2-40B4-BE49-F238E27FC236}">
                <a16:creationId xmlns:a16="http://schemas.microsoft.com/office/drawing/2014/main" id="{07427515-8B71-80BB-F84D-C6232275568E}"/>
              </a:ext>
            </a:extLst>
          </p:cNvPr>
          <p:cNvSpPr/>
          <p:nvPr/>
        </p:nvSpPr>
        <p:spPr>
          <a:xfrm>
            <a:off x="7915216" y="3674853"/>
            <a:ext cx="1772248"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2</a:t>
            </a:r>
          </a:p>
        </p:txBody>
      </p:sp>
      <p:sp>
        <p:nvSpPr>
          <p:cNvPr id="12" name="TextBox 11">
            <a:extLst>
              <a:ext uri="{FF2B5EF4-FFF2-40B4-BE49-F238E27FC236}">
                <a16:creationId xmlns:a16="http://schemas.microsoft.com/office/drawing/2014/main" id="{2778A475-8A5E-75A2-09CC-03F0B04291EF}"/>
              </a:ext>
            </a:extLst>
          </p:cNvPr>
          <p:cNvSpPr txBox="1"/>
          <p:nvPr/>
        </p:nvSpPr>
        <p:spPr>
          <a:xfrm>
            <a:off x="342331" y="2475775"/>
            <a:ext cx="1328633" cy="2308324"/>
          </a:xfrm>
          <a:prstGeom prst="rect">
            <a:avLst/>
          </a:prstGeom>
          <a:noFill/>
        </p:spPr>
        <p:txBody>
          <a:bodyPr wrap="none" rtlCol="0">
            <a:spAutoFit/>
          </a:bodyPr>
          <a:lstStyle/>
          <a:p>
            <a:pPr algn="ctr"/>
            <a:r>
              <a:rPr lang="en-US" dirty="0"/>
              <a:t>solve</a:t>
            </a:r>
          </a:p>
          <a:p>
            <a:pPr algn="ctr"/>
            <a:r>
              <a:rPr lang="en-US" dirty="0"/>
              <a:t>problems</a:t>
            </a:r>
          </a:p>
          <a:p>
            <a:pPr algn="ctr"/>
            <a:r>
              <a:rPr lang="en-US" dirty="0"/>
              <a:t>in</a:t>
            </a:r>
          </a:p>
          <a:p>
            <a:pPr algn="ctr"/>
            <a:r>
              <a:rPr lang="en-US" dirty="0"/>
              <a:t>science</a:t>
            </a:r>
          </a:p>
          <a:p>
            <a:pPr algn="ctr"/>
            <a:r>
              <a:rPr lang="en-US" dirty="0"/>
              <a:t>commerce</a:t>
            </a:r>
          </a:p>
          <a:p>
            <a:pPr algn="ctr"/>
            <a:r>
              <a:rPr lang="en-US" dirty="0"/>
              <a:t>healthcare</a:t>
            </a:r>
          </a:p>
          <a:p>
            <a:pPr algn="ctr"/>
            <a:r>
              <a:rPr lang="en-US" dirty="0"/>
              <a:t>government</a:t>
            </a:r>
          </a:p>
          <a:p>
            <a:pPr algn="ctr"/>
            <a:r>
              <a:rPr lang="en-US" dirty="0"/>
              <a:t>the</a:t>
            </a:r>
          </a:p>
        </p:txBody>
      </p:sp>
      <p:sp>
        <p:nvSpPr>
          <p:cNvPr id="13" name="TextBox 12">
            <a:extLst>
              <a:ext uri="{FF2B5EF4-FFF2-40B4-BE49-F238E27FC236}">
                <a16:creationId xmlns:a16="http://schemas.microsoft.com/office/drawing/2014/main" id="{864C6E59-082E-D6DE-DB46-905DD4C71784}"/>
              </a:ext>
            </a:extLst>
          </p:cNvPr>
          <p:cNvSpPr txBox="1"/>
          <p:nvPr/>
        </p:nvSpPr>
        <p:spPr>
          <a:xfrm>
            <a:off x="2941606" y="2475775"/>
            <a:ext cx="1905480" cy="2308324"/>
          </a:xfrm>
          <a:prstGeom prst="rect">
            <a:avLst/>
          </a:prstGeom>
          <a:noFill/>
        </p:spPr>
        <p:txBody>
          <a:bodyPr wrap="square" rtlCol="0">
            <a:spAutoFit/>
          </a:bodyPr>
          <a:lstStyle/>
          <a:p>
            <a:pPr algn="ctr"/>
            <a:r>
              <a:rPr lang="en-US" dirty="0"/>
              <a:t>&lt;solve, 1&gt;</a:t>
            </a:r>
          </a:p>
          <a:p>
            <a:pPr algn="ctr"/>
            <a:r>
              <a:rPr lang="en-US" dirty="0"/>
              <a:t>&lt;problems, 1&gt;</a:t>
            </a:r>
          </a:p>
          <a:p>
            <a:pPr algn="ctr"/>
            <a:r>
              <a:rPr lang="en-US" dirty="0"/>
              <a:t>&lt;in, 1&gt;</a:t>
            </a:r>
          </a:p>
          <a:p>
            <a:pPr algn="ctr"/>
            <a:r>
              <a:rPr lang="en-US" dirty="0"/>
              <a:t>&lt;science , 1&gt;</a:t>
            </a:r>
          </a:p>
          <a:p>
            <a:pPr algn="ctr"/>
            <a:r>
              <a:rPr lang="en-US" dirty="0"/>
              <a:t>&lt;commerce, 1&gt;</a:t>
            </a:r>
          </a:p>
          <a:p>
            <a:pPr algn="ctr"/>
            <a:r>
              <a:rPr lang="en-US" dirty="0"/>
              <a:t>&lt;healthcare, 1&gt;</a:t>
            </a:r>
          </a:p>
          <a:p>
            <a:pPr algn="ctr"/>
            <a:r>
              <a:rPr lang="en-US" dirty="0"/>
              <a:t>&lt;government, 1&gt;</a:t>
            </a:r>
          </a:p>
          <a:p>
            <a:pPr algn="ctr"/>
            <a:r>
              <a:rPr lang="en-US" dirty="0"/>
              <a:t>&lt;the, 1&gt;</a:t>
            </a:r>
          </a:p>
        </p:txBody>
      </p:sp>
    </p:spTree>
    <p:extLst>
      <p:ext uri="{BB962C8B-B14F-4D97-AF65-F5344CB8AC3E}">
        <p14:creationId xmlns:p14="http://schemas.microsoft.com/office/powerpoint/2010/main" val="18372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67FE3-272D-C438-AECB-B1A526B22F3F}"/>
              </a:ext>
            </a:extLst>
          </p:cNvPr>
          <p:cNvSpPr txBox="1"/>
          <p:nvPr/>
        </p:nvSpPr>
        <p:spPr>
          <a:xfrm>
            <a:off x="166255" y="286327"/>
            <a:ext cx="11720945" cy="646331"/>
          </a:xfrm>
          <a:prstGeom prst="rect">
            <a:avLst/>
          </a:prstGeom>
          <a:noFill/>
        </p:spPr>
        <p:txBody>
          <a:bodyPr wrap="square" rtlCol="0">
            <a:spAutoFit/>
          </a:bodyPr>
          <a:lstStyle/>
          <a:p>
            <a:r>
              <a:rPr lang="en-US" dirty="0"/>
              <a:t>“use the most powerful hardware, the most powerful programming systems, and the most efficient algorithms to solve problems in science, commerce, healthcare, government, the </a:t>
            </a:r>
            <a:r>
              <a:rPr lang="en-US" b="1" dirty="0"/>
              <a:t>humanities, and many other fields of human endeavor</a:t>
            </a:r>
            <a:r>
              <a:rPr lang="en-US" dirty="0"/>
              <a:t>.”</a:t>
            </a:r>
          </a:p>
        </p:txBody>
      </p:sp>
      <p:sp>
        <p:nvSpPr>
          <p:cNvPr id="3" name="Rectangle 2">
            <a:extLst>
              <a:ext uri="{FF2B5EF4-FFF2-40B4-BE49-F238E27FC236}">
                <a16:creationId xmlns:a16="http://schemas.microsoft.com/office/drawing/2014/main" id="{7EF658CB-1CD0-944A-B1EF-E7BC69C5D88F}"/>
              </a:ext>
            </a:extLst>
          </p:cNvPr>
          <p:cNvSpPr/>
          <p:nvPr/>
        </p:nvSpPr>
        <p:spPr>
          <a:xfrm>
            <a:off x="1727200" y="1394691"/>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1</a:t>
            </a:r>
          </a:p>
        </p:txBody>
      </p:sp>
      <p:sp>
        <p:nvSpPr>
          <p:cNvPr id="4" name="Rectangle 3">
            <a:extLst>
              <a:ext uri="{FF2B5EF4-FFF2-40B4-BE49-F238E27FC236}">
                <a16:creationId xmlns:a16="http://schemas.microsoft.com/office/drawing/2014/main" id="{8062A581-D6B0-4449-FCC3-CFE53C7918C0}"/>
              </a:ext>
            </a:extLst>
          </p:cNvPr>
          <p:cNvSpPr/>
          <p:nvPr/>
        </p:nvSpPr>
        <p:spPr>
          <a:xfrm>
            <a:off x="1727200" y="1859688"/>
            <a:ext cx="1274792" cy="375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2</a:t>
            </a:r>
          </a:p>
        </p:txBody>
      </p:sp>
      <p:sp>
        <p:nvSpPr>
          <p:cNvPr id="5" name="Rectangle 4">
            <a:extLst>
              <a:ext uri="{FF2B5EF4-FFF2-40B4-BE49-F238E27FC236}">
                <a16:creationId xmlns:a16="http://schemas.microsoft.com/office/drawing/2014/main" id="{E090D8E5-FEBF-90F3-038F-F95DA22146FE}"/>
              </a:ext>
            </a:extLst>
          </p:cNvPr>
          <p:cNvSpPr/>
          <p:nvPr/>
        </p:nvSpPr>
        <p:spPr>
          <a:xfrm>
            <a:off x="1727200" y="2321722"/>
            <a:ext cx="1274792" cy="375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3</a:t>
            </a:r>
          </a:p>
        </p:txBody>
      </p:sp>
      <p:sp>
        <p:nvSpPr>
          <p:cNvPr id="6" name="Rectangle 5">
            <a:extLst>
              <a:ext uri="{FF2B5EF4-FFF2-40B4-BE49-F238E27FC236}">
                <a16:creationId xmlns:a16="http://schemas.microsoft.com/office/drawing/2014/main" id="{34CA67CD-3E54-820A-BF88-6E701CA0CEF0}"/>
              </a:ext>
            </a:extLst>
          </p:cNvPr>
          <p:cNvSpPr/>
          <p:nvPr/>
        </p:nvSpPr>
        <p:spPr>
          <a:xfrm>
            <a:off x="1727200" y="2783756"/>
            <a:ext cx="1274792" cy="26795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4</a:t>
            </a:r>
          </a:p>
        </p:txBody>
      </p:sp>
      <p:sp>
        <p:nvSpPr>
          <p:cNvPr id="7" name="Rectangle 6">
            <a:extLst>
              <a:ext uri="{FF2B5EF4-FFF2-40B4-BE49-F238E27FC236}">
                <a16:creationId xmlns:a16="http://schemas.microsoft.com/office/drawing/2014/main" id="{C05CD3C4-45F9-1EEF-C36D-E3220DB7AD69}"/>
              </a:ext>
            </a:extLst>
          </p:cNvPr>
          <p:cNvSpPr/>
          <p:nvPr/>
        </p:nvSpPr>
        <p:spPr>
          <a:xfrm>
            <a:off x="4821208" y="2744861"/>
            <a:ext cx="1274792" cy="177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by keys</a:t>
            </a:r>
          </a:p>
        </p:txBody>
      </p:sp>
      <p:sp>
        <p:nvSpPr>
          <p:cNvPr id="9" name="Rectangle 8">
            <a:extLst>
              <a:ext uri="{FF2B5EF4-FFF2-40B4-BE49-F238E27FC236}">
                <a16:creationId xmlns:a16="http://schemas.microsoft.com/office/drawing/2014/main" id="{1860429F-5DF7-CD04-4377-B60E11840DA0}"/>
              </a:ext>
            </a:extLst>
          </p:cNvPr>
          <p:cNvSpPr/>
          <p:nvPr/>
        </p:nvSpPr>
        <p:spPr>
          <a:xfrm>
            <a:off x="7915216" y="3209857"/>
            <a:ext cx="1772248"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1</a:t>
            </a:r>
          </a:p>
        </p:txBody>
      </p:sp>
      <p:sp>
        <p:nvSpPr>
          <p:cNvPr id="10" name="Rectangle 9">
            <a:extLst>
              <a:ext uri="{FF2B5EF4-FFF2-40B4-BE49-F238E27FC236}">
                <a16:creationId xmlns:a16="http://schemas.microsoft.com/office/drawing/2014/main" id="{07427515-8B71-80BB-F84D-C6232275568E}"/>
              </a:ext>
            </a:extLst>
          </p:cNvPr>
          <p:cNvSpPr/>
          <p:nvPr/>
        </p:nvSpPr>
        <p:spPr>
          <a:xfrm>
            <a:off x="7915216" y="3674853"/>
            <a:ext cx="1772248"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2</a:t>
            </a:r>
          </a:p>
        </p:txBody>
      </p:sp>
      <p:sp>
        <p:nvSpPr>
          <p:cNvPr id="12" name="TextBox 11">
            <a:extLst>
              <a:ext uri="{FF2B5EF4-FFF2-40B4-BE49-F238E27FC236}">
                <a16:creationId xmlns:a16="http://schemas.microsoft.com/office/drawing/2014/main" id="{2778A475-8A5E-75A2-09CC-03F0B04291EF}"/>
              </a:ext>
            </a:extLst>
          </p:cNvPr>
          <p:cNvSpPr txBox="1"/>
          <p:nvPr/>
        </p:nvSpPr>
        <p:spPr>
          <a:xfrm>
            <a:off x="390132" y="2950223"/>
            <a:ext cx="1233030" cy="2308324"/>
          </a:xfrm>
          <a:prstGeom prst="rect">
            <a:avLst/>
          </a:prstGeom>
          <a:noFill/>
        </p:spPr>
        <p:txBody>
          <a:bodyPr wrap="none" rtlCol="0">
            <a:spAutoFit/>
          </a:bodyPr>
          <a:lstStyle/>
          <a:p>
            <a:pPr algn="ctr"/>
            <a:r>
              <a:rPr lang="en-US" dirty="0"/>
              <a:t>humanities</a:t>
            </a:r>
          </a:p>
          <a:p>
            <a:pPr algn="ctr"/>
            <a:r>
              <a:rPr lang="en-US" dirty="0"/>
              <a:t>and</a:t>
            </a:r>
          </a:p>
          <a:p>
            <a:pPr algn="ctr"/>
            <a:r>
              <a:rPr lang="en-US" dirty="0"/>
              <a:t>many</a:t>
            </a:r>
          </a:p>
          <a:p>
            <a:pPr algn="ctr"/>
            <a:r>
              <a:rPr lang="en-US" dirty="0"/>
              <a:t>other</a:t>
            </a:r>
          </a:p>
          <a:p>
            <a:pPr algn="ctr"/>
            <a:r>
              <a:rPr lang="en-US" dirty="0"/>
              <a:t>fields</a:t>
            </a:r>
          </a:p>
          <a:p>
            <a:pPr algn="ctr"/>
            <a:r>
              <a:rPr lang="en-US" dirty="0"/>
              <a:t>of</a:t>
            </a:r>
          </a:p>
          <a:p>
            <a:pPr algn="ctr"/>
            <a:r>
              <a:rPr lang="en-US" dirty="0"/>
              <a:t>human</a:t>
            </a:r>
          </a:p>
          <a:p>
            <a:pPr algn="ctr"/>
            <a:r>
              <a:rPr lang="en-US" dirty="0"/>
              <a:t>endeavor</a:t>
            </a:r>
          </a:p>
        </p:txBody>
      </p:sp>
      <p:sp>
        <p:nvSpPr>
          <p:cNvPr id="13" name="TextBox 12">
            <a:extLst>
              <a:ext uri="{FF2B5EF4-FFF2-40B4-BE49-F238E27FC236}">
                <a16:creationId xmlns:a16="http://schemas.microsoft.com/office/drawing/2014/main" id="{864C6E59-082E-D6DE-DB46-905DD4C71784}"/>
              </a:ext>
            </a:extLst>
          </p:cNvPr>
          <p:cNvSpPr txBox="1"/>
          <p:nvPr/>
        </p:nvSpPr>
        <p:spPr>
          <a:xfrm>
            <a:off x="2941606" y="2950223"/>
            <a:ext cx="1905480" cy="2308324"/>
          </a:xfrm>
          <a:prstGeom prst="rect">
            <a:avLst/>
          </a:prstGeom>
          <a:noFill/>
        </p:spPr>
        <p:txBody>
          <a:bodyPr wrap="square" rtlCol="0">
            <a:spAutoFit/>
          </a:bodyPr>
          <a:lstStyle/>
          <a:p>
            <a:pPr algn="ctr"/>
            <a:r>
              <a:rPr lang="en-US" dirty="0"/>
              <a:t>&lt;humanities, 1&gt;</a:t>
            </a:r>
          </a:p>
          <a:p>
            <a:pPr algn="ctr"/>
            <a:r>
              <a:rPr lang="en-US" dirty="0"/>
              <a:t>&lt;and, 1&gt;</a:t>
            </a:r>
          </a:p>
          <a:p>
            <a:pPr algn="ctr"/>
            <a:r>
              <a:rPr lang="en-US" dirty="0"/>
              <a:t>&lt;many, 1&gt;</a:t>
            </a:r>
          </a:p>
          <a:p>
            <a:pPr algn="ctr"/>
            <a:r>
              <a:rPr lang="en-US" dirty="0"/>
              <a:t>&lt;other, 1&gt;</a:t>
            </a:r>
          </a:p>
          <a:p>
            <a:pPr algn="ctr"/>
            <a:r>
              <a:rPr lang="en-US" dirty="0"/>
              <a:t>&lt;fields, 1&gt;</a:t>
            </a:r>
          </a:p>
          <a:p>
            <a:pPr algn="ctr"/>
            <a:r>
              <a:rPr lang="en-US" dirty="0"/>
              <a:t>&lt;of, 1&gt;</a:t>
            </a:r>
          </a:p>
          <a:p>
            <a:pPr algn="ctr"/>
            <a:r>
              <a:rPr lang="en-US" dirty="0"/>
              <a:t>&lt;human, 1&gt;</a:t>
            </a:r>
          </a:p>
          <a:p>
            <a:pPr algn="ctr"/>
            <a:r>
              <a:rPr lang="en-US" dirty="0"/>
              <a:t>&lt;endeavor, 1&gt;</a:t>
            </a:r>
          </a:p>
        </p:txBody>
      </p:sp>
    </p:spTree>
    <p:extLst>
      <p:ext uri="{BB962C8B-B14F-4D97-AF65-F5344CB8AC3E}">
        <p14:creationId xmlns:p14="http://schemas.microsoft.com/office/powerpoint/2010/main" val="84685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67FE3-272D-C438-AECB-B1A526B22F3F}"/>
              </a:ext>
            </a:extLst>
          </p:cNvPr>
          <p:cNvSpPr txBox="1"/>
          <p:nvPr/>
        </p:nvSpPr>
        <p:spPr>
          <a:xfrm>
            <a:off x="166255" y="286327"/>
            <a:ext cx="11720945" cy="646331"/>
          </a:xfrm>
          <a:prstGeom prst="rect">
            <a:avLst/>
          </a:prstGeom>
          <a:noFill/>
        </p:spPr>
        <p:txBody>
          <a:bodyPr wrap="square" rtlCol="0">
            <a:spAutoFit/>
          </a:bodyPr>
          <a:lstStyle/>
          <a:p>
            <a:r>
              <a:rPr lang="en-US" dirty="0"/>
              <a:t>“use the most powerful hardware, the most powerful programming systems, and the most efficient algorithms to solve problems in science, commerce, healthcare, government, the humanities, and many other fields of human endeavor.”</a:t>
            </a:r>
          </a:p>
        </p:txBody>
      </p:sp>
      <p:sp>
        <p:nvSpPr>
          <p:cNvPr id="3" name="Rectangle 2">
            <a:extLst>
              <a:ext uri="{FF2B5EF4-FFF2-40B4-BE49-F238E27FC236}">
                <a16:creationId xmlns:a16="http://schemas.microsoft.com/office/drawing/2014/main" id="{7EF658CB-1CD0-944A-B1EF-E7BC69C5D88F}"/>
              </a:ext>
            </a:extLst>
          </p:cNvPr>
          <p:cNvSpPr/>
          <p:nvPr/>
        </p:nvSpPr>
        <p:spPr>
          <a:xfrm>
            <a:off x="1727200" y="2741815"/>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1</a:t>
            </a:r>
          </a:p>
        </p:txBody>
      </p:sp>
      <p:sp>
        <p:nvSpPr>
          <p:cNvPr id="4" name="Rectangle 3">
            <a:extLst>
              <a:ext uri="{FF2B5EF4-FFF2-40B4-BE49-F238E27FC236}">
                <a16:creationId xmlns:a16="http://schemas.microsoft.com/office/drawing/2014/main" id="{8062A581-D6B0-4449-FCC3-CFE53C7918C0}"/>
              </a:ext>
            </a:extLst>
          </p:cNvPr>
          <p:cNvSpPr/>
          <p:nvPr/>
        </p:nvSpPr>
        <p:spPr>
          <a:xfrm>
            <a:off x="1727200" y="3206812"/>
            <a:ext cx="1274792" cy="375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2</a:t>
            </a:r>
          </a:p>
        </p:txBody>
      </p:sp>
      <p:sp>
        <p:nvSpPr>
          <p:cNvPr id="5" name="Rectangle 4">
            <a:extLst>
              <a:ext uri="{FF2B5EF4-FFF2-40B4-BE49-F238E27FC236}">
                <a16:creationId xmlns:a16="http://schemas.microsoft.com/office/drawing/2014/main" id="{E090D8E5-FEBF-90F3-038F-F95DA22146FE}"/>
              </a:ext>
            </a:extLst>
          </p:cNvPr>
          <p:cNvSpPr/>
          <p:nvPr/>
        </p:nvSpPr>
        <p:spPr>
          <a:xfrm>
            <a:off x="1727200" y="3668846"/>
            <a:ext cx="1274792" cy="375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3</a:t>
            </a:r>
          </a:p>
        </p:txBody>
      </p:sp>
      <p:sp>
        <p:nvSpPr>
          <p:cNvPr id="6" name="Rectangle 5">
            <a:extLst>
              <a:ext uri="{FF2B5EF4-FFF2-40B4-BE49-F238E27FC236}">
                <a16:creationId xmlns:a16="http://schemas.microsoft.com/office/drawing/2014/main" id="{34CA67CD-3E54-820A-BF88-6E701CA0CEF0}"/>
              </a:ext>
            </a:extLst>
          </p:cNvPr>
          <p:cNvSpPr/>
          <p:nvPr/>
        </p:nvSpPr>
        <p:spPr>
          <a:xfrm>
            <a:off x="1727200" y="4130881"/>
            <a:ext cx="1274792" cy="3757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4</a:t>
            </a:r>
          </a:p>
        </p:txBody>
      </p:sp>
      <p:sp>
        <p:nvSpPr>
          <p:cNvPr id="7" name="Rectangle 6">
            <a:extLst>
              <a:ext uri="{FF2B5EF4-FFF2-40B4-BE49-F238E27FC236}">
                <a16:creationId xmlns:a16="http://schemas.microsoft.com/office/drawing/2014/main" id="{C05CD3C4-45F9-1EEF-C36D-E3220DB7AD69}"/>
              </a:ext>
            </a:extLst>
          </p:cNvPr>
          <p:cNvSpPr/>
          <p:nvPr/>
        </p:nvSpPr>
        <p:spPr>
          <a:xfrm>
            <a:off x="4821208" y="2744861"/>
            <a:ext cx="1274792" cy="177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by keys</a:t>
            </a:r>
          </a:p>
        </p:txBody>
      </p:sp>
      <p:sp>
        <p:nvSpPr>
          <p:cNvPr id="9" name="Rectangle 8">
            <a:extLst>
              <a:ext uri="{FF2B5EF4-FFF2-40B4-BE49-F238E27FC236}">
                <a16:creationId xmlns:a16="http://schemas.microsoft.com/office/drawing/2014/main" id="{1860429F-5DF7-CD04-4377-B60E11840DA0}"/>
              </a:ext>
            </a:extLst>
          </p:cNvPr>
          <p:cNvSpPr/>
          <p:nvPr/>
        </p:nvSpPr>
        <p:spPr>
          <a:xfrm>
            <a:off x="7915216" y="3209857"/>
            <a:ext cx="1772248"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1</a:t>
            </a:r>
          </a:p>
        </p:txBody>
      </p:sp>
      <p:sp>
        <p:nvSpPr>
          <p:cNvPr id="10" name="Rectangle 9">
            <a:extLst>
              <a:ext uri="{FF2B5EF4-FFF2-40B4-BE49-F238E27FC236}">
                <a16:creationId xmlns:a16="http://schemas.microsoft.com/office/drawing/2014/main" id="{07427515-8B71-80BB-F84D-C6232275568E}"/>
              </a:ext>
            </a:extLst>
          </p:cNvPr>
          <p:cNvSpPr/>
          <p:nvPr/>
        </p:nvSpPr>
        <p:spPr>
          <a:xfrm>
            <a:off x="7915216" y="3674853"/>
            <a:ext cx="1772248"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2</a:t>
            </a:r>
          </a:p>
        </p:txBody>
      </p:sp>
      <p:sp>
        <p:nvSpPr>
          <p:cNvPr id="13" name="TextBox 12">
            <a:extLst>
              <a:ext uri="{FF2B5EF4-FFF2-40B4-BE49-F238E27FC236}">
                <a16:creationId xmlns:a16="http://schemas.microsoft.com/office/drawing/2014/main" id="{864C6E59-082E-D6DE-DB46-905DD4C71784}"/>
              </a:ext>
            </a:extLst>
          </p:cNvPr>
          <p:cNvSpPr txBox="1"/>
          <p:nvPr/>
        </p:nvSpPr>
        <p:spPr>
          <a:xfrm>
            <a:off x="2967356" y="932658"/>
            <a:ext cx="1905480" cy="5909310"/>
          </a:xfrm>
          <a:prstGeom prst="rect">
            <a:avLst/>
          </a:prstGeom>
          <a:noFill/>
        </p:spPr>
        <p:txBody>
          <a:bodyPr wrap="square" rtlCol="0">
            <a:spAutoFit/>
          </a:bodyPr>
          <a:lstStyle/>
          <a:p>
            <a:pPr algn="ctr"/>
            <a:r>
              <a:rPr lang="en-US" dirty="0"/>
              <a:t>&lt;use, 1&gt;</a:t>
            </a:r>
          </a:p>
          <a:p>
            <a:pPr algn="ctr"/>
            <a:r>
              <a:rPr lang="en-US" dirty="0"/>
              <a:t>&lt;the, 1&gt;</a:t>
            </a:r>
          </a:p>
          <a:p>
            <a:pPr algn="ctr"/>
            <a:r>
              <a:rPr lang="en-US" dirty="0"/>
              <a:t>&lt;most, 1&gt;</a:t>
            </a:r>
          </a:p>
          <a:p>
            <a:pPr algn="ctr"/>
            <a:r>
              <a:rPr lang="en-US" dirty="0"/>
              <a:t>&lt;powerful, 1&gt;</a:t>
            </a:r>
          </a:p>
          <a:p>
            <a:pPr algn="ctr"/>
            <a:r>
              <a:rPr lang="en-US" dirty="0"/>
              <a:t>&lt;hardware, 1&gt;</a:t>
            </a:r>
          </a:p>
          <a:p>
            <a:pPr algn="ctr"/>
            <a:r>
              <a:rPr lang="en-US" dirty="0"/>
              <a:t>&lt;the, 1&gt;</a:t>
            </a:r>
          </a:p>
          <a:p>
            <a:pPr algn="ctr"/>
            <a:r>
              <a:rPr lang="en-US" dirty="0"/>
              <a:t>&lt;most, 1&gt;</a:t>
            </a:r>
          </a:p>
          <a:p>
            <a:pPr algn="ctr"/>
            <a:r>
              <a:rPr lang="en-US" dirty="0"/>
              <a:t>&lt;powerful, 1&gt;</a:t>
            </a:r>
          </a:p>
          <a:p>
            <a:pPr algn="ctr"/>
            <a:r>
              <a:rPr lang="en-US" dirty="0"/>
              <a:t>&lt;programming, 1&gt;</a:t>
            </a:r>
          </a:p>
          <a:p>
            <a:pPr algn="ctr"/>
            <a:r>
              <a:rPr lang="en-US" dirty="0"/>
              <a:t>&lt;systems, 1&gt;</a:t>
            </a:r>
          </a:p>
          <a:p>
            <a:pPr algn="ctr"/>
            <a:r>
              <a:rPr lang="en-US" dirty="0"/>
              <a:t>&lt;and, 1&gt;</a:t>
            </a:r>
          </a:p>
          <a:p>
            <a:pPr algn="ctr"/>
            <a:r>
              <a:rPr lang="en-US" dirty="0"/>
              <a:t>&lt;the, 1&gt;</a:t>
            </a:r>
          </a:p>
          <a:p>
            <a:pPr algn="ctr"/>
            <a:r>
              <a:rPr lang="en-US" dirty="0"/>
              <a:t>&lt;most, 1&gt;</a:t>
            </a:r>
          </a:p>
          <a:p>
            <a:pPr algn="ctr"/>
            <a:r>
              <a:rPr lang="en-US" dirty="0"/>
              <a:t>&lt;efficient, 1&gt;</a:t>
            </a:r>
          </a:p>
          <a:p>
            <a:pPr algn="ctr"/>
            <a:r>
              <a:rPr lang="en-US" dirty="0"/>
              <a:t>&lt;algorithms, 1&gt;</a:t>
            </a:r>
          </a:p>
          <a:p>
            <a:pPr algn="ctr"/>
            <a:r>
              <a:rPr lang="en-US" dirty="0"/>
              <a:t>&lt;to , 1&gt;</a:t>
            </a:r>
          </a:p>
          <a:p>
            <a:pPr algn="ctr"/>
            <a:r>
              <a:rPr lang="en-US" dirty="0"/>
              <a:t>&lt;solve , 1&gt;</a:t>
            </a:r>
          </a:p>
          <a:p>
            <a:pPr algn="ctr"/>
            <a:r>
              <a:rPr lang="en-US" dirty="0"/>
              <a:t>&lt;problems , 1&gt;</a:t>
            </a:r>
          </a:p>
          <a:p>
            <a:pPr algn="ctr"/>
            <a:r>
              <a:rPr lang="en-US" dirty="0"/>
              <a:t>&lt;in , 1&gt;</a:t>
            </a:r>
          </a:p>
          <a:p>
            <a:pPr algn="ctr"/>
            <a:r>
              <a:rPr lang="en-US" dirty="0"/>
              <a:t>&lt;science , 1&gt;</a:t>
            </a:r>
          </a:p>
          <a:p>
            <a:pPr algn="ctr"/>
            <a:r>
              <a:rPr lang="en-US" dirty="0"/>
              <a:t>…</a:t>
            </a:r>
          </a:p>
        </p:txBody>
      </p:sp>
      <p:sp>
        <p:nvSpPr>
          <p:cNvPr id="14" name="TextBox 13">
            <a:extLst>
              <a:ext uri="{FF2B5EF4-FFF2-40B4-BE49-F238E27FC236}">
                <a16:creationId xmlns:a16="http://schemas.microsoft.com/office/drawing/2014/main" id="{9E94236E-111A-2E9B-B8BE-1A6EE0D4876E}"/>
              </a:ext>
            </a:extLst>
          </p:cNvPr>
          <p:cNvSpPr txBox="1"/>
          <p:nvPr/>
        </p:nvSpPr>
        <p:spPr>
          <a:xfrm>
            <a:off x="6026727" y="897481"/>
            <a:ext cx="1905480" cy="5909310"/>
          </a:xfrm>
          <a:prstGeom prst="rect">
            <a:avLst/>
          </a:prstGeom>
          <a:noFill/>
        </p:spPr>
        <p:txBody>
          <a:bodyPr wrap="square" rtlCol="0">
            <a:spAutoFit/>
          </a:bodyPr>
          <a:lstStyle/>
          <a:p>
            <a:pPr algn="ctr"/>
            <a:r>
              <a:rPr lang="en-US" dirty="0"/>
              <a:t>&lt;use,1&gt;</a:t>
            </a:r>
          </a:p>
          <a:p>
            <a:pPr algn="ctr"/>
            <a:r>
              <a:rPr lang="en-US" dirty="0"/>
              <a:t>&lt;the,1,1,1,1&gt;</a:t>
            </a:r>
          </a:p>
          <a:p>
            <a:pPr algn="ctr"/>
            <a:r>
              <a:rPr lang="en-US" dirty="0"/>
              <a:t>&lt;most,1,1,1&gt;</a:t>
            </a:r>
          </a:p>
          <a:p>
            <a:pPr algn="ctr"/>
            <a:r>
              <a:rPr lang="en-US" dirty="0"/>
              <a:t>&lt;powerful,1,1&gt;</a:t>
            </a:r>
          </a:p>
          <a:p>
            <a:pPr algn="ctr"/>
            <a:r>
              <a:rPr lang="en-US" dirty="0"/>
              <a:t>&lt;hardware, 1&gt;</a:t>
            </a:r>
          </a:p>
          <a:p>
            <a:pPr algn="ctr"/>
            <a:r>
              <a:rPr lang="en-US" dirty="0"/>
              <a:t>&lt;programming,1&gt;</a:t>
            </a:r>
          </a:p>
          <a:p>
            <a:pPr algn="ctr"/>
            <a:r>
              <a:rPr lang="en-US" dirty="0"/>
              <a:t>&lt;systems,1&gt;</a:t>
            </a:r>
          </a:p>
          <a:p>
            <a:pPr algn="ctr"/>
            <a:r>
              <a:rPr lang="en-US" dirty="0"/>
              <a:t>&lt;and,1,1&gt;</a:t>
            </a:r>
          </a:p>
          <a:p>
            <a:pPr algn="ctr"/>
            <a:r>
              <a:rPr lang="en-US" dirty="0"/>
              <a:t>&lt;efficient,1&gt;</a:t>
            </a:r>
          </a:p>
          <a:p>
            <a:pPr algn="ctr"/>
            <a:r>
              <a:rPr lang="en-US" dirty="0"/>
              <a:t>&lt;algorithms,1&gt;</a:t>
            </a:r>
          </a:p>
          <a:p>
            <a:pPr algn="ctr"/>
            <a:r>
              <a:rPr lang="en-US" dirty="0"/>
              <a:t>&lt;to, 1&gt;</a:t>
            </a:r>
          </a:p>
          <a:p>
            <a:pPr algn="ctr"/>
            <a:r>
              <a:rPr lang="en-US" dirty="0"/>
              <a:t>&lt;solve, 1&gt;</a:t>
            </a:r>
          </a:p>
          <a:p>
            <a:pPr algn="ctr"/>
            <a:r>
              <a:rPr lang="en-US" dirty="0"/>
              <a:t>&lt;problems, 1&gt;</a:t>
            </a:r>
          </a:p>
          <a:p>
            <a:pPr algn="ctr"/>
            <a:r>
              <a:rPr lang="en-US" dirty="0"/>
              <a:t>&lt;in, 1&gt;</a:t>
            </a:r>
          </a:p>
          <a:p>
            <a:pPr algn="ctr"/>
            <a:r>
              <a:rPr lang="en-US" dirty="0"/>
              <a:t>&lt;science, 1&gt;</a:t>
            </a:r>
          </a:p>
          <a:p>
            <a:pPr algn="ctr"/>
            <a:r>
              <a:rPr lang="en-US" dirty="0"/>
              <a:t>&lt;commerce,1&gt;</a:t>
            </a:r>
          </a:p>
          <a:p>
            <a:pPr algn="ctr"/>
            <a:r>
              <a:rPr lang="en-US" dirty="0"/>
              <a:t>&lt;healthcare,1&gt;</a:t>
            </a:r>
          </a:p>
          <a:p>
            <a:pPr algn="ctr"/>
            <a:r>
              <a:rPr lang="en-US" dirty="0"/>
              <a:t>&lt;government,1&gt;</a:t>
            </a:r>
          </a:p>
          <a:p>
            <a:pPr algn="ctr"/>
            <a:r>
              <a:rPr lang="en-US" dirty="0"/>
              <a:t>&lt;humanities,1&gt;</a:t>
            </a:r>
          </a:p>
          <a:p>
            <a:pPr algn="ctr"/>
            <a:r>
              <a:rPr lang="en-US" dirty="0"/>
              <a:t>&lt;many,1&gt;</a:t>
            </a:r>
          </a:p>
          <a:p>
            <a:pPr algn="ctr"/>
            <a:r>
              <a:rPr lang="en-US" dirty="0"/>
              <a:t>…</a:t>
            </a:r>
          </a:p>
        </p:txBody>
      </p:sp>
    </p:spTree>
    <p:extLst>
      <p:ext uri="{BB962C8B-B14F-4D97-AF65-F5344CB8AC3E}">
        <p14:creationId xmlns:p14="http://schemas.microsoft.com/office/powerpoint/2010/main" val="108982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67FE3-272D-C438-AECB-B1A526B22F3F}"/>
              </a:ext>
            </a:extLst>
          </p:cNvPr>
          <p:cNvSpPr txBox="1"/>
          <p:nvPr/>
        </p:nvSpPr>
        <p:spPr>
          <a:xfrm>
            <a:off x="166255" y="286327"/>
            <a:ext cx="11720945" cy="646331"/>
          </a:xfrm>
          <a:prstGeom prst="rect">
            <a:avLst/>
          </a:prstGeom>
          <a:noFill/>
        </p:spPr>
        <p:txBody>
          <a:bodyPr wrap="square" rtlCol="0">
            <a:spAutoFit/>
          </a:bodyPr>
          <a:lstStyle/>
          <a:p>
            <a:r>
              <a:rPr lang="en-US" dirty="0"/>
              <a:t>“use the most powerful hardware, the most powerful programming systems, and the most efficient algorithms to solve problems in science, commerce, healthcare, government, the humanities, and many other fields of human endeavor.”</a:t>
            </a:r>
          </a:p>
        </p:txBody>
      </p:sp>
      <p:sp>
        <p:nvSpPr>
          <p:cNvPr id="3" name="Rectangle 2">
            <a:extLst>
              <a:ext uri="{FF2B5EF4-FFF2-40B4-BE49-F238E27FC236}">
                <a16:creationId xmlns:a16="http://schemas.microsoft.com/office/drawing/2014/main" id="{7EF658CB-1CD0-944A-B1EF-E7BC69C5D88F}"/>
              </a:ext>
            </a:extLst>
          </p:cNvPr>
          <p:cNvSpPr/>
          <p:nvPr/>
        </p:nvSpPr>
        <p:spPr>
          <a:xfrm>
            <a:off x="1727200" y="2741815"/>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1</a:t>
            </a:r>
          </a:p>
        </p:txBody>
      </p:sp>
      <p:sp>
        <p:nvSpPr>
          <p:cNvPr id="4" name="Rectangle 3">
            <a:extLst>
              <a:ext uri="{FF2B5EF4-FFF2-40B4-BE49-F238E27FC236}">
                <a16:creationId xmlns:a16="http://schemas.microsoft.com/office/drawing/2014/main" id="{8062A581-D6B0-4449-FCC3-CFE53C7918C0}"/>
              </a:ext>
            </a:extLst>
          </p:cNvPr>
          <p:cNvSpPr/>
          <p:nvPr/>
        </p:nvSpPr>
        <p:spPr>
          <a:xfrm>
            <a:off x="1727200" y="3206812"/>
            <a:ext cx="1274792" cy="375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2</a:t>
            </a:r>
          </a:p>
        </p:txBody>
      </p:sp>
      <p:sp>
        <p:nvSpPr>
          <p:cNvPr id="5" name="Rectangle 4">
            <a:extLst>
              <a:ext uri="{FF2B5EF4-FFF2-40B4-BE49-F238E27FC236}">
                <a16:creationId xmlns:a16="http://schemas.microsoft.com/office/drawing/2014/main" id="{E090D8E5-FEBF-90F3-038F-F95DA22146FE}"/>
              </a:ext>
            </a:extLst>
          </p:cNvPr>
          <p:cNvSpPr/>
          <p:nvPr/>
        </p:nvSpPr>
        <p:spPr>
          <a:xfrm>
            <a:off x="1727200" y="3668846"/>
            <a:ext cx="1274792" cy="375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3</a:t>
            </a:r>
          </a:p>
        </p:txBody>
      </p:sp>
      <p:sp>
        <p:nvSpPr>
          <p:cNvPr id="6" name="Rectangle 5">
            <a:extLst>
              <a:ext uri="{FF2B5EF4-FFF2-40B4-BE49-F238E27FC236}">
                <a16:creationId xmlns:a16="http://schemas.microsoft.com/office/drawing/2014/main" id="{34CA67CD-3E54-820A-BF88-6E701CA0CEF0}"/>
              </a:ext>
            </a:extLst>
          </p:cNvPr>
          <p:cNvSpPr/>
          <p:nvPr/>
        </p:nvSpPr>
        <p:spPr>
          <a:xfrm>
            <a:off x="1727200" y="4130881"/>
            <a:ext cx="1274792" cy="3757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4</a:t>
            </a:r>
          </a:p>
        </p:txBody>
      </p:sp>
      <p:sp>
        <p:nvSpPr>
          <p:cNvPr id="7" name="Rectangle 6">
            <a:extLst>
              <a:ext uri="{FF2B5EF4-FFF2-40B4-BE49-F238E27FC236}">
                <a16:creationId xmlns:a16="http://schemas.microsoft.com/office/drawing/2014/main" id="{C05CD3C4-45F9-1EEF-C36D-E3220DB7AD69}"/>
              </a:ext>
            </a:extLst>
          </p:cNvPr>
          <p:cNvSpPr/>
          <p:nvPr/>
        </p:nvSpPr>
        <p:spPr>
          <a:xfrm>
            <a:off x="4821208" y="2744861"/>
            <a:ext cx="1274792" cy="177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by keys</a:t>
            </a:r>
          </a:p>
        </p:txBody>
      </p:sp>
      <p:sp>
        <p:nvSpPr>
          <p:cNvPr id="8" name="Rectangle 7">
            <a:extLst>
              <a:ext uri="{FF2B5EF4-FFF2-40B4-BE49-F238E27FC236}">
                <a16:creationId xmlns:a16="http://schemas.microsoft.com/office/drawing/2014/main" id="{EFCC514E-7D1F-0AD1-15C1-1475637BCB18}"/>
              </a:ext>
            </a:extLst>
          </p:cNvPr>
          <p:cNvSpPr/>
          <p:nvPr/>
        </p:nvSpPr>
        <p:spPr>
          <a:xfrm>
            <a:off x="7915216" y="1018963"/>
            <a:ext cx="1772248" cy="37359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1</a:t>
            </a:r>
          </a:p>
        </p:txBody>
      </p:sp>
      <p:sp>
        <p:nvSpPr>
          <p:cNvPr id="9" name="Rectangle 8">
            <a:extLst>
              <a:ext uri="{FF2B5EF4-FFF2-40B4-BE49-F238E27FC236}">
                <a16:creationId xmlns:a16="http://schemas.microsoft.com/office/drawing/2014/main" id="{1860429F-5DF7-CD04-4377-B60E11840DA0}"/>
              </a:ext>
            </a:extLst>
          </p:cNvPr>
          <p:cNvSpPr/>
          <p:nvPr/>
        </p:nvSpPr>
        <p:spPr>
          <a:xfrm>
            <a:off x="7915216" y="4841181"/>
            <a:ext cx="1772248"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2</a:t>
            </a:r>
          </a:p>
        </p:txBody>
      </p:sp>
      <p:sp>
        <p:nvSpPr>
          <p:cNvPr id="14" name="TextBox 13">
            <a:extLst>
              <a:ext uri="{FF2B5EF4-FFF2-40B4-BE49-F238E27FC236}">
                <a16:creationId xmlns:a16="http://schemas.microsoft.com/office/drawing/2014/main" id="{9E94236E-111A-2E9B-B8BE-1A6EE0D4876E}"/>
              </a:ext>
            </a:extLst>
          </p:cNvPr>
          <p:cNvSpPr txBox="1"/>
          <p:nvPr/>
        </p:nvSpPr>
        <p:spPr>
          <a:xfrm>
            <a:off x="6096000" y="1018963"/>
            <a:ext cx="1905480" cy="3693319"/>
          </a:xfrm>
          <a:prstGeom prst="rect">
            <a:avLst/>
          </a:prstGeom>
          <a:noFill/>
        </p:spPr>
        <p:txBody>
          <a:bodyPr wrap="square" rtlCol="0">
            <a:spAutoFit/>
          </a:bodyPr>
          <a:lstStyle/>
          <a:p>
            <a:pPr algn="ctr"/>
            <a:r>
              <a:rPr lang="en-US" dirty="0"/>
              <a:t>&lt;use,1&gt;</a:t>
            </a:r>
          </a:p>
          <a:p>
            <a:pPr algn="ctr"/>
            <a:r>
              <a:rPr lang="en-US" dirty="0"/>
              <a:t>&lt;the,1,1,1,1&gt;</a:t>
            </a:r>
          </a:p>
          <a:p>
            <a:pPr algn="ctr"/>
            <a:r>
              <a:rPr lang="en-US" dirty="0"/>
              <a:t>&lt;most,1,1,1&gt;</a:t>
            </a:r>
          </a:p>
          <a:p>
            <a:pPr algn="ctr"/>
            <a:r>
              <a:rPr lang="en-US" dirty="0"/>
              <a:t>&lt;powerful,1,1&gt;</a:t>
            </a:r>
          </a:p>
          <a:p>
            <a:pPr algn="ctr"/>
            <a:r>
              <a:rPr lang="en-US" dirty="0"/>
              <a:t>&lt;hardware, 1&gt;</a:t>
            </a:r>
          </a:p>
          <a:p>
            <a:pPr algn="ctr"/>
            <a:r>
              <a:rPr lang="en-US" dirty="0"/>
              <a:t>&lt;programming,1&gt;</a:t>
            </a:r>
          </a:p>
          <a:p>
            <a:pPr algn="ctr"/>
            <a:r>
              <a:rPr lang="en-US" dirty="0"/>
              <a:t>&lt;systems,1&gt;</a:t>
            </a:r>
          </a:p>
          <a:p>
            <a:pPr algn="ctr"/>
            <a:r>
              <a:rPr lang="en-US" dirty="0"/>
              <a:t>&lt;and,1,1&gt;</a:t>
            </a:r>
          </a:p>
          <a:p>
            <a:pPr algn="ctr"/>
            <a:r>
              <a:rPr lang="en-US" dirty="0"/>
              <a:t>&lt;efficient,1&gt;</a:t>
            </a:r>
          </a:p>
          <a:p>
            <a:pPr algn="ctr"/>
            <a:r>
              <a:rPr lang="en-US" dirty="0"/>
              <a:t>&lt;algorithms,1&gt;</a:t>
            </a:r>
          </a:p>
          <a:p>
            <a:pPr algn="ctr"/>
            <a:r>
              <a:rPr lang="en-US" dirty="0"/>
              <a:t>&lt;to,1&gt;</a:t>
            </a:r>
          </a:p>
          <a:p>
            <a:pPr algn="ctr"/>
            <a:r>
              <a:rPr lang="en-US" dirty="0"/>
              <a:t>&lt;solve,1&gt;</a:t>
            </a:r>
          </a:p>
          <a:p>
            <a:pPr algn="ctr"/>
            <a:r>
              <a:rPr lang="en-US" dirty="0"/>
              <a:t>&lt;problems,1&gt;</a:t>
            </a:r>
          </a:p>
        </p:txBody>
      </p:sp>
      <p:sp>
        <p:nvSpPr>
          <p:cNvPr id="12" name="TextBox 11">
            <a:extLst>
              <a:ext uri="{FF2B5EF4-FFF2-40B4-BE49-F238E27FC236}">
                <a16:creationId xmlns:a16="http://schemas.microsoft.com/office/drawing/2014/main" id="{A1C1FAD3-920D-F19E-5B84-340309BC62E7}"/>
              </a:ext>
            </a:extLst>
          </p:cNvPr>
          <p:cNvSpPr txBox="1"/>
          <p:nvPr/>
        </p:nvSpPr>
        <p:spPr>
          <a:xfrm>
            <a:off x="9805350" y="1018902"/>
            <a:ext cx="1905480" cy="3693319"/>
          </a:xfrm>
          <a:prstGeom prst="rect">
            <a:avLst/>
          </a:prstGeom>
          <a:noFill/>
        </p:spPr>
        <p:txBody>
          <a:bodyPr wrap="square" rtlCol="0">
            <a:spAutoFit/>
          </a:bodyPr>
          <a:lstStyle/>
          <a:p>
            <a:pPr algn="ctr"/>
            <a:r>
              <a:rPr lang="en-US" dirty="0"/>
              <a:t>&lt;use,1&gt;</a:t>
            </a:r>
          </a:p>
          <a:p>
            <a:pPr algn="ctr"/>
            <a:r>
              <a:rPr lang="en-US" dirty="0"/>
              <a:t>&lt;the,4&gt;</a:t>
            </a:r>
          </a:p>
          <a:p>
            <a:pPr algn="ctr"/>
            <a:r>
              <a:rPr lang="en-US" dirty="0"/>
              <a:t>&lt;most,3&gt;</a:t>
            </a:r>
          </a:p>
          <a:p>
            <a:pPr algn="ctr"/>
            <a:r>
              <a:rPr lang="en-US" dirty="0"/>
              <a:t>&lt;powerful,2&gt;</a:t>
            </a:r>
          </a:p>
          <a:p>
            <a:pPr algn="ctr"/>
            <a:r>
              <a:rPr lang="en-US" dirty="0"/>
              <a:t>&lt;hardware, 1&gt;</a:t>
            </a:r>
          </a:p>
          <a:p>
            <a:pPr algn="ctr"/>
            <a:r>
              <a:rPr lang="en-US" dirty="0"/>
              <a:t>&lt;programming,1&gt;</a:t>
            </a:r>
          </a:p>
          <a:p>
            <a:pPr algn="ctr"/>
            <a:r>
              <a:rPr lang="en-US" dirty="0"/>
              <a:t>&lt;systems,1&gt;</a:t>
            </a:r>
          </a:p>
          <a:p>
            <a:pPr algn="ctr"/>
            <a:r>
              <a:rPr lang="en-US" dirty="0"/>
              <a:t>&lt;and,2&gt;</a:t>
            </a:r>
          </a:p>
          <a:p>
            <a:pPr algn="ctr"/>
            <a:r>
              <a:rPr lang="en-US" dirty="0"/>
              <a:t>&lt;efficient,1&gt;</a:t>
            </a:r>
          </a:p>
          <a:p>
            <a:pPr algn="ctr"/>
            <a:r>
              <a:rPr lang="en-US" dirty="0"/>
              <a:t>&lt;algorithms,1&gt;</a:t>
            </a:r>
          </a:p>
          <a:p>
            <a:pPr algn="ctr"/>
            <a:r>
              <a:rPr lang="en-US" dirty="0"/>
              <a:t>&lt;to,1&gt;</a:t>
            </a:r>
          </a:p>
          <a:p>
            <a:pPr algn="ctr"/>
            <a:r>
              <a:rPr lang="en-US" dirty="0"/>
              <a:t>&lt;solve,1&gt;</a:t>
            </a:r>
          </a:p>
          <a:p>
            <a:pPr algn="ctr"/>
            <a:r>
              <a:rPr lang="en-US" dirty="0"/>
              <a:t>&lt;problems,1&gt;</a:t>
            </a:r>
          </a:p>
        </p:txBody>
      </p:sp>
    </p:spTree>
    <p:extLst>
      <p:ext uri="{BB962C8B-B14F-4D97-AF65-F5344CB8AC3E}">
        <p14:creationId xmlns:p14="http://schemas.microsoft.com/office/powerpoint/2010/main" val="187202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67FE3-272D-C438-AECB-B1A526B22F3F}"/>
              </a:ext>
            </a:extLst>
          </p:cNvPr>
          <p:cNvSpPr txBox="1"/>
          <p:nvPr/>
        </p:nvSpPr>
        <p:spPr>
          <a:xfrm>
            <a:off x="166255" y="286327"/>
            <a:ext cx="11720945" cy="646331"/>
          </a:xfrm>
          <a:prstGeom prst="rect">
            <a:avLst/>
          </a:prstGeom>
          <a:noFill/>
        </p:spPr>
        <p:txBody>
          <a:bodyPr wrap="square" rtlCol="0">
            <a:spAutoFit/>
          </a:bodyPr>
          <a:lstStyle/>
          <a:p>
            <a:r>
              <a:rPr lang="en-US" dirty="0"/>
              <a:t>“use the most powerful hardware, the most powerful programming systems, and the most efficient algorithms to solve problems in science, commerce, healthcare, government, the humanities, and many other fields of human endeavor.”</a:t>
            </a:r>
          </a:p>
        </p:txBody>
      </p:sp>
      <p:sp>
        <p:nvSpPr>
          <p:cNvPr id="3" name="Rectangle 2">
            <a:extLst>
              <a:ext uri="{FF2B5EF4-FFF2-40B4-BE49-F238E27FC236}">
                <a16:creationId xmlns:a16="http://schemas.microsoft.com/office/drawing/2014/main" id="{7EF658CB-1CD0-944A-B1EF-E7BC69C5D88F}"/>
              </a:ext>
            </a:extLst>
          </p:cNvPr>
          <p:cNvSpPr/>
          <p:nvPr/>
        </p:nvSpPr>
        <p:spPr>
          <a:xfrm>
            <a:off x="1727200" y="2741815"/>
            <a:ext cx="1274792" cy="37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1</a:t>
            </a:r>
          </a:p>
        </p:txBody>
      </p:sp>
      <p:sp>
        <p:nvSpPr>
          <p:cNvPr id="4" name="Rectangle 3">
            <a:extLst>
              <a:ext uri="{FF2B5EF4-FFF2-40B4-BE49-F238E27FC236}">
                <a16:creationId xmlns:a16="http://schemas.microsoft.com/office/drawing/2014/main" id="{8062A581-D6B0-4449-FCC3-CFE53C7918C0}"/>
              </a:ext>
            </a:extLst>
          </p:cNvPr>
          <p:cNvSpPr/>
          <p:nvPr/>
        </p:nvSpPr>
        <p:spPr>
          <a:xfrm>
            <a:off x="1727200" y="3206812"/>
            <a:ext cx="1274792" cy="375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2</a:t>
            </a:r>
          </a:p>
        </p:txBody>
      </p:sp>
      <p:sp>
        <p:nvSpPr>
          <p:cNvPr id="5" name="Rectangle 4">
            <a:extLst>
              <a:ext uri="{FF2B5EF4-FFF2-40B4-BE49-F238E27FC236}">
                <a16:creationId xmlns:a16="http://schemas.microsoft.com/office/drawing/2014/main" id="{E090D8E5-FEBF-90F3-038F-F95DA22146FE}"/>
              </a:ext>
            </a:extLst>
          </p:cNvPr>
          <p:cNvSpPr/>
          <p:nvPr/>
        </p:nvSpPr>
        <p:spPr>
          <a:xfrm>
            <a:off x="1727200" y="3668846"/>
            <a:ext cx="1274792" cy="375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3</a:t>
            </a:r>
          </a:p>
        </p:txBody>
      </p:sp>
      <p:sp>
        <p:nvSpPr>
          <p:cNvPr id="6" name="Rectangle 5">
            <a:extLst>
              <a:ext uri="{FF2B5EF4-FFF2-40B4-BE49-F238E27FC236}">
                <a16:creationId xmlns:a16="http://schemas.microsoft.com/office/drawing/2014/main" id="{34CA67CD-3E54-820A-BF88-6E701CA0CEF0}"/>
              </a:ext>
            </a:extLst>
          </p:cNvPr>
          <p:cNvSpPr/>
          <p:nvPr/>
        </p:nvSpPr>
        <p:spPr>
          <a:xfrm>
            <a:off x="1727200" y="4130881"/>
            <a:ext cx="1274792" cy="3757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Task 4</a:t>
            </a:r>
          </a:p>
        </p:txBody>
      </p:sp>
      <p:sp>
        <p:nvSpPr>
          <p:cNvPr id="7" name="Rectangle 6">
            <a:extLst>
              <a:ext uri="{FF2B5EF4-FFF2-40B4-BE49-F238E27FC236}">
                <a16:creationId xmlns:a16="http://schemas.microsoft.com/office/drawing/2014/main" id="{C05CD3C4-45F9-1EEF-C36D-E3220DB7AD69}"/>
              </a:ext>
            </a:extLst>
          </p:cNvPr>
          <p:cNvSpPr/>
          <p:nvPr/>
        </p:nvSpPr>
        <p:spPr>
          <a:xfrm>
            <a:off x="4821208" y="2744861"/>
            <a:ext cx="1274792" cy="177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by keys</a:t>
            </a:r>
          </a:p>
        </p:txBody>
      </p:sp>
      <p:sp>
        <p:nvSpPr>
          <p:cNvPr id="8" name="Rectangle 7">
            <a:extLst>
              <a:ext uri="{FF2B5EF4-FFF2-40B4-BE49-F238E27FC236}">
                <a16:creationId xmlns:a16="http://schemas.microsoft.com/office/drawing/2014/main" id="{EFCC514E-7D1F-0AD1-15C1-1475637BCB18}"/>
              </a:ext>
            </a:extLst>
          </p:cNvPr>
          <p:cNvSpPr/>
          <p:nvPr/>
        </p:nvSpPr>
        <p:spPr>
          <a:xfrm>
            <a:off x="7915216" y="1018964"/>
            <a:ext cx="1772248" cy="3786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1</a:t>
            </a:r>
          </a:p>
        </p:txBody>
      </p:sp>
      <p:sp>
        <p:nvSpPr>
          <p:cNvPr id="9" name="Rectangle 8">
            <a:extLst>
              <a:ext uri="{FF2B5EF4-FFF2-40B4-BE49-F238E27FC236}">
                <a16:creationId xmlns:a16="http://schemas.microsoft.com/office/drawing/2014/main" id="{1860429F-5DF7-CD04-4377-B60E11840DA0}"/>
              </a:ext>
            </a:extLst>
          </p:cNvPr>
          <p:cNvSpPr/>
          <p:nvPr/>
        </p:nvSpPr>
        <p:spPr>
          <a:xfrm>
            <a:off x="7915216" y="1483961"/>
            <a:ext cx="1772248" cy="37359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Task 2</a:t>
            </a:r>
          </a:p>
        </p:txBody>
      </p:sp>
      <p:sp>
        <p:nvSpPr>
          <p:cNvPr id="14" name="TextBox 13">
            <a:extLst>
              <a:ext uri="{FF2B5EF4-FFF2-40B4-BE49-F238E27FC236}">
                <a16:creationId xmlns:a16="http://schemas.microsoft.com/office/drawing/2014/main" id="{9E94236E-111A-2E9B-B8BE-1A6EE0D4876E}"/>
              </a:ext>
            </a:extLst>
          </p:cNvPr>
          <p:cNvSpPr txBox="1"/>
          <p:nvPr/>
        </p:nvSpPr>
        <p:spPr>
          <a:xfrm>
            <a:off x="6096000" y="1519293"/>
            <a:ext cx="1905480" cy="3416320"/>
          </a:xfrm>
          <a:prstGeom prst="rect">
            <a:avLst/>
          </a:prstGeom>
          <a:noFill/>
        </p:spPr>
        <p:txBody>
          <a:bodyPr wrap="square" rtlCol="0">
            <a:spAutoFit/>
          </a:bodyPr>
          <a:lstStyle/>
          <a:p>
            <a:pPr algn="ctr"/>
            <a:r>
              <a:rPr lang="en-US" dirty="0"/>
              <a:t>&lt;in,1&gt;</a:t>
            </a:r>
          </a:p>
          <a:p>
            <a:pPr algn="ctr"/>
            <a:r>
              <a:rPr lang="en-US" dirty="0"/>
              <a:t>&lt;science,1&gt;</a:t>
            </a:r>
          </a:p>
          <a:p>
            <a:pPr algn="ctr"/>
            <a:r>
              <a:rPr lang="en-US" dirty="0"/>
              <a:t>&lt;commerce,1&gt;</a:t>
            </a:r>
          </a:p>
          <a:p>
            <a:pPr algn="ctr"/>
            <a:r>
              <a:rPr lang="en-US" dirty="0"/>
              <a:t>&lt;healthcare,1&gt;</a:t>
            </a:r>
          </a:p>
          <a:p>
            <a:pPr algn="ctr"/>
            <a:r>
              <a:rPr lang="en-US" dirty="0"/>
              <a:t>&lt;government, 1&gt;</a:t>
            </a:r>
          </a:p>
          <a:p>
            <a:pPr algn="ctr"/>
            <a:r>
              <a:rPr lang="en-US" dirty="0"/>
              <a:t>&lt;humanities,1&gt;</a:t>
            </a:r>
          </a:p>
          <a:p>
            <a:pPr algn="ctr"/>
            <a:r>
              <a:rPr lang="en-US" dirty="0"/>
              <a:t>&lt;many,1&gt;</a:t>
            </a:r>
          </a:p>
          <a:p>
            <a:pPr algn="ctr"/>
            <a:r>
              <a:rPr lang="en-US" dirty="0"/>
              <a:t>&lt;other,1&gt;</a:t>
            </a:r>
          </a:p>
          <a:p>
            <a:pPr algn="ctr"/>
            <a:r>
              <a:rPr lang="en-US" dirty="0"/>
              <a:t>&lt;fields,1&gt;</a:t>
            </a:r>
          </a:p>
          <a:p>
            <a:pPr algn="ctr"/>
            <a:r>
              <a:rPr lang="en-US" dirty="0"/>
              <a:t>&lt;of,1&gt;</a:t>
            </a:r>
          </a:p>
          <a:p>
            <a:pPr algn="ctr"/>
            <a:r>
              <a:rPr lang="en-US" dirty="0"/>
              <a:t>&lt;human,1&gt;</a:t>
            </a:r>
          </a:p>
          <a:p>
            <a:pPr algn="ctr"/>
            <a:r>
              <a:rPr lang="en-US" dirty="0"/>
              <a:t>&lt;endeavor,1&gt;</a:t>
            </a:r>
          </a:p>
        </p:txBody>
      </p:sp>
      <p:sp>
        <p:nvSpPr>
          <p:cNvPr id="12" name="TextBox 11">
            <a:extLst>
              <a:ext uri="{FF2B5EF4-FFF2-40B4-BE49-F238E27FC236}">
                <a16:creationId xmlns:a16="http://schemas.microsoft.com/office/drawing/2014/main" id="{A1C1FAD3-920D-F19E-5B84-340309BC62E7}"/>
              </a:ext>
            </a:extLst>
          </p:cNvPr>
          <p:cNvSpPr txBox="1"/>
          <p:nvPr/>
        </p:nvSpPr>
        <p:spPr>
          <a:xfrm>
            <a:off x="9805350" y="1519232"/>
            <a:ext cx="1905480" cy="3416320"/>
          </a:xfrm>
          <a:prstGeom prst="rect">
            <a:avLst/>
          </a:prstGeom>
          <a:noFill/>
        </p:spPr>
        <p:txBody>
          <a:bodyPr wrap="square" rtlCol="0">
            <a:spAutoFit/>
          </a:bodyPr>
          <a:lstStyle/>
          <a:p>
            <a:pPr algn="ctr"/>
            <a:r>
              <a:rPr lang="en-US" dirty="0"/>
              <a:t>&lt;in,1&gt;</a:t>
            </a:r>
          </a:p>
          <a:p>
            <a:pPr algn="ctr"/>
            <a:r>
              <a:rPr lang="en-US" dirty="0"/>
              <a:t>&lt;science,1&gt;</a:t>
            </a:r>
          </a:p>
          <a:p>
            <a:pPr algn="ctr"/>
            <a:r>
              <a:rPr lang="en-US" dirty="0"/>
              <a:t>&lt;commerce,1&gt;</a:t>
            </a:r>
          </a:p>
          <a:p>
            <a:pPr algn="ctr"/>
            <a:r>
              <a:rPr lang="en-US" dirty="0"/>
              <a:t>&lt;healthcare,1&gt;</a:t>
            </a:r>
          </a:p>
          <a:p>
            <a:pPr algn="ctr"/>
            <a:r>
              <a:rPr lang="en-US" dirty="0"/>
              <a:t>&lt;government, 1&gt;</a:t>
            </a:r>
          </a:p>
          <a:p>
            <a:pPr algn="ctr"/>
            <a:r>
              <a:rPr lang="en-US" dirty="0"/>
              <a:t>&lt;humanities,1&gt;</a:t>
            </a:r>
          </a:p>
          <a:p>
            <a:pPr algn="ctr"/>
            <a:r>
              <a:rPr lang="en-US" dirty="0"/>
              <a:t>&lt;many,1&gt;</a:t>
            </a:r>
          </a:p>
          <a:p>
            <a:pPr algn="ctr"/>
            <a:r>
              <a:rPr lang="en-US" dirty="0"/>
              <a:t>&lt;other,1&gt;</a:t>
            </a:r>
          </a:p>
          <a:p>
            <a:pPr algn="ctr"/>
            <a:r>
              <a:rPr lang="en-US" dirty="0"/>
              <a:t>&lt;fields,1&gt;</a:t>
            </a:r>
          </a:p>
          <a:p>
            <a:pPr algn="ctr"/>
            <a:r>
              <a:rPr lang="en-US" dirty="0"/>
              <a:t>&lt;of,1&gt;</a:t>
            </a:r>
          </a:p>
          <a:p>
            <a:pPr algn="ctr"/>
            <a:r>
              <a:rPr lang="en-US" dirty="0"/>
              <a:t>&lt;human,1&gt;</a:t>
            </a:r>
          </a:p>
          <a:p>
            <a:pPr algn="ctr"/>
            <a:r>
              <a:rPr lang="en-US" dirty="0"/>
              <a:t>&lt;endeavor,1&gt;</a:t>
            </a:r>
          </a:p>
        </p:txBody>
      </p:sp>
    </p:spTree>
    <p:extLst>
      <p:ext uri="{BB962C8B-B14F-4D97-AF65-F5344CB8AC3E}">
        <p14:creationId xmlns:p14="http://schemas.microsoft.com/office/powerpoint/2010/main" val="2241787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1158</Words>
  <Application>Microsoft Office PowerPoint</Application>
  <PresentationFormat>Widescreen</PresentationFormat>
  <Paragraphs>225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MapReduce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Example</dc:title>
  <dc:creator>Michael Olson2</dc:creator>
  <cp:lastModifiedBy>Michael Olson2</cp:lastModifiedBy>
  <cp:revision>1</cp:revision>
  <dcterms:created xsi:type="dcterms:W3CDTF">2023-08-29T01:04:15Z</dcterms:created>
  <dcterms:modified xsi:type="dcterms:W3CDTF">2023-08-29T01:31:25Z</dcterms:modified>
</cp:coreProperties>
</file>