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55d31090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55d31090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55d31090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55d31090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04350"/>
            <a:ext cx="8520600" cy="94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Washington DC Expansion?</a:t>
            </a:r>
            <a:endParaRPr sz="4800"/>
          </a:p>
        </p:txBody>
      </p:sp>
      <p:sp>
        <p:nvSpPr>
          <p:cNvPr id="55" name="Google Shape;55;p13"/>
          <p:cNvSpPr txBox="1"/>
          <p:nvPr>
            <p:ph idx="1" type="subTitle"/>
          </p:nvPr>
        </p:nvSpPr>
        <p:spPr>
          <a:xfrm>
            <a:off x="96825" y="1545450"/>
            <a:ext cx="5000400" cy="20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commercial real estate firm specializing in restaurant properties is interested in finding similar neighborhoods to up and coming "hipster" neighborhoods in Brooklyn, NY.  </a:t>
            </a:r>
            <a:endParaRPr/>
          </a:p>
        </p:txBody>
      </p:sp>
      <p:pic>
        <p:nvPicPr>
          <p:cNvPr id="56" name="Google Shape;56;p13"/>
          <p:cNvPicPr preferRelativeResize="0"/>
          <p:nvPr/>
        </p:nvPicPr>
        <p:blipFill>
          <a:blip r:embed="rId3">
            <a:alphaModFix/>
          </a:blip>
          <a:stretch>
            <a:fillRect/>
          </a:stretch>
        </p:blipFill>
        <p:spPr>
          <a:xfrm>
            <a:off x="5097224" y="2040925"/>
            <a:ext cx="3647700" cy="2429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How we did it</a:t>
            </a:r>
            <a:endParaRPr sz="4800"/>
          </a:p>
        </p:txBody>
      </p:sp>
      <p:sp>
        <p:nvSpPr>
          <p:cNvPr id="62" name="Google Shape;62;p14"/>
          <p:cNvSpPr txBox="1"/>
          <p:nvPr>
            <p:ph idx="1" type="body"/>
          </p:nvPr>
        </p:nvSpPr>
        <p:spPr>
          <a:xfrm>
            <a:off x="311700" y="1259300"/>
            <a:ext cx="5067900" cy="330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Foursquare API provided neighborhood business data which we gathered for each neighborhood.  </a:t>
            </a:r>
            <a:r>
              <a:rPr lang="en"/>
              <a:t>We looped through a Pandas dataframe containing the neighborhoods and corresponding geocoordinates.  We added the clustering column to our dataframe after applying the Kmeans Machine Learning algorithm.  We could then explore the dataframe to determine similar neighborhoods to the targets.</a:t>
            </a:r>
            <a:endParaRPr/>
          </a:p>
        </p:txBody>
      </p:sp>
      <p:pic>
        <p:nvPicPr>
          <p:cNvPr id="63" name="Google Shape;63;p14"/>
          <p:cNvPicPr preferRelativeResize="0"/>
          <p:nvPr/>
        </p:nvPicPr>
        <p:blipFill>
          <a:blip r:embed="rId3">
            <a:alphaModFix/>
          </a:blip>
          <a:stretch>
            <a:fillRect/>
          </a:stretch>
        </p:blipFill>
        <p:spPr>
          <a:xfrm>
            <a:off x="5574625" y="1259300"/>
            <a:ext cx="2343150" cy="2343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Washington DC is a great fit</a:t>
            </a:r>
            <a:endParaRPr sz="4800"/>
          </a:p>
        </p:txBody>
      </p:sp>
      <p:sp>
        <p:nvSpPr>
          <p:cNvPr id="69" name="Google Shape;69;p15"/>
          <p:cNvSpPr txBox="1"/>
          <p:nvPr>
            <p:ph idx="1" type="body"/>
          </p:nvPr>
        </p:nvSpPr>
        <p:spPr>
          <a:xfrm>
            <a:off x="311700" y="1528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Washington DC is definitely a good candidate for expansion.  The client has 74 options for neighborhoods that are similar Brooklyn neighborhoods.  Now is the time to drill down further into specific likes and dislikes for the neighborhood choice.  Accessibility to transportation, parking and costs will be explored further.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