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58" r:id="rId5"/>
    <p:sldId id="259" r:id="rId6"/>
    <p:sldId id="260" r:id="rId7"/>
    <p:sldId id="262" r:id="rId8"/>
    <p:sldId id="263" r:id="rId9"/>
    <p:sldId id="264" r:id="rId10"/>
    <p:sldId id="265" r:id="rId11"/>
    <p:sldId id="267" r:id="rId12"/>
    <p:sldId id="269" r:id="rId13"/>
    <p:sldId id="270" r:id="rId14"/>
    <p:sldId id="271" r:id="rId15"/>
    <p:sldId id="272" r:id="rId16"/>
    <p:sldId id="275"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102"/>
      </p:cViewPr>
      <p:guideLst/>
    </p:cSldViewPr>
  </p:slideViewPr>
  <p:notesTextViewPr>
    <p:cViewPr>
      <p:scale>
        <a:sx n="1" d="1"/>
        <a:sy n="1" d="1"/>
      </p:scale>
      <p:origin x="0" y="0"/>
    </p:cViewPr>
  </p:notesTextViewPr>
  <p:sorterViewPr>
    <p:cViewPr>
      <p:scale>
        <a:sx n="100" d="100"/>
        <a:sy n="100" d="100"/>
      </p:scale>
      <p:origin x="0" y="-5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7.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 Id="rId14" Type="http://schemas.openxmlformats.org/officeDocument/2006/relationships/image" Target="../media/image41.svg"/></Relationships>
</file>

<file path=ppt/diagrams/_rels/data8.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7.png"/><Relationship Id="rId7" Type="http://schemas.openxmlformats.org/officeDocument/2006/relationships/image" Target="../media/image25.png"/><Relationship Id="rId12" Type="http://schemas.openxmlformats.org/officeDocument/2006/relationships/image" Target="../media/image64.sv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11" Type="http://schemas.openxmlformats.org/officeDocument/2006/relationships/image" Target="../media/image63.png"/><Relationship Id="rId5" Type="http://schemas.openxmlformats.org/officeDocument/2006/relationships/image" Target="../media/image59.png"/><Relationship Id="rId10" Type="http://schemas.openxmlformats.org/officeDocument/2006/relationships/image" Target="../media/image62.svg"/><Relationship Id="rId4" Type="http://schemas.openxmlformats.org/officeDocument/2006/relationships/image" Target="../media/image58.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 Id="rId14" Type="http://schemas.openxmlformats.org/officeDocument/2006/relationships/image" Target="../media/image41.svg"/></Relationships>
</file>

<file path=ppt/diagrams/_rels/drawing8.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7.png"/><Relationship Id="rId7" Type="http://schemas.openxmlformats.org/officeDocument/2006/relationships/image" Target="../media/image25.png"/><Relationship Id="rId12" Type="http://schemas.openxmlformats.org/officeDocument/2006/relationships/image" Target="../media/image64.sv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11" Type="http://schemas.openxmlformats.org/officeDocument/2006/relationships/image" Target="../media/image63.png"/><Relationship Id="rId5" Type="http://schemas.openxmlformats.org/officeDocument/2006/relationships/image" Target="../media/image59.png"/><Relationship Id="rId10" Type="http://schemas.openxmlformats.org/officeDocument/2006/relationships/image" Target="../media/image62.svg"/><Relationship Id="rId4" Type="http://schemas.openxmlformats.org/officeDocument/2006/relationships/image" Target="../media/image58.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B5B13-1072-4E7E-9ED4-996BFE7F1FA1}"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F28070B-9B8A-4792-A241-A84976B58AD2}">
      <dgm:prSet/>
      <dgm:spPr/>
      <dgm:t>
        <a:bodyPr/>
        <a:lstStyle/>
        <a:p>
          <a:pPr>
            <a:lnSpc>
              <a:spcPct val="100000"/>
            </a:lnSpc>
            <a:defRPr cap="all"/>
          </a:pPr>
          <a:r>
            <a:rPr lang="en-US" b="1"/>
            <a:t>Introduction</a:t>
          </a:r>
          <a:endParaRPr lang="en-US"/>
        </a:p>
      </dgm:t>
    </dgm:pt>
    <dgm:pt modelId="{11A0671C-D632-4006-8738-7540288816F4}" type="parTrans" cxnId="{EAFF18A7-1F81-4B02-BAA0-1A00BB33E1E4}">
      <dgm:prSet/>
      <dgm:spPr/>
      <dgm:t>
        <a:bodyPr/>
        <a:lstStyle/>
        <a:p>
          <a:endParaRPr lang="en-US"/>
        </a:p>
      </dgm:t>
    </dgm:pt>
    <dgm:pt modelId="{13A36DAE-5649-4684-9EC0-38D211C752EF}" type="sibTrans" cxnId="{EAFF18A7-1F81-4B02-BAA0-1A00BB33E1E4}">
      <dgm:prSet/>
      <dgm:spPr/>
      <dgm:t>
        <a:bodyPr/>
        <a:lstStyle/>
        <a:p>
          <a:endParaRPr lang="en-US"/>
        </a:p>
      </dgm:t>
    </dgm:pt>
    <dgm:pt modelId="{118E2DF1-5D01-45EB-B18F-63A6D2AEDA59}">
      <dgm:prSet/>
      <dgm:spPr/>
      <dgm:t>
        <a:bodyPr/>
        <a:lstStyle/>
        <a:p>
          <a:pPr>
            <a:lnSpc>
              <a:spcPct val="100000"/>
            </a:lnSpc>
            <a:defRPr cap="all"/>
          </a:pPr>
          <a:r>
            <a:rPr lang="en-US" b="1"/>
            <a:t>Problem Statement</a:t>
          </a:r>
          <a:endParaRPr lang="en-US"/>
        </a:p>
      </dgm:t>
    </dgm:pt>
    <dgm:pt modelId="{DE6AF88C-B98D-4CAC-8858-0B044D5FD32D}" type="parTrans" cxnId="{D9CCDC22-E842-4512-97E2-1BB26F4A34D0}">
      <dgm:prSet/>
      <dgm:spPr/>
      <dgm:t>
        <a:bodyPr/>
        <a:lstStyle/>
        <a:p>
          <a:endParaRPr lang="en-US"/>
        </a:p>
      </dgm:t>
    </dgm:pt>
    <dgm:pt modelId="{A64544DB-6066-4F75-9074-96BE2B1C0965}" type="sibTrans" cxnId="{D9CCDC22-E842-4512-97E2-1BB26F4A34D0}">
      <dgm:prSet/>
      <dgm:spPr/>
      <dgm:t>
        <a:bodyPr/>
        <a:lstStyle/>
        <a:p>
          <a:endParaRPr lang="en-US"/>
        </a:p>
      </dgm:t>
    </dgm:pt>
    <dgm:pt modelId="{06B5BACA-F11B-4039-91DB-2DF30C17766A}">
      <dgm:prSet/>
      <dgm:spPr/>
      <dgm:t>
        <a:bodyPr/>
        <a:lstStyle/>
        <a:p>
          <a:pPr>
            <a:lnSpc>
              <a:spcPct val="100000"/>
            </a:lnSpc>
            <a:defRPr cap="all"/>
          </a:pPr>
          <a:r>
            <a:rPr lang="en-US" b="1" i="0"/>
            <a:t>Importance of Predicting the Uninsured Rate</a:t>
          </a:r>
          <a:endParaRPr lang="en-US"/>
        </a:p>
      </dgm:t>
    </dgm:pt>
    <dgm:pt modelId="{5572E444-010C-42B6-A8BD-C209C169C4E1}" type="parTrans" cxnId="{DEE91A8E-C998-4274-8905-8BD9BB7BB511}">
      <dgm:prSet/>
      <dgm:spPr/>
      <dgm:t>
        <a:bodyPr/>
        <a:lstStyle/>
        <a:p>
          <a:endParaRPr lang="en-US"/>
        </a:p>
      </dgm:t>
    </dgm:pt>
    <dgm:pt modelId="{705D9EF3-67CA-42F1-BF32-AEDD852DAFDA}" type="sibTrans" cxnId="{DEE91A8E-C998-4274-8905-8BD9BB7BB511}">
      <dgm:prSet/>
      <dgm:spPr/>
      <dgm:t>
        <a:bodyPr/>
        <a:lstStyle/>
        <a:p>
          <a:endParaRPr lang="en-US"/>
        </a:p>
      </dgm:t>
    </dgm:pt>
    <dgm:pt modelId="{75FD5475-CA85-4A4C-AE6C-330DB03EB37F}">
      <dgm:prSet/>
      <dgm:spPr/>
      <dgm:t>
        <a:bodyPr/>
        <a:lstStyle/>
        <a:p>
          <a:pPr>
            <a:lnSpc>
              <a:spcPct val="100000"/>
            </a:lnSpc>
            <a:defRPr cap="all"/>
          </a:pPr>
          <a:r>
            <a:rPr lang="en-US" b="1"/>
            <a:t>Dataset and Features</a:t>
          </a:r>
          <a:endParaRPr lang="en-US"/>
        </a:p>
      </dgm:t>
    </dgm:pt>
    <dgm:pt modelId="{BC317BC0-A162-4AEE-B399-DD2CF12DBF92}" type="parTrans" cxnId="{FCB549E5-EE99-4B41-91DD-D726EA8FC78D}">
      <dgm:prSet/>
      <dgm:spPr/>
      <dgm:t>
        <a:bodyPr/>
        <a:lstStyle/>
        <a:p>
          <a:endParaRPr lang="en-US"/>
        </a:p>
      </dgm:t>
    </dgm:pt>
    <dgm:pt modelId="{4EE95C3E-3000-4CAD-9E57-121E597F22EB}" type="sibTrans" cxnId="{FCB549E5-EE99-4B41-91DD-D726EA8FC78D}">
      <dgm:prSet/>
      <dgm:spPr/>
      <dgm:t>
        <a:bodyPr/>
        <a:lstStyle/>
        <a:p>
          <a:endParaRPr lang="en-US"/>
        </a:p>
      </dgm:t>
    </dgm:pt>
    <dgm:pt modelId="{1F6C915B-15E6-49E3-B1F6-13576FAE10EE}">
      <dgm:prSet/>
      <dgm:spPr/>
      <dgm:t>
        <a:bodyPr/>
        <a:lstStyle/>
        <a:p>
          <a:pPr>
            <a:lnSpc>
              <a:spcPct val="100000"/>
            </a:lnSpc>
            <a:defRPr cap="all"/>
          </a:pPr>
          <a:r>
            <a:rPr lang="en-US" b="1" i="0"/>
            <a:t>Objectives</a:t>
          </a:r>
          <a:endParaRPr lang="en-US"/>
        </a:p>
      </dgm:t>
    </dgm:pt>
    <dgm:pt modelId="{87C72442-AB8E-4937-BAA1-63AE7A5161C5}" type="parTrans" cxnId="{52A186E6-A1C4-4D1C-9F1C-07ED5636B7CB}">
      <dgm:prSet/>
      <dgm:spPr/>
      <dgm:t>
        <a:bodyPr/>
        <a:lstStyle/>
        <a:p>
          <a:endParaRPr lang="en-US"/>
        </a:p>
      </dgm:t>
    </dgm:pt>
    <dgm:pt modelId="{DEF1B528-E1FD-4815-8DB4-94A7A59AF83A}" type="sibTrans" cxnId="{52A186E6-A1C4-4D1C-9F1C-07ED5636B7CB}">
      <dgm:prSet/>
      <dgm:spPr/>
      <dgm:t>
        <a:bodyPr/>
        <a:lstStyle/>
        <a:p>
          <a:endParaRPr lang="en-US"/>
        </a:p>
      </dgm:t>
    </dgm:pt>
    <dgm:pt modelId="{A375C54A-41EC-4D38-9EF9-81AA187E1956}">
      <dgm:prSet/>
      <dgm:spPr/>
      <dgm:t>
        <a:bodyPr/>
        <a:lstStyle/>
        <a:p>
          <a:pPr>
            <a:lnSpc>
              <a:spcPct val="100000"/>
            </a:lnSpc>
            <a:defRPr cap="all"/>
          </a:pPr>
          <a:r>
            <a:rPr lang="en-US" b="1" i="0"/>
            <a:t>Methodology</a:t>
          </a:r>
          <a:endParaRPr lang="en-US"/>
        </a:p>
      </dgm:t>
    </dgm:pt>
    <dgm:pt modelId="{ABC3FB56-7C1E-42DC-B37A-7DCFB844B33E}" type="parTrans" cxnId="{5486976B-8A23-4557-B0AE-0BC0B4CFE7EF}">
      <dgm:prSet/>
      <dgm:spPr/>
      <dgm:t>
        <a:bodyPr/>
        <a:lstStyle/>
        <a:p>
          <a:endParaRPr lang="en-US"/>
        </a:p>
      </dgm:t>
    </dgm:pt>
    <dgm:pt modelId="{EF29ACCF-E36D-47C4-A03D-74C5710D0A96}" type="sibTrans" cxnId="{5486976B-8A23-4557-B0AE-0BC0B4CFE7EF}">
      <dgm:prSet/>
      <dgm:spPr/>
      <dgm:t>
        <a:bodyPr/>
        <a:lstStyle/>
        <a:p>
          <a:endParaRPr lang="en-US"/>
        </a:p>
      </dgm:t>
    </dgm:pt>
    <dgm:pt modelId="{A4684D98-4E8A-4390-AEE4-59BA9AB9BE69}">
      <dgm:prSet/>
      <dgm:spPr/>
      <dgm:t>
        <a:bodyPr/>
        <a:lstStyle/>
        <a:p>
          <a:pPr>
            <a:lnSpc>
              <a:spcPct val="100000"/>
            </a:lnSpc>
            <a:defRPr cap="all"/>
          </a:pPr>
          <a:r>
            <a:rPr lang="en-US" b="1"/>
            <a:t>Conclusion</a:t>
          </a:r>
          <a:endParaRPr lang="en-US"/>
        </a:p>
      </dgm:t>
    </dgm:pt>
    <dgm:pt modelId="{10E85843-E802-4A68-AF40-AF3DD10C1F20}" type="parTrans" cxnId="{F6ECA645-0E94-41B4-BF05-06F77E41582F}">
      <dgm:prSet/>
      <dgm:spPr/>
      <dgm:t>
        <a:bodyPr/>
        <a:lstStyle/>
        <a:p>
          <a:endParaRPr lang="en-US"/>
        </a:p>
      </dgm:t>
    </dgm:pt>
    <dgm:pt modelId="{DDC60C4A-9D68-4CD1-8789-67557ECA529B}" type="sibTrans" cxnId="{F6ECA645-0E94-41B4-BF05-06F77E41582F}">
      <dgm:prSet/>
      <dgm:spPr/>
      <dgm:t>
        <a:bodyPr/>
        <a:lstStyle/>
        <a:p>
          <a:endParaRPr lang="en-US"/>
        </a:p>
      </dgm:t>
    </dgm:pt>
    <dgm:pt modelId="{D783E9C4-EABE-4965-8691-6F77CEEC291B}" type="pres">
      <dgm:prSet presAssocID="{6B5B5B13-1072-4E7E-9ED4-996BFE7F1FA1}" presName="root" presStyleCnt="0">
        <dgm:presLayoutVars>
          <dgm:dir/>
          <dgm:resizeHandles val="exact"/>
        </dgm:presLayoutVars>
      </dgm:prSet>
      <dgm:spPr/>
    </dgm:pt>
    <dgm:pt modelId="{A6DF98C5-9EFE-4195-899E-3587C2065A42}" type="pres">
      <dgm:prSet presAssocID="{CF28070B-9B8A-4792-A241-A84976B58AD2}" presName="compNode" presStyleCnt="0"/>
      <dgm:spPr/>
    </dgm:pt>
    <dgm:pt modelId="{A6E56651-D57C-4C72-BCC4-1F0F33AE4743}" type="pres">
      <dgm:prSet presAssocID="{CF28070B-9B8A-4792-A241-A84976B58AD2}" presName="iconBgRect" presStyleLbl="bgShp" presStyleIdx="0" presStyleCnt="7"/>
      <dgm:spPr>
        <a:prstGeom prst="round2DiagRect">
          <a:avLst>
            <a:gd name="adj1" fmla="val 29727"/>
            <a:gd name="adj2" fmla="val 0"/>
          </a:avLst>
        </a:prstGeom>
      </dgm:spPr>
    </dgm:pt>
    <dgm:pt modelId="{56268FFD-89D5-4C51-9B23-E51F768705FB}" type="pres">
      <dgm:prSet presAssocID="{CF28070B-9B8A-4792-A241-A84976B58AD2}"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F03D661-5DAE-4222-AB49-AEC9CB8619AC}" type="pres">
      <dgm:prSet presAssocID="{CF28070B-9B8A-4792-A241-A84976B58AD2}" presName="spaceRect" presStyleCnt="0"/>
      <dgm:spPr/>
    </dgm:pt>
    <dgm:pt modelId="{30A8B099-50C5-4591-B800-375218D15EF9}" type="pres">
      <dgm:prSet presAssocID="{CF28070B-9B8A-4792-A241-A84976B58AD2}" presName="textRect" presStyleLbl="revTx" presStyleIdx="0" presStyleCnt="7">
        <dgm:presLayoutVars>
          <dgm:chMax val="1"/>
          <dgm:chPref val="1"/>
        </dgm:presLayoutVars>
      </dgm:prSet>
      <dgm:spPr/>
    </dgm:pt>
    <dgm:pt modelId="{5B7326BC-89C3-4858-A28D-BFA487B7FEBB}" type="pres">
      <dgm:prSet presAssocID="{13A36DAE-5649-4684-9EC0-38D211C752EF}" presName="sibTrans" presStyleCnt="0"/>
      <dgm:spPr/>
    </dgm:pt>
    <dgm:pt modelId="{A9990DAA-9927-427D-BFC5-53A4C7523849}" type="pres">
      <dgm:prSet presAssocID="{118E2DF1-5D01-45EB-B18F-63A6D2AEDA59}" presName="compNode" presStyleCnt="0"/>
      <dgm:spPr/>
    </dgm:pt>
    <dgm:pt modelId="{C1EFCCDE-7303-4C4D-948F-449216DCCA2B}" type="pres">
      <dgm:prSet presAssocID="{118E2DF1-5D01-45EB-B18F-63A6D2AEDA59}" presName="iconBgRect" presStyleLbl="bgShp" presStyleIdx="1" presStyleCnt="7"/>
      <dgm:spPr>
        <a:prstGeom prst="round2DiagRect">
          <a:avLst>
            <a:gd name="adj1" fmla="val 29727"/>
            <a:gd name="adj2" fmla="val 0"/>
          </a:avLst>
        </a:prstGeom>
      </dgm:spPr>
    </dgm:pt>
    <dgm:pt modelId="{EDA79998-D1C0-4585-8E04-CA919147FA72}" type="pres">
      <dgm:prSet presAssocID="{118E2DF1-5D01-45EB-B18F-63A6D2AEDA5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4F7CF64-1929-4A33-A7B5-AD76F36C51E0}" type="pres">
      <dgm:prSet presAssocID="{118E2DF1-5D01-45EB-B18F-63A6D2AEDA59}" presName="spaceRect" presStyleCnt="0"/>
      <dgm:spPr/>
    </dgm:pt>
    <dgm:pt modelId="{CD44F33D-5D43-434B-86F1-8041BB470014}" type="pres">
      <dgm:prSet presAssocID="{118E2DF1-5D01-45EB-B18F-63A6D2AEDA59}" presName="textRect" presStyleLbl="revTx" presStyleIdx="1" presStyleCnt="7">
        <dgm:presLayoutVars>
          <dgm:chMax val="1"/>
          <dgm:chPref val="1"/>
        </dgm:presLayoutVars>
      </dgm:prSet>
      <dgm:spPr/>
    </dgm:pt>
    <dgm:pt modelId="{7B146A21-356E-4B24-AD03-3FC7C8D00CBF}" type="pres">
      <dgm:prSet presAssocID="{A64544DB-6066-4F75-9074-96BE2B1C0965}" presName="sibTrans" presStyleCnt="0"/>
      <dgm:spPr/>
    </dgm:pt>
    <dgm:pt modelId="{2748201B-1172-45AE-AA94-DCC08E197830}" type="pres">
      <dgm:prSet presAssocID="{06B5BACA-F11B-4039-91DB-2DF30C17766A}" presName="compNode" presStyleCnt="0"/>
      <dgm:spPr/>
    </dgm:pt>
    <dgm:pt modelId="{98DB6EAA-484B-4B1D-95E4-36DBE3DA5A70}" type="pres">
      <dgm:prSet presAssocID="{06B5BACA-F11B-4039-91DB-2DF30C17766A}" presName="iconBgRect" presStyleLbl="bgShp" presStyleIdx="2" presStyleCnt="7"/>
      <dgm:spPr>
        <a:prstGeom prst="round2DiagRect">
          <a:avLst>
            <a:gd name="adj1" fmla="val 29727"/>
            <a:gd name="adj2" fmla="val 0"/>
          </a:avLst>
        </a:prstGeom>
      </dgm:spPr>
    </dgm:pt>
    <dgm:pt modelId="{C0BDF85C-83CC-4CA7-9DB5-DE4858E736CB}" type="pres">
      <dgm:prSet presAssocID="{06B5BACA-F11B-4039-91DB-2DF30C17766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2548430D-07E5-4A82-B8CE-EE869385CB42}" type="pres">
      <dgm:prSet presAssocID="{06B5BACA-F11B-4039-91DB-2DF30C17766A}" presName="spaceRect" presStyleCnt="0"/>
      <dgm:spPr/>
    </dgm:pt>
    <dgm:pt modelId="{5C43B12D-CBD8-45AE-93DD-8798005541CD}" type="pres">
      <dgm:prSet presAssocID="{06B5BACA-F11B-4039-91DB-2DF30C17766A}" presName="textRect" presStyleLbl="revTx" presStyleIdx="2" presStyleCnt="7">
        <dgm:presLayoutVars>
          <dgm:chMax val="1"/>
          <dgm:chPref val="1"/>
        </dgm:presLayoutVars>
      </dgm:prSet>
      <dgm:spPr/>
    </dgm:pt>
    <dgm:pt modelId="{2CCE9967-2E5F-420D-A056-92432B0A53D8}" type="pres">
      <dgm:prSet presAssocID="{705D9EF3-67CA-42F1-BF32-AEDD852DAFDA}" presName="sibTrans" presStyleCnt="0"/>
      <dgm:spPr/>
    </dgm:pt>
    <dgm:pt modelId="{0E855628-1B04-487D-83E8-7E3BCF4DAD81}" type="pres">
      <dgm:prSet presAssocID="{75FD5475-CA85-4A4C-AE6C-330DB03EB37F}" presName="compNode" presStyleCnt="0"/>
      <dgm:spPr/>
    </dgm:pt>
    <dgm:pt modelId="{F7B8659E-29CF-4372-BFF6-E7B370D32D18}" type="pres">
      <dgm:prSet presAssocID="{75FD5475-CA85-4A4C-AE6C-330DB03EB37F}" presName="iconBgRect" presStyleLbl="bgShp" presStyleIdx="3" presStyleCnt="7"/>
      <dgm:spPr>
        <a:prstGeom prst="round2DiagRect">
          <a:avLst>
            <a:gd name="adj1" fmla="val 29727"/>
            <a:gd name="adj2" fmla="val 0"/>
          </a:avLst>
        </a:prstGeom>
      </dgm:spPr>
    </dgm:pt>
    <dgm:pt modelId="{B1513430-A01F-45F3-8D79-2F3DB74D7482}" type="pres">
      <dgm:prSet presAssocID="{75FD5475-CA85-4A4C-AE6C-330DB03EB37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71A12F18-B65C-4197-AA26-7A1BED191248}" type="pres">
      <dgm:prSet presAssocID="{75FD5475-CA85-4A4C-AE6C-330DB03EB37F}" presName="spaceRect" presStyleCnt="0"/>
      <dgm:spPr/>
    </dgm:pt>
    <dgm:pt modelId="{F2BB5B3A-F09A-4134-9A08-324E90144D6B}" type="pres">
      <dgm:prSet presAssocID="{75FD5475-CA85-4A4C-AE6C-330DB03EB37F}" presName="textRect" presStyleLbl="revTx" presStyleIdx="3" presStyleCnt="7">
        <dgm:presLayoutVars>
          <dgm:chMax val="1"/>
          <dgm:chPref val="1"/>
        </dgm:presLayoutVars>
      </dgm:prSet>
      <dgm:spPr/>
    </dgm:pt>
    <dgm:pt modelId="{C29E7C46-A463-4A33-93FA-FA95EDA5793C}" type="pres">
      <dgm:prSet presAssocID="{4EE95C3E-3000-4CAD-9E57-121E597F22EB}" presName="sibTrans" presStyleCnt="0"/>
      <dgm:spPr/>
    </dgm:pt>
    <dgm:pt modelId="{139D1FD7-A29D-4075-A3AE-5D5BB32B173D}" type="pres">
      <dgm:prSet presAssocID="{1F6C915B-15E6-49E3-B1F6-13576FAE10EE}" presName="compNode" presStyleCnt="0"/>
      <dgm:spPr/>
    </dgm:pt>
    <dgm:pt modelId="{C31D80B8-799B-484B-8FDD-A755AE7A8DBE}" type="pres">
      <dgm:prSet presAssocID="{1F6C915B-15E6-49E3-B1F6-13576FAE10EE}" presName="iconBgRect" presStyleLbl="bgShp" presStyleIdx="4" presStyleCnt="7"/>
      <dgm:spPr>
        <a:prstGeom prst="round2DiagRect">
          <a:avLst>
            <a:gd name="adj1" fmla="val 29727"/>
            <a:gd name="adj2" fmla="val 0"/>
          </a:avLst>
        </a:prstGeom>
      </dgm:spPr>
    </dgm:pt>
    <dgm:pt modelId="{51E10942-CBB5-4BE8-9B12-8A370DC83305}" type="pres">
      <dgm:prSet presAssocID="{1F6C915B-15E6-49E3-B1F6-13576FAE10EE}"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Checklist"/>
        </a:ext>
      </dgm:extLst>
    </dgm:pt>
    <dgm:pt modelId="{BDFD140E-3DE8-453F-971F-945D034DF4F7}" type="pres">
      <dgm:prSet presAssocID="{1F6C915B-15E6-49E3-B1F6-13576FAE10EE}" presName="spaceRect" presStyleCnt="0"/>
      <dgm:spPr/>
    </dgm:pt>
    <dgm:pt modelId="{C85A22B2-FECE-437D-96E3-DC46C9FBF15A}" type="pres">
      <dgm:prSet presAssocID="{1F6C915B-15E6-49E3-B1F6-13576FAE10EE}" presName="textRect" presStyleLbl="revTx" presStyleIdx="4" presStyleCnt="7">
        <dgm:presLayoutVars>
          <dgm:chMax val="1"/>
          <dgm:chPref val="1"/>
        </dgm:presLayoutVars>
      </dgm:prSet>
      <dgm:spPr/>
    </dgm:pt>
    <dgm:pt modelId="{680FBD41-8A0F-44CE-B952-62A90D9171C8}" type="pres">
      <dgm:prSet presAssocID="{DEF1B528-E1FD-4815-8DB4-94A7A59AF83A}" presName="sibTrans" presStyleCnt="0"/>
      <dgm:spPr/>
    </dgm:pt>
    <dgm:pt modelId="{8825C76A-633B-48A0-A258-E95B1878EA63}" type="pres">
      <dgm:prSet presAssocID="{A375C54A-41EC-4D38-9EF9-81AA187E1956}" presName="compNode" presStyleCnt="0"/>
      <dgm:spPr/>
    </dgm:pt>
    <dgm:pt modelId="{2818A77A-F5A5-455A-8E5B-B1E35156F098}" type="pres">
      <dgm:prSet presAssocID="{A375C54A-41EC-4D38-9EF9-81AA187E1956}" presName="iconBgRect" presStyleLbl="bgShp" presStyleIdx="5" presStyleCnt="7"/>
      <dgm:spPr>
        <a:prstGeom prst="round2DiagRect">
          <a:avLst>
            <a:gd name="adj1" fmla="val 29727"/>
            <a:gd name="adj2" fmla="val 0"/>
          </a:avLst>
        </a:prstGeom>
      </dgm:spPr>
    </dgm:pt>
    <dgm:pt modelId="{DFBA857C-D4CA-48F5-9FE0-FDC03CFC00AD}" type="pres">
      <dgm:prSet presAssocID="{A375C54A-41EC-4D38-9EF9-81AA187E1956}"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ED0AB305-8061-4CAD-B768-55B93A813DD1}" type="pres">
      <dgm:prSet presAssocID="{A375C54A-41EC-4D38-9EF9-81AA187E1956}" presName="spaceRect" presStyleCnt="0"/>
      <dgm:spPr/>
    </dgm:pt>
    <dgm:pt modelId="{88B2734C-7CCF-4C3B-8F8F-E184406184CE}" type="pres">
      <dgm:prSet presAssocID="{A375C54A-41EC-4D38-9EF9-81AA187E1956}" presName="textRect" presStyleLbl="revTx" presStyleIdx="5" presStyleCnt="7">
        <dgm:presLayoutVars>
          <dgm:chMax val="1"/>
          <dgm:chPref val="1"/>
        </dgm:presLayoutVars>
      </dgm:prSet>
      <dgm:spPr/>
    </dgm:pt>
    <dgm:pt modelId="{2CD3E965-5D4F-4385-B045-25B465F75392}" type="pres">
      <dgm:prSet presAssocID="{EF29ACCF-E36D-47C4-A03D-74C5710D0A96}" presName="sibTrans" presStyleCnt="0"/>
      <dgm:spPr/>
    </dgm:pt>
    <dgm:pt modelId="{A46A0632-C2FF-4F71-8121-9F25C77AA3A6}" type="pres">
      <dgm:prSet presAssocID="{A4684D98-4E8A-4390-AEE4-59BA9AB9BE69}" presName="compNode" presStyleCnt="0"/>
      <dgm:spPr/>
    </dgm:pt>
    <dgm:pt modelId="{4FCFE373-DF51-42A9-A38B-2E7103F99BBC}" type="pres">
      <dgm:prSet presAssocID="{A4684D98-4E8A-4390-AEE4-59BA9AB9BE69}" presName="iconBgRect" presStyleLbl="bgShp" presStyleIdx="6" presStyleCnt="7"/>
      <dgm:spPr>
        <a:prstGeom prst="round2DiagRect">
          <a:avLst>
            <a:gd name="adj1" fmla="val 29727"/>
            <a:gd name="adj2" fmla="val 0"/>
          </a:avLst>
        </a:prstGeom>
      </dgm:spPr>
    </dgm:pt>
    <dgm:pt modelId="{1544EBB9-F2ED-40C8-B59A-128EA1D0D282}" type="pres">
      <dgm:prSet presAssocID="{A4684D98-4E8A-4390-AEE4-59BA9AB9BE6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vel"/>
        </a:ext>
      </dgm:extLst>
    </dgm:pt>
    <dgm:pt modelId="{1E901950-5291-4212-A7F5-89D2D958A1DE}" type="pres">
      <dgm:prSet presAssocID="{A4684D98-4E8A-4390-AEE4-59BA9AB9BE69}" presName="spaceRect" presStyleCnt="0"/>
      <dgm:spPr/>
    </dgm:pt>
    <dgm:pt modelId="{A017FD03-47A9-430D-9743-0910199B076A}" type="pres">
      <dgm:prSet presAssocID="{A4684D98-4E8A-4390-AEE4-59BA9AB9BE69}" presName="textRect" presStyleLbl="revTx" presStyleIdx="6" presStyleCnt="7">
        <dgm:presLayoutVars>
          <dgm:chMax val="1"/>
          <dgm:chPref val="1"/>
        </dgm:presLayoutVars>
      </dgm:prSet>
      <dgm:spPr/>
    </dgm:pt>
  </dgm:ptLst>
  <dgm:cxnLst>
    <dgm:cxn modelId="{D9CCDC22-E842-4512-97E2-1BB26F4A34D0}" srcId="{6B5B5B13-1072-4E7E-9ED4-996BFE7F1FA1}" destId="{118E2DF1-5D01-45EB-B18F-63A6D2AEDA59}" srcOrd="1" destOrd="0" parTransId="{DE6AF88C-B98D-4CAC-8858-0B044D5FD32D}" sibTransId="{A64544DB-6066-4F75-9074-96BE2B1C0965}"/>
    <dgm:cxn modelId="{7B85A333-CE21-491C-9329-910F2D1E0EF3}" type="presOf" srcId="{118E2DF1-5D01-45EB-B18F-63A6D2AEDA59}" destId="{CD44F33D-5D43-434B-86F1-8041BB470014}" srcOrd="0" destOrd="0" presId="urn:microsoft.com/office/officeart/2018/5/layout/IconLeafLabelList"/>
    <dgm:cxn modelId="{F6ECA645-0E94-41B4-BF05-06F77E41582F}" srcId="{6B5B5B13-1072-4E7E-9ED4-996BFE7F1FA1}" destId="{A4684D98-4E8A-4390-AEE4-59BA9AB9BE69}" srcOrd="6" destOrd="0" parTransId="{10E85843-E802-4A68-AF40-AF3DD10C1F20}" sibTransId="{DDC60C4A-9D68-4CD1-8789-67557ECA529B}"/>
    <dgm:cxn modelId="{5486976B-8A23-4557-B0AE-0BC0B4CFE7EF}" srcId="{6B5B5B13-1072-4E7E-9ED4-996BFE7F1FA1}" destId="{A375C54A-41EC-4D38-9EF9-81AA187E1956}" srcOrd="5" destOrd="0" parTransId="{ABC3FB56-7C1E-42DC-B37A-7DCFB844B33E}" sibTransId="{EF29ACCF-E36D-47C4-A03D-74C5710D0A96}"/>
    <dgm:cxn modelId="{68831371-2BB3-4172-AE53-9186CB5C8161}" type="presOf" srcId="{06B5BACA-F11B-4039-91DB-2DF30C17766A}" destId="{5C43B12D-CBD8-45AE-93DD-8798005541CD}" srcOrd="0" destOrd="0" presId="urn:microsoft.com/office/officeart/2018/5/layout/IconLeafLabelList"/>
    <dgm:cxn modelId="{36846177-DC5E-4953-9DE4-00F80C5C4579}" type="presOf" srcId="{75FD5475-CA85-4A4C-AE6C-330DB03EB37F}" destId="{F2BB5B3A-F09A-4134-9A08-324E90144D6B}" srcOrd="0" destOrd="0" presId="urn:microsoft.com/office/officeart/2018/5/layout/IconLeafLabelList"/>
    <dgm:cxn modelId="{DEE91A8E-C998-4274-8905-8BD9BB7BB511}" srcId="{6B5B5B13-1072-4E7E-9ED4-996BFE7F1FA1}" destId="{06B5BACA-F11B-4039-91DB-2DF30C17766A}" srcOrd="2" destOrd="0" parTransId="{5572E444-010C-42B6-A8BD-C209C169C4E1}" sibTransId="{705D9EF3-67CA-42F1-BF32-AEDD852DAFDA}"/>
    <dgm:cxn modelId="{EAFF18A7-1F81-4B02-BAA0-1A00BB33E1E4}" srcId="{6B5B5B13-1072-4E7E-9ED4-996BFE7F1FA1}" destId="{CF28070B-9B8A-4792-A241-A84976B58AD2}" srcOrd="0" destOrd="0" parTransId="{11A0671C-D632-4006-8738-7540288816F4}" sibTransId="{13A36DAE-5649-4684-9EC0-38D211C752EF}"/>
    <dgm:cxn modelId="{E8E94FA7-1CBD-4FC6-8CFC-3BBA5DA9CC90}" type="presOf" srcId="{6B5B5B13-1072-4E7E-9ED4-996BFE7F1FA1}" destId="{D783E9C4-EABE-4965-8691-6F77CEEC291B}" srcOrd="0" destOrd="0" presId="urn:microsoft.com/office/officeart/2018/5/layout/IconLeafLabelList"/>
    <dgm:cxn modelId="{A8D53ED2-DC35-49AE-ADE2-5C9630290EB1}" type="presOf" srcId="{A4684D98-4E8A-4390-AEE4-59BA9AB9BE69}" destId="{A017FD03-47A9-430D-9743-0910199B076A}" srcOrd="0" destOrd="0" presId="urn:microsoft.com/office/officeart/2018/5/layout/IconLeafLabelList"/>
    <dgm:cxn modelId="{FCB549E5-EE99-4B41-91DD-D726EA8FC78D}" srcId="{6B5B5B13-1072-4E7E-9ED4-996BFE7F1FA1}" destId="{75FD5475-CA85-4A4C-AE6C-330DB03EB37F}" srcOrd="3" destOrd="0" parTransId="{BC317BC0-A162-4AEE-B399-DD2CF12DBF92}" sibTransId="{4EE95C3E-3000-4CAD-9E57-121E597F22EB}"/>
    <dgm:cxn modelId="{52A186E6-A1C4-4D1C-9F1C-07ED5636B7CB}" srcId="{6B5B5B13-1072-4E7E-9ED4-996BFE7F1FA1}" destId="{1F6C915B-15E6-49E3-B1F6-13576FAE10EE}" srcOrd="4" destOrd="0" parTransId="{87C72442-AB8E-4937-BAA1-63AE7A5161C5}" sibTransId="{DEF1B528-E1FD-4815-8DB4-94A7A59AF83A}"/>
    <dgm:cxn modelId="{3216A8E8-703E-41A6-95FA-46989E6754C6}" type="presOf" srcId="{A375C54A-41EC-4D38-9EF9-81AA187E1956}" destId="{88B2734C-7CCF-4C3B-8F8F-E184406184CE}" srcOrd="0" destOrd="0" presId="urn:microsoft.com/office/officeart/2018/5/layout/IconLeafLabelList"/>
    <dgm:cxn modelId="{4F3E79F5-DCAE-4E32-94FF-AD109E3B1DE9}" type="presOf" srcId="{CF28070B-9B8A-4792-A241-A84976B58AD2}" destId="{30A8B099-50C5-4591-B800-375218D15EF9}" srcOrd="0" destOrd="0" presId="urn:microsoft.com/office/officeart/2018/5/layout/IconLeafLabelList"/>
    <dgm:cxn modelId="{8A0CCDF8-8CB6-4F6B-8378-B2A07920A58F}" type="presOf" srcId="{1F6C915B-15E6-49E3-B1F6-13576FAE10EE}" destId="{C85A22B2-FECE-437D-96E3-DC46C9FBF15A}" srcOrd="0" destOrd="0" presId="urn:microsoft.com/office/officeart/2018/5/layout/IconLeafLabelList"/>
    <dgm:cxn modelId="{ADAF0350-DC4E-459B-B1D9-F1BB1316C190}" type="presParOf" srcId="{D783E9C4-EABE-4965-8691-6F77CEEC291B}" destId="{A6DF98C5-9EFE-4195-899E-3587C2065A42}" srcOrd="0" destOrd="0" presId="urn:microsoft.com/office/officeart/2018/5/layout/IconLeafLabelList"/>
    <dgm:cxn modelId="{D5FC79D1-86C0-40FB-9F88-583BE2FD8215}" type="presParOf" srcId="{A6DF98C5-9EFE-4195-899E-3587C2065A42}" destId="{A6E56651-D57C-4C72-BCC4-1F0F33AE4743}" srcOrd="0" destOrd="0" presId="urn:microsoft.com/office/officeart/2018/5/layout/IconLeafLabelList"/>
    <dgm:cxn modelId="{57C423B5-B9AA-4330-A9BC-0A0DC2A3627A}" type="presParOf" srcId="{A6DF98C5-9EFE-4195-899E-3587C2065A42}" destId="{56268FFD-89D5-4C51-9B23-E51F768705FB}" srcOrd="1" destOrd="0" presId="urn:microsoft.com/office/officeart/2018/5/layout/IconLeafLabelList"/>
    <dgm:cxn modelId="{3DA0E33B-AF16-41FD-B35F-C2E050D451B9}" type="presParOf" srcId="{A6DF98C5-9EFE-4195-899E-3587C2065A42}" destId="{AF03D661-5DAE-4222-AB49-AEC9CB8619AC}" srcOrd="2" destOrd="0" presId="urn:microsoft.com/office/officeart/2018/5/layout/IconLeafLabelList"/>
    <dgm:cxn modelId="{AE9147DF-0259-4095-AE6B-FD8EE33F044B}" type="presParOf" srcId="{A6DF98C5-9EFE-4195-899E-3587C2065A42}" destId="{30A8B099-50C5-4591-B800-375218D15EF9}" srcOrd="3" destOrd="0" presId="urn:microsoft.com/office/officeart/2018/5/layout/IconLeafLabelList"/>
    <dgm:cxn modelId="{4B62B6E5-1761-4830-901B-FF993149D422}" type="presParOf" srcId="{D783E9C4-EABE-4965-8691-6F77CEEC291B}" destId="{5B7326BC-89C3-4858-A28D-BFA487B7FEBB}" srcOrd="1" destOrd="0" presId="urn:microsoft.com/office/officeart/2018/5/layout/IconLeafLabelList"/>
    <dgm:cxn modelId="{336302A6-1112-45AB-BD82-00FB37482126}" type="presParOf" srcId="{D783E9C4-EABE-4965-8691-6F77CEEC291B}" destId="{A9990DAA-9927-427D-BFC5-53A4C7523849}" srcOrd="2" destOrd="0" presId="urn:microsoft.com/office/officeart/2018/5/layout/IconLeafLabelList"/>
    <dgm:cxn modelId="{49547643-0064-4D80-9752-85297E9A7FC5}" type="presParOf" srcId="{A9990DAA-9927-427D-BFC5-53A4C7523849}" destId="{C1EFCCDE-7303-4C4D-948F-449216DCCA2B}" srcOrd="0" destOrd="0" presId="urn:microsoft.com/office/officeart/2018/5/layout/IconLeafLabelList"/>
    <dgm:cxn modelId="{3364F8E2-1515-490E-9AAB-0B786A62797E}" type="presParOf" srcId="{A9990DAA-9927-427D-BFC5-53A4C7523849}" destId="{EDA79998-D1C0-4585-8E04-CA919147FA72}" srcOrd="1" destOrd="0" presId="urn:microsoft.com/office/officeart/2018/5/layout/IconLeafLabelList"/>
    <dgm:cxn modelId="{4B221CD9-3290-4648-A150-A471562EA874}" type="presParOf" srcId="{A9990DAA-9927-427D-BFC5-53A4C7523849}" destId="{84F7CF64-1929-4A33-A7B5-AD76F36C51E0}" srcOrd="2" destOrd="0" presId="urn:microsoft.com/office/officeart/2018/5/layout/IconLeafLabelList"/>
    <dgm:cxn modelId="{BD599D86-39D1-4EB1-AD49-66B3A40F9F1E}" type="presParOf" srcId="{A9990DAA-9927-427D-BFC5-53A4C7523849}" destId="{CD44F33D-5D43-434B-86F1-8041BB470014}" srcOrd="3" destOrd="0" presId="urn:microsoft.com/office/officeart/2018/5/layout/IconLeafLabelList"/>
    <dgm:cxn modelId="{7664DB89-B2FF-4DC9-B290-0F064B3DA0D3}" type="presParOf" srcId="{D783E9C4-EABE-4965-8691-6F77CEEC291B}" destId="{7B146A21-356E-4B24-AD03-3FC7C8D00CBF}" srcOrd="3" destOrd="0" presId="urn:microsoft.com/office/officeart/2018/5/layout/IconLeafLabelList"/>
    <dgm:cxn modelId="{4F06CE7A-5F27-4FDC-975B-288829372E12}" type="presParOf" srcId="{D783E9C4-EABE-4965-8691-6F77CEEC291B}" destId="{2748201B-1172-45AE-AA94-DCC08E197830}" srcOrd="4" destOrd="0" presId="urn:microsoft.com/office/officeart/2018/5/layout/IconLeafLabelList"/>
    <dgm:cxn modelId="{1AEABD82-8CF0-4D9B-89A9-172463F6413A}" type="presParOf" srcId="{2748201B-1172-45AE-AA94-DCC08E197830}" destId="{98DB6EAA-484B-4B1D-95E4-36DBE3DA5A70}" srcOrd="0" destOrd="0" presId="urn:microsoft.com/office/officeart/2018/5/layout/IconLeafLabelList"/>
    <dgm:cxn modelId="{92DD4C57-28B9-48F0-BEA2-7DF481217F4C}" type="presParOf" srcId="{2748201B-1172-45AE-AA94-DCC08E197830}" destId="{C0BDF85C-83CC-4CA7-9DB5-DE4858E736CB}" srcOrd="1" destOrd="0" presId="urn:microsoft.com/office/officeart/2018/5/layout/IconLeafLabelList"/>
    <dgm:cxn modelId="{1E16213C-532F-4E66-9D6E-9A4279243800}" type="presParOf" srcId="{2748201B-1172-45AE-AA94-DCC08E197830}" destId="{2548430D-07E5-4A82-B8CE-EE869385CB42}" srcOrd="2" destOrd="0" presId="urn:microsoft.com/office/officeart/2018/5/layout/IconLeafLabelList"/>
    <dgm:cxn modelId="{5557F3D0-1F46-43B7-98E7-844B90B2D44C}" type="presParOf" srcId="{2748201B-1172-45AE-AA94-DCC08E197830}" destId="{5C43B12D-CBD8-45AE-93DD-8798005541CD}" srcOrd="3" destOrd="0" presId="urn:microsoft.com/office/officeart/2018/5/layout/IconLeafLabelList"/>
    <dgm:cxn modelId="{867DEB69-30AC-4E06-9D2C-EE724E0ADBD3}" type="presParOf" srcId="{D783E9C4-EABE-4965-8691-6F77CEEC291B}" destId="{2CCE9967-2E5F-420D-A056-92432B0A53D8}" srcOrd="5" destOrd="0" presId="urn:microsoft.com/office/officeart/2018/5/layout/IconLeafLabelList"/>
    <dgm:cxn modelId="{0D77A193-F13E-4994-8DC9-38DA973968EE}" type="presParOf" srcId="{D783E9C4-EABE-4965-8691-6F77CEEC291B}" destId="{0E855628-1B04-487D-83E8-7E3BCF4DAD81}" srcOrd="6" destOrd="0" presId="urn:microsoft.com/office/officeart/2018/5/layout/IconLeafLabelList"/>
    <dgm:cxn modelId="{3EE8E4B3-3E12-492A-AC0E-47098EA4F8E7}" type="presParOf" srcId="{0E855628-1B04-487D-83E8-7E3BCF4DAD81}" destId="{F7B8659E-29CF-4372-BFF6-E7B370D32D18}" srcOrd="0" destOrd="0" presId="urn:microsoft.com/office/officeart/2018/5/layout/IconLeafLabelList"/>
    <dgm:cxn modelId="{0DFE22C5-F4F4-4822-ADA7-6C426B1792B6}" type="presParOf" srcId="{0E855628-1B04-487D-83E8-7E3BCF4DAD81}" destId="{B1513430-A01F-45F3-8D79-2F3DB74D7482}" srcOrd="1" destOrd="0" presId="urn:microsoft.com/office/officeart/2018/5/layout/IconLeafLabelList"/>
    <dgm:cxn modelId="{C976C7CC-0F77-412F-B118-C766AFAAC447}" type="presParOf" srcId="{0E855628-1B04-487D-83E8-7E3BCF4DAD81}" destId="{71A12F18-B65C-4197-AA26-7A1BED191248}" srcOrd="2" destOrd="0" presId="urn:microsoft.com/office/officeart/2018/5/layout/IconLeafLabelList"/>
    <dgm:cxn modelId="{6D4B7BAA-D6C3-48C1-95F0-4C6A4CF37D7C}" type="presParOf" srcId="{0E855628-1B04-487D-83E8-7E3BCF4DAD81}" destId="{F2BB5B3A-F09A-4134-9A08-324E90144D6B}" srcOrd="3" destOrd="0" presId="urn:microsoft.com/office/officeart/2018/5/layout/IconLeafLabelList"/>
    <dgm:cxn modelId="{F50C0C5E-2B10-42E5-887A-5A511F443985}" type="presParOf" srcId="{D783E9C4-EABE-4965-8691-6F77CEEC291B}" destId="{C29E7C46-A463-4A33-93FA-FA95EDA5793C}" srcOrd="7" destOrd="0" presId="urn:microsoft.com/office/officeart/2018/5/layout/IconLeafLabelList"/>
    <dgm:cxn modelId="{0627F572-06B0-497C-8F7B-0B5C30EC0BB4}" type="presParOf" srcId="{D783E9C4-EABE-4965-8691-6F77CEEC291B}" destId="{139D1FD7-A29D-4075-A3AE-5D5BB32B173D}" srcOrd="8" destOrd="0" presId="urn:microsoft.com/office/officeart/2018/5/layout/IconLeafLabelList"/>
    <dgm:cxn modelId="{2A1887C3-0FBC-443D-B1C5-6FB4FE1E4833}" type="presParOf" srcId="{139D1FD7-A29D-4075-A3AE-5D5BB32B173D}" destId="{C31D80B8-799B-484B-8FDD-A755AE7A8DBE}" srcOrd="0" destOrd="0" presId="urn:microsoft.com/office/officeart/2018/5/layout/IconLeafLabelList"/>
    <dgm:cxn modelId="{3E1E87C0-647F-4C3E-8B33-60A625EBF239}" type="presParOf" srcId="{139D1FD7-A29D-4075-A3AE-5D5BB32B173D}" destId="{51E10942-CBB5-4BE8-9B12-8A370DC83305}" srcOrd="1" destOrd="0" presId="urn:microsoft.com/office/officeart/2018/5/layout/IconLeafLabelList"/>
    <dgm:cxn modelId="{D265B800-9FD7-423D-B43D-E06EDD3453AA}" type="presParOf" srcId="{139D1FD7-A29D-4075-A3AE-5D5BB32B173D}" destId="{BDFD140E-3DE8-453F-971F-945D034DF4F7}" srcOrd="2" destOrd="0" presId="urn:microsoft.com/office/officeart/2018/5/layout/IconLeafLabelList"/>
    <dgm:cxn modelId="{F18DAD52-BA8E-47BC-9768-0E6E8B5989EF}" type="presParOf" srcId="{139D1FD7-A29D-4075-A3AE-5D5BB32B173D}" destId="{C85A22B2-FECE-437D-96E3-DC46C9FBF15A}" srcOrd="3" destOrd="0" presId="urn:microsoft.com/office/officeart/2018/5/layout/IconLeafLabelList"/>
    <dgm:cxn modelId="{B7D30878-7AF6-4E24-B81A-50BE16027207}" type="presParOf" srcId="{D783E9C4-EABE-4965-8691-6F77CEEC291B}" destId="{680FBD41-8A0F-44CE-B952-62A90D9171C8}" srcOrd="9" destOrd="0" presId="urn:microsoft.com/office/officeart/2018/5/layout/IconLeafLabelList"/>
    <dgm:cxn modelId="{6EA15695-490C-4258-B4E8-C7E75DEA323B}" type="presParOf" srcId="{D783E9C4-EABE-4965-8691-6F77CEEC291B}" destId="{8825C76A-633B-48A0-A258-E95B1878EA63}" srcOrd="10" destOrd="0" presId="urn:microsoft.com/office/officeart/2018/5/layout/IconLeafLabelList"/>
    <dgm:cxn modelId="{2E121E01-ED2E-4A73-A408-B852093234E7}" type="presParOf" srcId="{8825C76A-633B-48A0-A258-E95B1878EA63}" destId="{2818A77A-F5A5-455A-8E5B-B1E35156F098}" srcOrd="0" destOrd="0" presId="urn:microsoft.com/office/officeart/2018/5/layout/IconLeafLabelList"/>
    <dgm:cxn modelId="{E2062FFD-DF7C-43C7-A3E2-CC314077F0FB}" type="presParOf" srcId="{8825C76A-633B-48A0-A258-E95B1878EA63}" destId="{DFBA857C-D4CA-48F5-9FE0-FDC03CFC00AD}" srcOrd="1" destOrd="0" presId="urn:microsoft.com/office/officeart/2018/5/layout/IconLeafLabelList"/>
    <dgm:cxn modelId="{DA750205-05E4-4C96-AC63-DC432216218D}" type="presParOf" srcId="{8825C76A-633B-48A0-A258-E95B1878EA63}" destId="{ED0AB305-8061-4CAD-B768-55B93A813DD1}" srcOrd="2" destOrd="0" presId="urn:microsoft.com/office/officeart/2018/5/layout/IconLeafLabelList"/>
    <dgm:cxn modelId="{4BCA4E54-674D-4F7D-88B1-115A6F61843D}" type="presParOf" srcId="{8825C76A-633B-48A0-A258-E95B1878EA63}" destId="{88B2734C-7CCF-4C3B-8F8F-E184406184CE}" srcOrd="3" destOrd="0" presId="urn:microsoft.com/office/officeart/2018/5/layout/IconLeafLabelList"/>
    <dgm:cxn modelId="{1A99D7D6-0010-4E11-8F2B-2237CC743295}" type="presParOf" srcId="{D783E9C4-EABE-4965-8691-6F77CEEC291B}" destId="{2CD3E965-5D4F-4385-B045-25B465F75392}" srcOrd="11" destOrd="0" presId="urn:microsoft.com/office/officeart/2018/5/layout/IconLeafLabelList"/>
    <dgm:cxn modelId="{5D12973C-89F4-4B3D-9EC7-EDA40B2D2E1E}" type="presParOf" srcId="{D783E9C4-EABE-4965-8691-6F77CEEC291B}" destId="{A46A0632-C2FF-4F71-8121-9F25C77AA3A6}" srcOrd="12" destOrd="0" presId="urn:microsoft.com/office/officeart/2018/5/layout/IconLeafLabelList"/>
    <dgm:cxn modelId="{BFAF07E5-F157-41E5-9205-2260B2A36496}" type="presParOf" srcId="{A46A0632-C2FF-4F71-8121-9F25C77AA3A6}" destId="{4FCFE373-DF51-42A9-A38B-2E7103F99BBC}" srcOrd="0" destOrd="0" presId="urn:microsoft.com/office/officeart/2018/5/layout/IconLeafLabelList"/>
    <dgm:cxn modelId="{2A227A45-3B17-422E-AA31-14CA0E481126}" type="presParOf" srcId="{A46A0632-C2FF-4F71-8121-9F25C77AA3A6}" destId="{1544EBB9-F2ED-40C8-B59A-128EA1D0D282}" srcOrd="1" destOrd="0" presId="urn:microsoft.com/office/officeart/2018/5/layout/IconLeafLabelList"/>
    <dgm:cxn modelId="{00C4487F-D7FB-430C-BC40-3355BA6C2F67}" type="presParOf" srcId="{A46A0632-C2FF-4F71-8121-9F25C77AA3A6}" destId="{1E901950-5291-4212-A7F5-89D2D958A1DE}" srcOrd="2" destOrd="0" presId="urn:microsoft.com/office/officeart/2018/5/layout/IconLeafLabelList"/>
    <dgm:cxn modelId="{74972DEC-0D48-435D-86C8-0CEF2DFF21E0}" type="presParOf" srcId="{A46A0632-C2FF-4F71-8121-9F25C77AA3A6}" destId="{A017FD03-47A9-430D-9743-0910199B076A}"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B5B13-1072-4E7E-9ED4-996BFE7F1FA1}"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F28070B-9B8A-4792-A241-A84976B58AD2}">
      <dgm:prSet/>
      <dgm:spPr/>
      <dgm:t>
        <a:bodyPr/>
        <a:lstStyle/>
        <a:p>
          <a:pPr>
            <a:lnSpc>
              <a:spcPct val="100000"/>
            </a:lnSpc>
            <a:defRPr cap="all"/>
          </a:pPr>
          <a:r>
            <a:rPr lang="en-US" b="1" dirty="0"/>
            <a:t>Introduction</a:t>
          </a:r>
          <a:endParaRPr lang="en-US" dirty="0"/>
        </a:p>
      </dgm:t>
    </dgm:pt>
    <dgm:pt modelId="{11A0671C-D632-4006-8738-7540288816F4}" type="parTrans" cxnId="{EAFF18A7-1F81-4B02-BAA0-1A00BB33E1E4}">
      <dgm:prSet/>
      <dgm:spPr/>
      <dgm:t>
        <a:bodyPr/>
        <a:lstStyle/>
        <a:p>
          <a:endParaRPr lang="en-US"/>
        </a:p>
      </dgm:t>
    </dgm:pt>
    <dgm:pt modelId="{13A36DAE-5649-4684-9EC0-38D211C752EF}" type="sibTrans" cxnId="{EAFF18A7-1F81-4B02-BAA0-1A00BB33E1E4}">
      <dgm:prSet/>
      <dgm:spPr/>
      <dgm:t>
        <a:bodyPr/>
        <a:lstStyle/>
        <a:p>
          <a:endParaRPr lang="en-US"/>
        </a:p>
      </dgm:t>
    </dgm:pt>
    <dgm:pt modelId="{118E2DF1-5D01-45EB-B18F-63A6D2AEDA59}">
      <dgm:prSet/>
      <dgm:spPr/>
      <dgm:t>
        <a:bodyPr/>
        <a:lstStyle/>
        <a:p>
          <a:pPr>
            <a:lnSpc>
              <a:spcPct val="100000"/>
            </a:lnSpc>
            <a:defRPr cap="all"/>
          </a:pPr>
          <a:r>
            <a:rPr lang="en-US" b="1"/>
            <a:t>Problem Statement</a:t>
          </a:r>
          <a:endParaRPr lang="en-US"/>
        </a:p>
      </dgm:t>
    </dgm:pt>
    <dgm:pt modelId="{DE6AF88C-B98D-4CAC-8858-0B044D5FD32D}" type="parTrans" cxnId="{D9CCDC22-E842-4512-97E2-1BB26F4A34D0}">
      <dgm:prSet/>
      <dgm:spPr/>
      <dgm:t>
        <a:bodyPr/>
        <a:lstStyle/>
        <a:p>
          <a:endParaRPr lang="en-US"/>
        </a:p>
      </dgm:t>
    </dgm:pt>
    <dgm:pt modelId="{A64544DB-6066-4F75-9074-96BE2B1C0965}" type="sibTrans" cxnId="{D9CCDC22-E842-4512-97E2-1BB26F4A34D0}">
      <dgm:prSet/>
      <dgm:spPr/>
      <dgm:t>
        <a:bodyPr/>
        <a:lstStyle/>
        <a:p>
          <a:endParaRPr lang="en-US"/>
        </a:p>
      </dgm:t>
    </dgm:pt>
    <dgm:pt modelId="{06B5BACA-F11B-4039-91DB-2DF30C17766A}">
      <dgm:prSet/>
      <dgm:spPr/>
      <dgm:t>
        <a:bodyPr/>
        <a:lstStyle/>
        <a:p>
          <a:pPr>
            <a:lnSpc>
              <a:spcPct val="100000"/>
            </a:lnSpc>
            <a:defRPr cap="all"/>
          </a:pPr>
          <a:r>
            <a:rPr lang="en-US" b="1" i="0"/>
            <a:t>Importance of Predicting the Uninsured Rate</a:t>
          </a:r>
          <a:endParaRPr lang="en-US"/>
        </a:p>
      </dgm:t>
    </dgm:pt>
    <dgm:pt modelId="{5572E444-010C-42B6-A8BD-C209C169C4E1}" type="parTrans" cxnId="{DEE91A8E-C998-4274-8905-8BD9BB7BB511}">
      <dgm:prSet/>
      <dgm:spPr/>
      <dgm:t>
        <a:bodyPr/>
        <a:lstStyle/>
        <a:p>
          <a:endParaRPr lang="en-US"/>
        </a:p>
      </dgm:t>
    </dgm:pt>
    <dgm:pt modelId="{705D9EF3-67CA-42F1-BF32-AEDD852DAFDA}" type="sibTrans" cxnId="{DEE91A8E-C998-4274-8905-8BD9BB7BB511}">
      <dgm:prSet/>
      <dgm:spPr/>
      <dgm:t>
        <a:bodyPr/>
        <a:lstStyle/>
        <a:p>
          <a:endParaRPr lang="en-US"/>
        </a:p>
      </dgm:t>
    </dgm:pt>
    <dgm:pt modelId="{75FD5475-CA85-4A4C-AE6C-330DB03EB37F}">
      <dgm:prSet/>
      <dgm:spPr/>
      <dgm:t>
        <a:bodyPr/>
        <a:lstStyle/>
        <a:p>
          <a:pPr>
            <a:lnSpc>
              <a:spcPct val="100000"/>
            </a:lnSpc>
            <a:defRPr cap="all"/>
          </a:pPr>
          <a:r>
            <a:rPr lang="en-US" b="1"/>
            <a:t>Dataset and Features</a:t>
          </a:r>
          <a:endParaRPr lang="en-US"/>
        </a:p>
      </dgm:t>
    </dgm:pt>
    <dgm:pt modelId="{BC317BC0-A162-4AEE-B399-DD2CF12DBF92}" type="parTrans" cxnId="{FCB549E5-EE99-4B41-91DD-D726EA8FC78D}">
      <dgm:prSet/>
      <dgm:spPr/>
      <dgm:t>
        <a:bodyPr/>
        <a:lstStyle/>
        <a:p>
          <a:endParaRPr lang="en-US"/>
        </a:p>
      </dgm:t>
    </dgm:pt>
    <dgm:pt modelId="{4EE95C3E-3000-4CAD-9E57-121E597F22EB}" type="sibTrans" cxnId="{FCB549E5-EE99-4B41-91DD-D726EA8FC78D}">
      <dgm:prSet/>
      <dgm:spPr/>
      <dgm:t>
        <a:bodyPr/>
        <a:lstStyle/>
        <a:p>
          <a:endParaRPr lang="en-US"/>
        </a:p>
      </dgm:t>
    </dgm:pt>
    <dgm:pt modelId="{1F6C915B-15E6-49E3-B1F6-13576FAE10EE}">
      <dgm:prSet/>
      <dgm:spPr/>
      <dgm:t>
        <a:bodyPr/>
        <a:lstStyle/>
        <a:p>
          <a:pPr>
            <a:lnSpc>
              <a:spcPct val="100000"/>
            </a:lnSpc>
            <a:defRPr cap="all"/>
          </a:pPr>
          <a:r>
            <a:rPr lang="en-US" b="1" i="0"/>
            <a:t>Objectives</a:t>
          </a:r>
          <a:endParaRPr lang="en-US"/>
        </a:p>
      </dgm:t>
    </dgm:pt>
    <dgm:pt modelId="{87C72442-AB8E-4937-BAA1-63AE7A5161C5}" type="parTrans" cxnId="{52A186E6-A1C4-4D1C-9F1C-07ED5636B7CB}">
      <dgm:prSet/>
      <dgm:spPr/>
      <dgm:t>
        <a:bodyPr/>
        <a:lstStyle/>
        <a:p>
          <a:endParaRPr lang="en-US"/>
        </a:p>
      </dgm:t>
    </dgm:pt>
    <dgm:pt modelId="{DEF1B528-E1FD-4815-8DB4-94A7A59AF83A}" type="sibTrans" cxnId="{52A186E6-A1C4-4D1C-9F1C-07ED5636B7CB}">
      <dgm:prSet/>
      <dgm:spPr/>
      <dgm:t>
        <a:bodyPr/>
        <a:lstStyle/>
        <a:p>
          <a:endParaRPr lang="en-US"/>
        </a:p>
      </dgm:t>
    </dgm:pt>
    <dgm:pt modelId="{A375C54A-41EC-4D38-9EF9-81AA187E1956}">
      <dgm:prSet/>
      <dgm:spPr/>
      <dgm:t>
        <a:bodyPr/>
        <a:lstStyle/>
        <a:p>
          <a:pPr>
            <a:lnSpc>
              <a:spcPct val="100000"/>
            </a:lnSpc>
            <a:defRPr cap="all"/>
          </a:pPr>
          <a:r>
            <a:rPr lang="en-US" b="1" i="0"/>
            <a:t>Methodology</a:t>
          </a:r>
          <a:endParaRPr lang="en-US"/>
        </a:p>
      </dgm:t>
    </dgm:pt>
    <dgm:pt modelId="{ABC3FB56-7C1E-42DC-B37A-7DCFB844B33E}" type="parTrans" cxnId="{5486976B-8A23-4557-B0AE-0BC0B4CFE7EF}">
      <dgm:prSet/>
      <dgm:spPr/>
      <dgm:t>
        <a:bodyPr/>
        <a:lstStyle/>
        <a:p>
          <a:endParaRPr lang="en-US"/>
        </a:p>
      </dgm:t>
    </dgm:pt>
    <dgm:pt modelId="{EF29ACCF-E36D-47C4-A03D-74C5710D0A96}" type="sibTrans" cxnId="{5486976B-8A23-4557-B0AE-0BC0B4CFE7EF}">
      <dgm:prSet/>
      <dgm:spPr/>
      <dgm:t>
        <a:bodyPr/>
        <a:lstStyle/>
        <a:p>
          <a:endParaRPr lang="en-US"/>
        </a:p>
      </dgm:t>
    </dgm:pt>
    <dgm:pt modelId="{A4684D98-4E8A-4390-AEE4-59BA9AB9BE69}">
      <dgm:prSet/>
      <dgm:spPr/>
      <dgm:t>
        <a:bodyPr/>
        <a:lstStyle/>
        <a:p>
          <a:pPr>
            <a:lnSpc>
              <a:spcPct val="100000"/>
            </a:lnSpc>
            <a:defRPr cap="all"/>
          </a:pPr>
          <a:r>
            <a:rPr lang="en-US" b="1"/>
            <a:t>Conclusion</a:t>
          </a:r>
          <a:endParaRPr lang="en-US"/>
        </a:p>
      </dgm:t>
    </dgm:pt>
    <dgm:pt modelId="{10E85843-E802-4A68-AF40-AF3DD10C1F20}" type="parTrans" cxnId="{F6ECA645-0E94-41B4-BF05-06F77E41582F}">
      <dgm:prSet/>
      <dgm:spPr/>
      <dgm:t>
        <a:bodyPr/>
        <a:lstStyle/>
        <a:p>
          <a:endParaRPr lang="en-US"/>
        </a:p>
      </dgm:t>
    </dgm:pt>
    <dgm:pt modelId="{DDC60C4A-9D68-4CD1-8789-67557ECA529B}" type="sibTrans" cxnId="{F6ECA645-0E94-41B4-BF05-06F77E41582F}">
      <dgm:prSet/>
      <dgm:spPr/>
      <dgm:t>
        <a:bodyPr/>
        <a:lstStyle/>
        <a:p>
          <a:endParaRPr lang="en-US"/>
        </a:p>
      </dgm:t>
    </dgm:pt>
    <dgm:pt modelId="{D783E9C4-EABE-4965-8691-6F77CEEC291B}" type="pres">
      <dgm:prSet presAssocID="{6B5B5B13-1072-4E7E-9ED4-996BFE7F1FA1}" presName="root" presStyleCnt="0">
        <dgm:presLayoutVars>
          <dgm:dir/>
          <dgm:resizeHandles val="exact"/>
        </dgm:presLayoutVars>
      </dgm:prSet>
      <dgm:spPr/>
    </dgm:pt>
    <dgm:pt modelId="{A6DF98C5-9EFE-4195-899E-3587C2065A42}" type="pres">
      <dgm:prSet presAssocID="{CF28070B-9B8A-4792-A241-A84976B58AD2}" presName="compNode" presStyleCnt="0"/>
      <dgm:spPr/>
    </dgm:pt>
    <dgm:pt modelId="{A6E56651-D57C-4C72-BCC4-1F0F33AE4743}" type="pres">
      <dgm:prSet presAssocID="{CF28070B-9B8A-4792-A241-A84976B58AD2}" presName="iconBgRect" presStyleLbl="bgShp" presStyleIdx="0" presStyleCnt="7"/>
      <dgm:spPr>
        <a:prstGeom prst="round2DiagRect">
          <a:avLst>
            <a:gd name="adj1" fmla="val 29727"/>
            <a:gd name="adj2" fmla="val 0"/>
          </a:avLst>
        </a:prstGeom>
      </dgm:spPr>
    </dgm:pt>
    <dgm:pt modelId="{56268FFD-89D5-4C51-9B23-E51F768705FB}" type="pres">
      <dgm:prSet presAssocID="{CF28070B-9B8A-4792-A241-A84976B58AD2}"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F03D661-5DAE-4222-AB49-AEC9CB8619AC}" type="pres">
      <dgm:prSet presAssocID="{CF28070B-9B8A-4792-A241-A84976B58AD2}" presName="spaceRect" presStyleCnt="0"/>
      <dgm:spPr/>
    </dgm:pt>
    <dgm:pt modelId="{30A8B099-50C5-4591-B800-375218D15EF9}" type="pres">
      <dgm:prSet presAssocID="{CF28070B-9B8A-4792-A241-A84976B58AD2}" presName="textRect" presStyleLbl="revTx" presStyleIdx="0" presStyleCnt="7">
        <dgm:presLayoutVars>
          <dgm:chMax val="1"/>
          <dgm:chPref val="1"/>
        </dgm:presLayoutVars>
      </dgm:prSet>
      <dgm:spPr/>
    </dgm:pt>
    <dgm:pt modelId="{5B7326BC-89C3-4858-A28D-BFA487B7FEBB}" type="pres">
      <dgm:prSet presAssocID="{13A36DAE-5649-4684-9EC0-38D211C752EF}" presName="sibTrans" presStyleCnt="0"/>
      <dgm:spPr/>
    </dgm:pt>
    <dgm:pt modelId="{A9990DAA-9927-427D-BFC5-53A4C7523849}" type="pres">
      <dgm:prSet presAssocID="{118E2DF1-5D01-45EB-B18F-63A6D2AEDA59}" presName="compNode" presStyleCnt="0"/>
      <dgm:spPr/>
    </dgm:pt>
    <dgm:pt modelId="{C1EFCCDE-7303-4C4D-948F-449216DCCA2B}" type="pres">
      <dgm:prSet presAssocID="{118E2DF1-5D01-45EB-B18F-63A6D2AEDA59}" presName="iconBgRect" presStyleLbl="bgShp" presStyleIdx="1" presStyleCnt="7"/>
      <dgm:spPr>
        <a:prstGeom prst="round2DiagRect">
          <a:avLst>
            <a:gd name="adj1" fmla="val 29727"/>
            <a:gd name="adj2" fmla="val 0"/>
          </a:avLst>
        </a:prstGeom>
      </dgm:spPr>
    </dgm:pt>
    <dgm:pt modelId="{EDA79998-D1C0-4585-8E04-CA919147FA72}" type="pres">
      <dgm:prSet presAssocID="{118E2DF1-5D01-45EB-B18F-63A6D2AEDA5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4F7CF64-1929-4A33-A7B5-AD76F36C51E0}" type="pres">
      <dgm:prSet presAssocID="{118E2DF1-5D01-45EB-B18F-63A6D2AEDA59}" presName="spaceRect" presStyleCnt="0"/>
      <dgm:spPr/>
    </dgm:pt>
    <dgm:pt modelId="{CD44F33D-5D43-434B-86F1-8041BB470014}" type="pres">
      <dgm:prSet presAssocID="{118E2DF1-5D01-45EB-B18F-63A6D2AEDA59}" presName="textRect" presStyleLbl="revTx" presStyleIdx="1" presStyleCnt="7">
        <dgm:presLayoutVars>
          <dgm:chMax val="1"/>
          <dgm:chPref val="1"/>
        </dgm:presLayoutVars>
      </dgm:prSet>
      <dgm:spPr/>
    </dgm:pt>
    <dgm:pt modelId="{7B146A21-356E-4B24-AD03-3FC7C8D00CBF}" type="pres">
      <dgm:prSet presAssocID="{A64544DB-6066-4F75-9074-96BE2B1C0965}" presName="sibTrans" presStyleCnt="0"/>
      <dgm:spPr/>
    </dgm:pt>
    <dgm:pt modelId="{2748201B-1172-45AE-AA94-DCC08E197830}" type="pres">
      <dgm:prSet presAssocID="{06B5BACA-F11B-4039-91DB-2DF30C17766A}" presName="compNode" presStyleCnt="0"/>
      <dgm:spPr/>
    </dgm:pt>
    <dgm:pt modelId="{98DB6EAA-484B-4B1D-95E4-36DBE3DA5A70}" type="pres">
      <dgm:prSet presAssocID="{06B5BACA-F11B-4039-91DB-2DF30C17766A}" presName="iconBgRect" presStyleLbl="bgShp" presStyleIdx="2" presStyleCnt="7"/>
      <dgm:spPr>
        <a:prstGeom prst="round2DiagRect">
          <a:avLst>
            <a:gd name="adj1" fmla="val 29727"/>
            <a:gd name="adj2" fmla="val 0"/>
          </a:avLst>
        </a:prstGeom>
      </dgm:spPr>
    </dgm:pt>
    <dgm:pt modelId="{C0BDF85C-83CC-4CA7-9DB5-DE4858E736CB}" type="pres">
      <dgm:prSet presAssocID="{06B5BACA-F11B-4039-91DB-2DF30C17766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2548430D-07E5-4A82-B8CE-EE869385CB42}" type="pres">
      <dgm:prSet presAssocID="{06B5BACA-F11B-4039-91DB-2DF30C17766A}" presName="spaceRect" presStyleCnt="0"/>
      <dgm:spPr/>
    </dgm:pt>
    <dgm:pt modelId="{5C43B12D-CBD8-45AE-93DD-8798005541CD}" type="pres">
      <dgm:prSet presAssocID="{06B5BACA-F11B-4039-91DB-2DF30C17766A}" presName="textRect" presStyleLbl="revTx" presStyleIdx="2" presStyleCnt="7">
        <dgm:presLayoutVars>
          <dgm:chMax val="1"/>
          <dgm:chPref val="1"/>
        </dgm:presLayoutVars>
      </dgm:prSet>
      <dgm:spPr/>
    </dgm:pt>
    <dgm:pt modelId="{2CCE9967-2E5F-420D-A056-92432B0A53D8}" type="pres">
      <dgm:prSet presAssocID="{705D9EF3-67CA-42F1-BF32-AEDD852DAFDA}" presName="sibTrans" presStyleCnt="0"/>
      <dgm:spPr/>
    </dgm:pt>
    <dgm:pt modelId="{0E855628-1B04-487D-83E8-7E3BCF4DAD81}" type="pres">
      <dgm:prSet presAssocID="{75FD5475-CA85-4A4C-AE6C-330DB03EB37F}" presName="compNode" presStyleCnt="0"/>
      <dgm:spPr/>
    </dgm:pt>
    <dgm:pt modelId="{F7B8659E-29CF-4372-BFF6-E7B370D32D18}" type="pres">
      <dgm:prSet presAssocID="{75FD5475-CA85-4A4C-AE6C-330DB03EB37F}" presName="iconBgRect" presStyleLbl="bgShp" presStyleIdx="3" presStyleCnt="7"/>
      <dgm:spPr>
        <a:prstGeom prst="round2DiagRect">
          <a:avLst>
            <a:gd name="adj1" fmla="val 29727"/>
            <a:gd name="adj2" fmla="val 0"/>
          </a:avLst>
        </a:prstGeom>
      </dgm:spPr>
    </dgm:pt>
    <dgm:pt modelId="{B1513430-A01F-45F3-8D79-2F3DB74D7482}" type="pres">
      <dgm:prSet presAssocID="{75FD5475-CA85-4A4C-AE6C-330DB03EB37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71A12F18-B65C-4197-AA26-7A1BED191248}" type="pres">
      <dgm:prSet presAssocID="{75FD5475-CA85-4A4C-AE6C-330DB03EB37F}" presName="spaceRect" presStyleCnt="0"/>
      <dgm:spPr/>
    </dgm:pt>
    <dgm:pt modelId="{F2BB5B3A-F09A-4134-9A08-324E90144D6B}" type="pres">
      <dgm:prSet presAssocID="{75FD5475-CA85-4A4C-AE6C-330DB03EB37F}" presName="textRect" presStyleLbl="revTx" presStyleIdx="3" presStyleCnt="7">
        <dgm:presLayoutVars>
          <dgm:chMax val="1"/>
          <dgm:chPref val="1"/>
        </dgm:presLayoutVars>
      </dgm:prSet>
      <dgm:spPr/>
    </dgm:pt>
    <dgm:pt modelId="{C29E7C46-A463-4A33-93FA-FA95EDA5793C}" type="pres">
      <dgm:prSet presAssocID="{4EE95C3E-3000-4CAD-9E57-121E597F22EB}" presName="sibTrans" presStyleCnt="0"/>
      <dgm:spPr/>
    </dgm:pt>
    <dgm:pt modelId="{139D1FD7-A29D-4075-A3AE-5D5BB32B173D}" type="pres">
      <dgm:prSet presAssocID="{1F6C915B-15E6-49E3-B1F6-13576FAE10EE}" presName="compNode" presStyleCnt="0"/>
      <dgm:spPr/>
    </dgm:pt>
    <dgm:pt modelId="{C31D80B8-799B-484B-8FDD-A755AE7A8DBE}" type="pres">
      <dgm:prSet presAssocID="{1F6C915B-15E6-49E3-B1F6-13576FAE10EE}" presName="iconBgRect" presStyleLbl="bgShp" presStyleIdx="4" presStyleCnt="7"/>
      <dgm:spPr>
        <a:prstGeom prst="round2DiagRect">
          <a:avLst>
            <a:gd name="adj1" fmla="val 29727"/>
            <a:gd name="adj2" fmla="val 0"/>
          </a:avLst>
        </a:prstGeom>
      </dgm:spPr>
    </dgm:pt>
    <dgm:pt modelId="{51E10942-CBB5-4BE8-9B12-8A370DC83305}" type="pres">
      <dgm:prSet presAssocID="{1F6C915B-15E6-49E3-B1F6-13576FAE10EE}"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Checklist"/>
        </a:ext>
      </dgm:extLst>
    </dgm:pt>
    <dgm:pt modelId="{BDFD140E-3DE8-453F-971F-945D034DF4F7}" type="pres">
      <dgm:prSet presAssocID="{1F6C915B-15E6-49E3-B1F6-13576FAE10EE}" presName="spaceRect" presStyleCnt="0"/>
      <dgm:spPr/>
    </dgm:pt>
    <dgm:pt modelId="{C85A22B2-FECE-437D-96E3-DC46C9FBF15A}" type="pres">
      <dgm:prSet presAssocID="{1F6C915B-15E6-49E3-B1F6-13576FAE10EE}" presName="textRect" presStyleLbl="revTx" presStyleIdx="4" presStyleCnt="7">
        <dgm:presLayoutVars>
          <dgm:chMax val="1"/>
          <dgm:chPref val="1"/>
        </dgm:presLayoutVars>
      </dgm:prSet>
      <dgm:spPr/>
    </dgm:pt>
    <dgm:pt modelId="{680FBD41-8A0F-44CE-B952-62A90D9171C8}" type="pres">
      <dgm:prSet presAssocID="{DEF1B528-E1FD-4815-8DB4-94A7A59AF83A}" presName="sibTrans" presStyleCnt="0"/>
      <dgm:spPr/>
    </dgm:pt>
    <dgm:pt modelId="{8825C76A-633B-48A0-A258-E95B1878EA63}" type="pres">
      <dgm:prSet presAssocID="{A375C54A-41EC-4D38-9EF9-81AA187E1956}" presName="compNode" presStyleCnt="0"/>
      <dgm:spPr/>
    </dgm:pt>
    <dgm:pt modelId="{2818A77A-F5A5-455A-8E5B-B1E35156F098}" type="pres">
      <dgm:prSet presAssocID="{A375C54A-41EC-4D38-9EF9-81AA187E1956}" presName="iconBgRect" presStyleLbl="bgShp" presStyleIdx="5" presStyleCnt="7"/>
      <dgm:spPr>
        <a:prstGeom prst="round2DiagRect">
          <a:avLst>
            <a:gd name="adj1" fmla="val 29727"/>
            <a:gd name="adj2" fmla="val 0"/>
          </a:avLst>
        </a:prstGeom>
      </dgm:spPr>
    </dgm:pt>
    <dgm:pt modelId="{DFBA857C-D4CA-48F5-9FE0-FDC03CFC00AD}" type="pres">
      <dgm:prSet presAssocID="{A375C54A-41EC-4D38-9EF9-81AA187E1956}"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ED0AB305-8061-4CAD-B768-55B93A813DD1}" type="pres">
      <dgm:prSet presAssocID="{A375C54A-41EC-4D38-9EF9-81AA187E1956}" presName="spaceRect" presStyleCnt="0"/>
      <dgm:spPr/>
    </dgm:pt>
    <dgm:pt modelId="{88B2734C-7CCF-4C3B-8F8F-E184406184CE}" type="pres">
      <dgm:prSet presAssocID="{A375C54A-41EC-4D38-9EF9-81AA187E1956}" presName="textRect" presStyleLbl="revTx" presStyleIdx="5" presStyleCnt="7">
        <dgm:presLayoutVars>
          <dgm:chMax val="1"/>
          <dgm:chPref val="1"/>
        </dgm:presLayoutVars>
      </dgm:prSet>
      <dgm:spPr/>
    </dgm:pt>
    <dgm:pt modelId="{2CD3E965-5D4F-4385-B045-25B465F75392}" type="pres">
      <dgm:prSet presAssocID="{EF29ACCF-E36D-47C4-A03D-74C5710D0A96}" presName="sibTrans" presStyleCnt="0"/>
      <dgm:spPr/>
    </dgm:pt>
    <dgm:pt modelId="{A46A0632-C2FF-4F71-8121-9F25C77AA3A6}" type="pres">
      <dgm:prSet presAssocID="{A4684D98-4E8A-4390-AEE4-59BA9AB9BE69}" presName="compNode" presStyleCnt="0"/>
      <dgm:spPr/>
    </dgm:pt>
    <dgm:pt modelId="{4FCFE373-DF51-42A9-A38B-2E7103F99BBC}" type="pres">
      <dgm:prSet presAssocID="{A4684D98-4E8A-4390-AEE4-59BA9AB9BE69}" presName="iconBgRect" presStyleLbl="bgShp" presStyleIdx="6" presStyleCnt="7"/>
      <dgm:spPr>
        <a:prstGeom prst="round2DiagRect">
          <a:avLst>
            <a:gd name="adj1" fmla="val 29727"/>
            <a:gd name="adj2" fmla="val 0"/>
          </a:avLst>
        </a:prstGeom>
      </dgm:spPr>
    </dgm:pt>
    <dgm:pt modelId="{1544EBB9-F2ED-40C8-B59A-128EA1D0D282}" type="pres">
      <dgm:prSet presAssocID="{A4684D98-4E8A-4390-AEE4-59BA9AB9BE6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vel"/>
        </a:ext>
      </dgm:extLst>
    </dgm:pt>
    <dgm:pt modelId="{1E901950-5291-4212-A7F5-89D2D958A1DE}" type="pres">
      <dgm:prSet presAssocID="{A4684D98-4E8A-4390-AEE4-59BA9AB9BE69}" presName="spaceRect" presStyleCnt="0"/>
      <dgm:spPr/>
    </dgm:pt>
    <dgm:pt modelId="{A017FD03-47A9-430D-9743-0910199B076A}" type="pres">
      <dgm:prSet presAssocID="{A4684D98-4E8A-4390-AEE4-59BA9AB9BE69}" presName="textRect" presStyleLbl="revTx" presStyleIdx="6" presStyleCnt="7">
        <dgm:presLayoutVars>
          <dgm:chMax val="1"/>
          <dgm:chPref val="1"/>
        </dgm:presLayoutVars>
      </dgm:prSet>
      <dgm:spPr/>
    </dgm:pt>
  </dgm:ptLst>
  <dgm:cxnLst>
    <dgm:cxn modelId="{D9CCDC22-E842-4512-97E2-1BB26F4A34D0}" srcId="{6B5B5B13-1072-4E7E-9ED4-996BFE7F1FA1}" destId="{118E2DF1-5D01-45EB-B18F-63A6D2AEDA59}" srcOrd="1" destOrd="0" parTransId="{DE6AF88C-B98D-4CAC-8858-0B044D5FD32D}" sibTransId="{A64544DB-6066-4F75-9074-96BE2B1C0965}"/>
    <dgm:cxn modelId="{7B85A333-CE21-491C-9329-910F2D1E0EF3}" type="presOf" srcId="{118E2DF1-5D01-45EB-B18F-63A6D2AEDA59}" destId="{CD44F33D-5D43-434B-86F1-8041BB470014}" srcOrd="0" destOrd="0" presId="urn:microsoft.com/office/officeart/2018/5/layout/IconLeafLabelList"/>
    <dgm:cxn modelId="{F6ECA645-0E94-41B4-BF05-06F77E41582F}" srcId="{6B5B5B13-1072-4E7E-9ED4-996BFE7F1FA1}" destId="{A4684D98-4E8A-4390-AEE4-59BA9AB9BE69}" srcOrd="6" destOrd="0" parTransId="{10E85843-E802-4A68-AF40-AF3DD10C1F20}" sibTransId="{DDC60C4A-9D68-4CD1-8789-67557ECA529B}"/>
    <dgm:cxn modelId="{5486976B-8A23-4557-B0AE-0BC0B4CFE7EF}" srcId="{6B5B5B13-1072-4E7E-9ED4-996BFE7F1FA1}" destId="{A375C54A-41EC-4D38-9EF9-81AA187E1956}" srcOrd="5" destOrd="0" parTransId="{ABC3FB56-7C1E-42DC-B37A-7DCFB844B33E}" sibTransId="{EF29ACCF-E36D-47C4-A03D-74C5710D0A96}"/>
    <dgm:cxn modelId="{68831371-2BB3-4172-AE53-9186CB5C8161}" type="presOf" srcId="{06B5BACA-F11B-4039-91DB-2DF30C17766A}" destId="{5C43B12D-CBD8-45AE-93DD-8798005541CD}" srcOrd="0" destOrd="0" presId="urn:microsoft.com/office/officeart/2018/5/layout/IconLeafLabelList"/>
    <dgm:cxn modelId="{36846177-DC5E-4953-9DE4-00F80C5C4579}" type="presOf" srcId="{75FD5475-CA85-4A4C-AE6C-330DB03EB37F}" destId="{F2BB5B3A-F09A-4134-9A08-324E90144D6B}" srcOrd="0" destOrd="0" presId="urn:microsoft.com/office/officeart/2018/5/layout/IconLeafLabelList"/>
    <dgm:cxn modelId="{DEE91A8E-C998-4274-8905-8BD9BB7BB511}" srcId="{6B5B5B13-1072-4E7E-9ED4-996BFE7F1FA1}" destId="{06B5BACA-F11B-4039-91DB-2DF30C17766A}" srcOrd="2" destOrd="0" parTransId="{5572E444-010C-42B6-A8BD-C209C169C4E1}" sibTransId="{705D9EF3-67CA-42F1-BF32-AEDD852DAFDA}"/>
    <dgm:cxn modelId="{EAFF18A7-1F81-4B02-BAA0-1A00BB33E1E4}" srcId="{6B5B5B13-1072-4E7E-9ED4-996BFE7F1FA1}" destId="{CF28070B-9B8A-4792-A241-A84976B58AD2}" srcOrd="0" destOrd="0" parTransId="{11A0671C-D632-4006-8738-7540288816F4}" sibTransId="{13A36DAE-5649-4684-9EC0-38D211C752EF}"/>
    <dgm:cxn modelId="{E8E94FA7-1CBD-4FC6-8CFC-3BBA5DA9CC90}" type="presOf" srcId="{6B5B5B13-1072-4E7E-9ED4-996BFE7F1FA1}" destId="{D783E9C4-EABE-4965-8691-6F77CEEC291B}" srcOrd="0" destOrd="0" presId="urn:microsoft.com/office/officeart/2018/5/layout/IconLeafLabelList"/>
    <dgm:cxn modelId="{A8D53ED2-DC35-49AE-ADE2-5C9630290EB1}" type="presOf" srcId="{A4684D98-4E8A-4390-AEE4-59BA9AB9BE69}" destId="{A017FD03-47A9-430D-9743-0910199B076A}" srcOrd="0" destOrd="0" presId="urn:microsoft.com/office/officeart/2018/5/layout/IconLeafLabelList"/>
    <dgm:cxn modelId="{FCB549E5-EE99-4B41-91DD-D726EA8FC78D}" srcId="{6B5B5B13-1072-4E7E-9ED4-996BFE7F1FA1}" destId="{75FD5475-CA85-4A4C-AE6C-330DB03EB37F}" srcOrd="3" destOrd="0" parTransId="{BC317BC0-A162-4AEE-B399-DD2CF12DBF92}" sibTransId="{4EE95C3E-3000-4CAD-9E57-121E597F22EB}"/>
    <dgm:cxn modelId="{52A186E6-A1C4-4D1C-9F1C-07ED5636B7CB}" srcId="{6B5B5B13-1072-4E7E-9ED4-996BFE7F1FA1}" destId="{1F6C915B-15E6-49E3-B1F6-13576FAE10EE}" srcOrd="4" destOrd="0" parTransId="{87C72442-AB8E-4937-BAA1-63AE7A5161C5}" sibTransId="{DEF1B528-E1FD-4815-8DB4-94A7A59AF83A}"/>
    <dgm:cxn modelId="{3216A8E8-703E-41A6-95FA-46989E6754C6}" type="presOf" srcId="{A375C54A-41EC-4D38-9EF9-81AA187E1956}" destId="{88B2734C-7CCF-4C3B-8F8F-E184406184CE}" srcOrd="0" destOrd="0" presId="urn:microsoft.com/office/officeart/2018/5/layout/IconLeafLabelList"/>
    <dgm:cxn modelId="{4F3E79F5-DCAE-4E32-94FF-AD109E3B1DE9}" type="presOf" srcId="{CF28070B-9B8A-4792-A241-A84976B58AD2}" destId="{30A8B099-50C5-4591-B800-375218D15EF9}" srcOrd="0" destOrd="0" presId="urn:microsoft.com/office/officeart/2018/5/layout/IconLeafLabelList"/>
    <dgm:cxn modelId="{8A0CCDF8-8CB6-4F6B-8378-B2A07920A58F}" type="presOf" srcId="{1F6C915B-15E6-49E3-B1F6-13576FAE10EE}" destId="{C85A22B2-FECE-437D-96E3-DC46C9FBF15A}" srcOrd="0" destOrd="0" presId="urn:microsoft.com/office/officeart/2018/5/layout/IconLeafLabelList"/>
    <dgm:cxn modelId="{ADAF0350-DC4E-459B-B1D9-F1BB1316C190}" type="presParOf" srcId="{D783E9C4-EABE-4965-8691-6F77CEEC291B}" destId="{A6DF98C5-9EFE-4195-899E-3587C2065A42}" srcOrd="0" destOrd="0" presId="urn:microsoft.com/office/officeart/2018/5/layout/IconLeafLabelList"/>
    <dgm:cxn modelId="{D5FC79D1-86C0-40FB-9F88-583BE2FD8215}" type="presParOf" srcId="{A6DF98C5-9EFE-4195-899E-3587C2065A42}" destId="{A6E56651-D57C-4C72-BCC4-1F0F33AE4743}" srcOrd="0" destOrd="0" presId="urn:microsoft.com/office/officeart/2018/5/layout/IconLeafLabelList"/>
    <dgm:cxn modelId="{57C423B5-B9AA-4330-A9BC-0A0DC2A3627A}" type="presParOf" srcId="{A6DF98C5-9EFE-4195-899E-3587C2065A42}" destId="{56268FFD-89D5-4C51-9B23-E51F768705FB}" srcOrd="1" destOrd="0" presId="urn:microsoft.com/office/officeart/2018/5/layout/IconLeafLabelList"/>
    <dgm:cxn modelId="{3DA0E33B-AF16-41FD-B35F-C2E050D451B9}" type="presParOf" srcId="{A6DF98C5-9EFE-4195-899E-3587C2065A42}" destId="{AF03D661-5DAE-4222-AB49-AEC9CB8619AC}" srcOrd="2" destOrd="0" presId="urn:microsoft.com/office/officeart/2018/5/layout/IconLeafLabelList"/>
    <dgm:cxn modelId="{AE9147DF-0259-4095-AE6B-FD8EE33F044B}" type="presParOf" srcId="{A6DF98C5-9EFE-4195-899E-3587C2065A42}" destId="{30A8B099-50C5-4591-B800-375218D15EF9}" srcOrd="3" destOrd="0" presId="urn:microsoft.com/office/officeart/2018/5/layout/IconLeafLabelList"/>
    <dgm:cxn modelId="{4B62B6E5-1761-4830-901B-FF993149D422}" type="presParOf" srcId="{D783E9C4-EABE-4965-8691-6F77CEEC291B}" destId="{5B7326BC-89C3-4858-A28D-BFA487B7FEBB}" srcOrd="1" destOrd="0" presId="urn:microsoft.com/office/officeart/2018/5/layout/IconLeafLabelList"/>
    <dgm:cxn modelId="{336302A6-1112-45AB-BD82-00FB37482126}" type="presParOf" srcId="{D783E9C4-EABE-4965-8691-6F77CEEC291B}" destId="{A9990DAA-9927-427D-BFC5-53A4C7523849}" srcOrd="2" destOrd="0" presId="urn:microsoft.com/office/officeart/2018/5/layout/IconLeafLabelList"/>
    <dgm:cxn modelId="{49547643-0064-4D80-9752-85297E9A7FC5}" type="presParOf" srcId="{A9990DAA-9927-427D-BFC5-53A4C7523849}" destId="{C1EFCCDE-7303-4C4D-948F-449216DCCA2B}" srcOrd="0" destOrd="0" presId="urn:microsoft.com/office/officeart/2018/5/layout/IconLeafLabelList"/>
    <dgm:cxn modelId="{3364F8E2-1515-490E-9AAB-0B786A62797E}" type="presParOf" srcId="{A9990DAA-9927-427D-BFC5-53A4C7523849}" destId="{EDA79998-D1C0-4585-8E04-CA919147FA72}" srcOrd="1" destOrd="0" presId="urn:microsoft.com/office/officeart/2018/5/layout/IconLeafLabelList"/>
    <dgm:cxn modelId="{4B221CD9-3290-4648-A150-A471562EA874}" type="presParOf" srcId="{A9990DAA-9927-427D-BFC5-53A4C7523849}" destId="{84F7CF64-1929-4A33-A7B5-AD76F36C51E0}" srcOrd="2" destOrd="0" presId="urn:microsoft.com/office/officeart/2018/5/layout/IconLeafLabelList"/>
    <dgm:cxn modelId="{BD599D86-39D1-4EB1-AD49-66B3A40F9F1E}" type="presParOf" srcId="{A9990DAA-9927-427D-BFC5-53A4C7523849}" destId="{CD44F33D-5D43-434B-86F1-8041BB470014}" srcOrd="3" destOrd="0" presId="urn:microsoft.com/office/officeart/2018/5/layout/IconLeafLabelList"/>
    <dgm:cxn modelId="{7664DB89-B2FF-4DC9-B290-0F064B3DA0D3}" type="presParOf" srcId="{D783E9C4-EABE-4965-8691-6F77CEEC291B}" destId="{7B146A21-356E-4B24-AD03-3FC7C8D00CBF}" srcOrd="3" destOrd="0" presId="urn:microsoft.com/office/officeart/2018/5/layout/IconLeafLabelList"/>
    <dgm:cxn modelId="{4F06CE7A-5F27-4FDC-975B-288829372E12}" type="presParOf" srcId="{D783E9C4-EABE-4965-8691-6F77CEEC291B}" destId="{2748201B-1172-45AE-AA94-DCC08E197830}" srcOrd="4" destOrd="0" presId="urn:microsoft.com/office/officeart/2018/5/layout/IconLeafLabelList"/>
    <dgm:cxn modelId="{1AEABD82-8CF0-4D9B-89A9-172463F6413A}" type="presParOf" srcId="{2748201B-1172-45AE-AA94-DCC08E197830}" destId="{98DB6EAA-484B-4B1D-95E4-36DBE3DA5A70}" srcOrd="0" destOrd="0" presId="urn:microsoft.com/office/officeart/2018/5/layout/IconLeafLabelList"/>
    <dgm:cxn modelId="{92DD4C57-28B9-48F0-BEA2-7DF481217F4C}" type="presParOf" srcId="{2748201B-1172-45AE-AA94-DCC08E197830}" destId="{C0BDF85C-83CC-4CA7-9DB5-DE4858E736CB}" srcOrd="1" destOrd="0" presId="urn:microsoft.com/office/officeart/2018/5/layout/IconLeafLabelList"/>
    <dgm:cxn modelId="{1E16213C-532F-4E66-9D6E-9A4279243800}" type="presParOf" srcId="{2748201B-1172-45AE-AA94-DCC08E197830}" destId="{2548430D-07E5-4A82-B8CE-EE869385CB42}" srcOrd="2" destOrd="0" presId="urn:microsoft.com/office/officeart/2018/5/layout/IconLeafLabelList"/>
    <dgm:cxn modelId="{5557F3D0-1F46-43B7-98E7-844B90B2D44C}" type="presParOf" srcId="{2748201B-1172-45AE-AA94-DCC08E197830}" destId="{5C43B12D-CBD8-45AE-93DD-8798005541CD}" srcOrd="3" destOrd="0" presId="urn:microsoft.com/office/officeart/2018/5/layout/IconLeafLabelList"/>
    <dgm:cxn modelId="{867DEB69-30AC-4E06-9D2C-EE724E0ADBD3}" type="presParOf" srcId="{D783E9C4-EABE-4965-8691-6F77CEEC291B}" destId="{2CCE9967-2E5F-420D-A056-92432B0A53D8}" srcOrd="5" destOrd="0" presId="urn:microsoft.com/office/officeart/2018/5/layout/IconLeafLabelList"/>
    <dgm:cxn modelId="{0D77A193-F13E-4994-8DC9-38DA973968EE}" type="presParOf" srcId="{D783E9C4-EABE-4965-8691-6F77CEEC291B}" destId="{0E855628-1B04-487D-83E8-7E3BCF4DAD81}" srcOrd="6" destOrd="0" presId="urn:microsoft.com/office/officeart/2018/5/layout/IconLeafLabelList"/>
    <dgm:cxn modelId="{3EE8E4B3-3E12-492A-AC0E-47098EA4F8E7}" type="presParOf" srcId="{0E855628-1B04-487D-83E8-7E3BCF4DAD81}" destId="{F7B8659E-29CF-4372-BFF6-E7B370D32D18}" srcOrd="0" destOrd="0" presId="urn:microsoft.com/office/officeart/2018/5/layout/IconLeafLabelList"/>
    <dgm:cxn modelId="{0DFE22C5-F4F4-4822-ADA7-6C426B1792B6}" type="presParOf" srcId="{0E855628-1B04-487D-83E8-7E3BCF4DAD81}" destId="{B1513430-A01F-45F3-8D79-2F3DB74D7482}" srcOrd="1" destOrd="0" presId="urn:microsoft.com/office/officeart/2018/5/layout/IconLeafLabelList"/>
    <dgm:cxn modelId="{C976C7CC-0F77-412F-B118-C766AFAAC447}" type="presParOf" srcId="{0E855628-1B04-487D-83E8-7E3BCF4DAD81}" destId="{71A12F18-B65C-4197-AA26-7A1BED191248}" srcOrd="2" destOrd="0" presId="urn:microsoft.com/office/officeart/2018/5/layout/IconLeafLabelList"/>
    <dgm:cxn modelId="{6D4B7BAA-D6C3-48C1-95F0-4C6A4CF37D7C}" type="presParOf" srcId="{0E855628-1B04-487D-83E8-7E3BCF4DAD81}" destId="{F2BB5B3A-F09A-4134-9A08-324E90144D6B}" srcOrd="3" destOrd="0" presId="urn:microsoft.com/office/officeart/2018/5/layout/IconLeafLabelList"/>
    <dgm:cxn modelId="{F50C0C5E-2B10-42E5-887A-5A511F443985}" type="presParOf" srcId="{D783E9C4-EABE-4965-8691-6F77CEEC291B}" destId="{C29E7C46-A463-4A33-93FA-FA95EDA5793C}" srcOrd="7" destOrd="0" presId="urn:microsoft.com/office/officeart/2018/5/layout/IconLeafLabelList"/>
    <dgm:cxn modelId="{0627F572-06B0-497C-8F7B-0B5C30EC0BB4}" type="presParOf" srcId="{D783E9C4-EABE-4965-8691-6F77CEEC291B}" destId="{139D1FD7-A29D-4075-A3AE-5D5BB32B173D}" srcOrd="8" destOrd="0" presId="urn:microsoft.com/office/officeart/2018/5/layout/IconLeafLabelList"/>
    <dgm:cxn modelId="{2A1887C3-0FBC-443D-B1C5-6FB4FE1E4833}" type="presParOf" srcId="{139D1FD7-A29D-4075-A3AE-5D5BB32B173D}" destId="{C31D80B8-799B-484B-8FDD-A755AE7A8DBE}" srcOrd="0" destOrd="0" presId="urn:microsoft.com/office/officeart/2018/5/layout/IconLeafLabelList"/>
    <dgm:cxn modelId="{3E1E87C0-647F-4C3E-8B33-60A625EBF239}" type="presParOf" srcId="{139D1FD7-A29D-4075-A3AE-5D5BB32B173D}" destId="{51E10942-CBB5-4BE8-9B12-8A370DC83305}" srcOrd="1" destOrd="0" presId="urn:microsoft.com/office/officeart/2018/5/layout/IconLeafLabelList"/>
    <dgm:cxn modelId="{D265B800-9FD7-423D-B43D-E06EDD3453AA}" type="presParOf" srcId="{139D1FD7-A29D-4075-A3AE-5D5BB32B173D}" destId="{BDFD140E-3DE8-453F-971F-945D034DF4F7}" srcOrd="2" destOrd="0" presId="urn:microsoft.com/office/officeart/2018/5/layout/IconLeafLabelList"/>
    <dgm:cxn modelId="{F18DAD52-BA8E-47BC-9768-0E6E8B5989EF}" type="presParOf" srcId="{139D1FD7-A29D-4075-A3AE-5D5BB32B173D}" destId="{C85A22B2-FECE-437D-96E3-DC46C9FBF15A}" srcOrd="3" destOrd="0" presId="urn:microsoft.com/office/officeart/2018/5/layout/IconLeafLabelList"/>
    <dgm:cxn modelId="{B7D30878-7AF6-4E24-B81A-50BE16027207}" type="presParOf" srcId="{D783E9C4-EABE-4965-8691-6F77CEEC291B}" destId="{680FBD41-8A0F-44CE-B952-62A90D9171C8}" srcOrd="9" destOrd="0" presId="urn:microsoft.com/office/officeart/2018/5/layout/IconLeafLabelList"/>
    <dgm:cxn modelId="{6EA15695-490C-4258-B4E8-C7E75DEA323B}" type="presParOf" srcId="{D783E9C4-EABE-4965-8691-6F77CEEC291B}" destId="{8825C76A-633B-48A0-A258-E95B1878EA63}" srcOrd="10" destOrd="0" presId="urn:microsoft.com/office/officeart/2018/5/layout/IconLeafLabelList"/>
    <dgm:cxn modelId="{2E121E01-ED2E-4A73-A408-B852093234E7}" type="presParOf" srcId="{8825C76A-633B-48A0-A258-E95B1878EA63}" destId="{2818A77A-F5A5-455A-8E5B-B1E35156F098}" srcOrd="0" destOrd="0" presId="urn:microsoft.com/office/officeart/2018/5/layout/IconLeafLabelList"/>
    <dgm:cxn modelId="{E2062FFD-DF7C-43C7-A3E2-CC314077F0FB}" type="presParOf" srcId="{8825C76A-633B-48A0-A258-E95B1878EA63}" destId="{DFBA857C-D4CA-48F5-9FE0-FDC03CFC00AD}" srcOrd="1" destOrd="0" presId="urn:microsoft.com/office/officeart/2018/5/layout/IconLeafLabelList"/>
    <dgm:cxn modelId="{DA750205-05E4-4C96-AC63-DC432216218D}" type="presParOf" srcId="{8825C76A-633B-48A0-A258-E95B1878EA63}" destId="{ED0AB305-8061-4CAD-B768-55B93A813DD1}" srcOrd="2" destOrd="0" presId="urn:microsoft.com/office/officeart/2018/5/layout/IconLeafLabelList"/>
    <dgm:cxn modelId="{4BCA4E54-674D-4F7D-88B1-115A6F61843D}" type="presParOf" srcId="{8825C76A-633B-48A0-A258-E95B1878EA63}" destId="{88B2734C-7CCF-4C3B-8F8F-E184406184CE}" srcOrd="3" destOrd="0" presId="urn:microsoft.com/office/officeart/2018/5/layout/IconLeafLabelList"/>
    <dgm:cxn modelId="{1A99D7D6-0010-4E11-8F2B-2237CC743295}" type="presParOf" srcId="{D783E9C4-EABE-4965-8691-6F77CEEC291B}" destId="{2CD3E965-5D4F-4385-B045-25B465F75392}" srcOrd="11" destOrd="0" presId="urn:microsoft.com/office/officeart/2018/5/layout/IconLeafLabelList"/>
    <dgm:cxn modelId="{5D12973C-89F4-4B3D-9EC7-EDA40B2D2E1E}" type="presParOf" srcId="{D783E9C4-EABE-4965-8691-6F77CEEC291B}" destId="{A46A0632-C2FF-4F71-8121-9F25C77AA3A6}" srcOrd="12" destOrd="0" presId="urn:microsoft.com/office/officeart/2018/5/layout/IconLeafLabelList"/>
    <dgm:cxn modelId="{BFAF07E5-F157-41E5-9205-2260B2A36496}" type="presParOf" srcId="{A46A0632-C2FF-4F71-8121-9F25C77AA3A6}" destId="{4FCFE373-DF51-42A9-A38B-2E7103F99BBC}" srcOrd="0" destOrd="0" presId="urn:microsoft.com/office/officeart/2018/5/layout/IconLeafLabelList"/>
    <dgm:cxn modelId="{2A227A45-3B17-422E-AA31-14CA0E481126}" type="presParOf" srcId="{A46A0632-C2FF-4F71-8121-9F25C77AA3A6}" destId="{1544EBB9-F2ED-40C8-B59A-128EA1D0D282}" srcOrd="1" destOrd="0" presId="urn:microsoft.com/office/officeart/2018/5/layout/IconLeafLabelList"/>
    <dgm:cxn modelId="{00C4487F-D7FB-430C-BC40-3355BA6C2F67}" type="presParOf" srcId="{A46A0632-C2FF-4F71-8121-9F25C77AA3A6}" destId="{1E901950-5291-4212-A7F5-89D2D958A1DE}" srcOrd="2" destOrd="0" presId="urn:microsoft.com/office/officeart/2018/5/layout/IconLeafLabelList"/>
    <dgm:cxn modelId="{74972DEC-0D48-435D-86C8-0CEF2DFF21E0}" type="presParOf" srcId="{A46A0632-C2FF-4F71-8121-9F25C77AA3A6}" destId="{A017FD03-47A9-430D-9743-0910199B076A}" srcOrd="3" destOrd="0" presId="urn:microsoft.com/office/officeart/2018/5/layout/IconLeafLabel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2AB7B3-5469-4131-BC3C-0145665D2DE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7C188E7-1365-4C19-9689-746B37779EBD}">
      <dgm:prSet/>
      <dgm:spPr/>
      <dgm:t>
        <a:bodyPr/>
        <a:lstStyle/>
        <a:p>
          <a:r>
            <a:rPr lang="en-US" b="0" i="0"/>
            <a:t>Today, we will explore the critical task of predicting the uninsured rate, a key indicator of healthcare accessibility and affordability.</a:t>
          </a:r>
          <a:endParaRPr lang="en-US"/>
        </a:p>
      </dgm:t>
    </dgm:pt>
    <dgm:pt modelId="{6F5E29BB-7C79-4C04-9195-7C1219509741}" type="parTrans" cxnId="{4A38929B-7164-4105-AB2C-D4972FAFC53E}">
      <dgm:prSet/>
      <dgm:spPr/>
      <dgm:t>
        <a:bodyPr/>
        <a:lstStyle/>
        <a:p>
          <a:endParaRPr lang="en-US"/>
        </a:p>
      </dgm:t>
    </dgm:pt>
    <dgm:pt modelId="{FC3986C0-F301-407B-920B-BB99B6047525}" type="sibTrans" cxnId="{4A38929B-7164-4105-AB2C-D4972FAFC53E}">
      <dgm:prSet/>
      <dgm:spPr/>
      <dgm:t>
        <a:bodyPr/>
        <a:lstStyle/>
        <a:p>
          <a:endParaRPr lang="en-US"/>
        </a:p>
      </dgm:t>
    </dgm:pt>
    <dgm:pt modelId="{121E8585-1142-40B8-9F13-3240BC495513}">
      <dgm:prSet/>
      <dgm:spPr/>
      <dgm:t>
        <a:bodyPr/>
        <a:lstStyle/>
        <a:p>
          <a:r>
            <a:rPr lang="en-US" b="0" i="0" dirty="0"/>
            <a:t>By analyzing a comprehensive set of variables, including year, FIPS codes, county and state information, demographic factors, and uninsured population data, we aim to develop a robust predictive model that can inform decision-making and drive positive change in healthcare policy.</a:t>
          </a:r>
          <a:endParaRPr lang="en-US" dirty="0"/>
        </a:p>
      </dgm:t>
    </dgm:pt>
    <dgm:pt modelId="{4C41A967-D615-4865-BD8E-BBD6B6A2ACA9}" type="parTrans" cxnId="{9A4A7D22-0AD3-4DB6-AE2F-FBA8772E05B5}">
      <dgm:prSet/>
      <dgm:spPr/>
      <dgm:t>
        <a:bodyPr/>
        <a:lstStyle/>
        <a:p>
          <a:endParaRPr lang="en-US"/>
        </a:p>
      </dgm:t>
    </dgm:pt>
    <dgm:pt modelId="{407E0866-7A72-4F9B-BA4D-A2887660F251}" type="sibTrans" cxnId="{9A4A7D22-0AD3-4DB6-AE2F-FBA8772E05B5}">
      <dgm:prSet/>
      <dgm:spPr/>
      <dgm:t>
        <a:bodyPr/>
        <a:lstStyle/>
        <a:p>
          <a:endParaRPr lang="en-US"/>
        </a:p>
      </dgm:t>
    </dgm:pt>
    <dgm:pt modelId="{0A829109-EC67-4232-8780-0FCD623F2EBB}" type="pres">
      <dgm:prSet presAssocID="{732AB7B3-5469-4131-BC3C-0145665D2DEB}" presName="root" presStyleCnt="0">
        <dgm:presLayoutVars>
          <dgm:dir/>
          <dgm:resizeHandles val="exact"/>
        </dgm:presLayoutVars>
      </dgm:prSet>
      <dgm:spPr/>
    </dgm:pt>
    <dgm:pt modelId="{C5381AF4-5AA2-431A-87E7-61C349F3D5B5}" type="pres">
      <dgm:prSet presAssocID="{87C188E7-1365-4C19-9689-746B37779EBD}" presName="compNode" presStyleCnt="0"/>
      <dgm:spPr/>
    </dgm:pt>
    <dgm:pt modelId="{CC1FED51-8531-46CC-AE53-59EF5BB02958}" type="pres">
      <dgm:prSet presAssocID="{87C188E7-1365-4C19-9689-746B37779EBD}" presName="bgRect" presStyleLbl="bgShp" presStyleIdx="0" presStyleCnt="2"/>
      <dgm:spPr/>
    </dgm:pt>
    <dgm:pt modelId="{0E96D8EC-D3AF-41BD-931F-3DF9DEB3CFA1}" type="pres">
      <dgm:prSet presAssocID="{87C188E7-1365-4C19-9689-746B37779EB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al"/>
        </a:ext>
      </dgm:extLst>
    </dgm:pt>
    <dgm:pt modelId="{F8DB7402-F764-47BF-BF0B-59E46BBD7C41}" type="pres">
      <dgm:prSet presAssocID="{87C188E7-1365-4C19-9689-746B37779EBD}" presName="spaceRect" presStyleCnt="0"/>
      <dgm:spPr/>
    </dgm:pt>
    <dgm:pt modelId="{B151E252-63EA-4F83-B34C-8A688E526BE7}" type="pres">
      <dgm:prSet presAssocID="{87C188E7-1365-4C19-9689-746B37779EBD}" presName="parTx" presStyleLbl="revTx" presStyleIdx="0" presStyleCnt="2">
        <dgm:presLayoutVars>
          <dgm:chMax val="0"/>
          <dgm:chPref val="0"/>
        </dgm:presLayoutVars>
      </dgm:prSet>
      <dgm:spPr/>
    </dgm:pt>
    <dgm:pt modelId="{A36F0030-D418-41A3-BFEA-AAC9902783C6}" type="pres">
      <dgm:prSet presAssocID="{FC3986C0-F301-407B-920B-BB99B6047525}" presName="sibTrans" presStyleCnt="0"/>
      <dgm:spPr/>
    </dgm:pt>
    <dgm:pt modelId="{4178730F-6D47-4D69-A906-977B17D4A112}" type="pres">
      <dgm:prSet presAssocID="{121E8585-1142-40B8-9F13-3240BC495513}" presName="compNode" presStyleCnt="0"/>
      <dgm:spPr/>
    </dgm:pt>
    <dgm:pt modelId="{64C9BA11-2DA2-4AA5-825E-730D1E5E9314}" type="pres">
      <dgm:prSet presAssocID="{121E8585-1142-40B8-9F13-3240BC495513}" presName="bgRect" presStyleLbl="bgShp" presStyleIdx="1" presStyleCnt="2"/>
      <dgm:spPr/>
    </dgm:pt>
    <dgm:pt modelId="{119C7C79-BE13-4592-BA8F-CEFAC0E3735C}" type="pres">
      <dgm:prSet presAssocID="{121E8585-1142-40B8-9F13-3240BC49551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3BA7A453-084B-4743-9865-AFA9F0BF5E68}" type="pres">
      <dgm:prSet presAssocID="{121E8585-1142-40B8-9F13-3240BC495513}" presName="spaceRect" presStyleCnt="0"/>
      <dgm:spPr/>
    </dgm:pt>
    <dgm:pt modelId="{30C399EB-6DC4-4C75-87DF-1B52488C87FD}" type="pres">
      <dgm:prSet presAssocID="{121E8585-1142-40B8-9F13-3240BC495513}" presName="parTx" presStyleLbl="revTx" presStyleIdx="1" presStyleCnt="2">
        <dgm:presLayoutVars>
          <dgm:chMax val="0"/>
          <dgm:chPref val="0"/>
        </dgm:presLayoutVars>
      </dgm:prSet>
      <dgm:spPr/>
    </dgm:pt>
  </dgm:ptLst>
  <dgm:cxnLst>
    <dgm:cxn modelId="{3193AA1D-6AB1-466F-84B4-0BB9A48678CA}" type="presOf" srcId="{87C188E7-1365-4C19-9689-746B37779EBD}" destId="{B151E252-63EA-4F83-B34C-8A688E526BE7}" srcOrd="0" destOrd="0" presId="urn:microsoft.com/office/officeart/2018/2/layout/IconVerticalSolidList"/>
    <dgm:cxn modelId="{9A4A7D22-0AD3-4DB6-AE2F-FBA8772E05B5}" srcId="{732AB7B3-5469-4131-BC3C-0145665D2DEB}" destId="{121E8585-1142-40B8-9F13-3240BC495513}" srcOrd="1" destOrd="0" parTransId="{4C41A967-D615-4865-BD8E-BBD6B6A2ACA9}" sibTransId="{407E0866-7A72-4F9B-BA4D-A2887660F251}"/>
    <dgm:cxn modelId="{FB027B54-3A89-4573-84C9-58778CB6632E}" type="presOf" srcId="{732AB7B3-5469-4131-BC3C-0145665D2DEB}" destId="{0A829109-EC67-4232-8780-0FCD623F2EBB}" srcOrd="0" destOrd="0" presId="urn:microsoft.com/office/officeart/2018/2/layout/IconVerticalSolidList"/>
    <dgm:cxn modelId="{4A38929B-7164-4105-AB2C-D4972FAFC53E}" srcId="{732AB7B3-5469-4131-BC3C-0145665D2DEB}" destId="{87C188E7-1365-4C19-9689-746B37779EBD}" srcOrd="0" destOrd="0" parTransId="{6F5E29BB-7C79-4C04-9195-7C1219509741}" sibTransId="{FC3986C0-F301-407B-920B-BB99B6047525}"/>
    <dgm:cxn modelId="{EF42CC9E-9E2E-4594-A18F-CB09C1E10080}" type="presOf" srcId="{121E8585-1142-40B8-9F13-3240BC495513}" destId="{30C399EB-6DC4-4C75-87DF-1B52488C87FD}" srcOrd="0" destOrd="0" presId="urn:microsoft.com/office/officeart/2018/2/layout/IconVerticalSolidList"/>
    <dgm:cxn modelId="{1701D567-EB69-44EE-B531-3569ACE64C06}" type="presParOf" srcId="{0A829109-EC67-4232-8780-0FCD623F2EBB}" destId="{C5381AF4-5AA2-431A-87E7-61C349F3D5B5}" srcOrd="0" destOrd="0" presId="urn:microsoft.com/office/officeart/2018/2/layout/IconVerticalSolidList"/>
    <dgm:cxn modelId="{06B21E85-6E01-4ABF-9B1D-DDBB835875E0}" type="presParOf" srcId="{C5381AF4-5AA2-431A-87E7-61C349F3D5B5}" destId="{CC1FED51-8531-46CC-AE53-59EF5BB02958}" srcOrd="0" destOrd="0" presId="urn:microsoft.com/office/officeart/2018/2/layout/IconVerticalSolidList"/>
    <dgm:cxn modelId="{46B4AC10-D826-43A1-A5F7-A8341D7E7022}" type="presParOf" srcId="{C5381AF4-5AA2-431A-87E7-61C349F3D5B5}" destId="{0E96D8EC-D3AF-41BD-931F-3DF9DEB3CFA1}" srcOrd="1" destOrd="0" presId="urn:microsoft.com/office/officeart/2018/2/layout/IconVerticalSolidList"/>
    <dgm:cxn modelId="{F5D79D2B-6744-48F7-AE4A-C02FF7FF5A73}" type="presParOf" srcId="{C5381AF4-5AA2-431A-87E7-61C349F3D5B5}" destId="{F8DB7402-F764-47BF-BF0B-59E46BBD7C41}" srcOrd="2" destOrd="0" presId="urn:microsoft.com/office/officeart/2018/2/layout/IconVerticalSolidList"/>
    <dgm:cxn modelId="{DF9C527B-4D7D-491B-92C4-B135B27AFC13}" type="presParOf" srcId="{C5381AF4-5AA2-431A-87E7-61C349F3D5B5}" destId="{B151E252-63EA-4F83-B34C-8A688E526BE7}" srcOrd="3" destOrd="0" presId="urn:microsoft.com/office/officeart/2018/2/layout/IconVerticalSolidList"/>
    <dgm:cxn modelId="{7D63ABBD-A0E3-421E-A592-6C33E8BC3202}" type="presParOf" srcId="{0A829109-EC67-4232-8780-0FCD623F2EBB}" destId="{A36F0030-D418-41A3-BFEA-AAC9902783C6}" srcOrd="1" destOrd="0" presId="urn:microsoft.com/office/officeart/2018/2/layout/IconVerticalSolidList"/>
    <dgm:cxn modelId="{8471FC4A-B540-46D1-9ED8-2997DC7640EF}" type="presParOf" srcId="{0A829109-EC67-4232-8780-0FCD623F2EBB}" destId="{4178730F-6D47-4D69-A906-977B17D4A112}" srcOrd="2" destOrd="0" presId="urn:microsoft.com/office/officeart/2018/2/layout/IconVerticalSolidList"/>
    <dgm:cxn modelId="{2868A429-BC20-4AD7-8A91-2BD0E7C21E4E}" type="presParOf" srcId="{4178730F-6D47-4D69-A906-977B17D4A112}" destId="{64C9BA11-2DA2-4AA5-825E-730D1E5E9314}" srcOrd="0" destOrd="0" presId="urn:microsoft.com/office/officeart/2018/2/layout/IconVerticalSolidList"/>
    <dgm:cxn modelId="{183E8489-14C4-4922-A7E6-3DEF08D09BE9}" type="presParOf" srcId="{4178730F-6D47-4D69-A906-977B17D4A112}" destId="{119C7C79-BE13-4592-BA8F-CEFAC0E3735C}" srcOrd="1" destOrd="0" presId="urn:microsoft.com/office/officeart/2018/2/layout/IconVerticalSolidList"/>
    <dgm:cxn modelId="{AD2E2EA6-47BD-49BB-A046-E09B046AEFF5}" type="presParOf" srcId="{4178730F-6D47-4D69-A906-977B17D4A112}" destId="{3BA7A453-084B-4743-9865-AFA9F0BF5E68}" srcOrd="2" destOrd="0" presId="urn:microsoft.com/office/officeart/2018/2/layout/IconVerticalSolidList"/>
    <dgm:cxn modelId="{01FDD059-EC0B-4E73-8A24-97A8FC825F66}" type="presParOf" srcId="{4178730F-6D47-4D69-A906-977B17D4A112}" destId="{30C399EB-6DC4-4C75-87DF-1B52488C87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5128EB-95CC-41CE-A1B2-34B713B22CF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8F73980-CD16-454F-8B2A-A093CED1F997}">
      <dgm:prSet/>
      <dgm:spPr/>
      <dgm:t>
        <a:bodyPr/>
        <a:lstStyle/>
        <a:p>
          <a:r>
            <a:rPr lang="en-US" b="0" i="0" dirty="0"/>
            <a:t>The problem at hand is to develop a robust predictive model that accurately forecasts the uninsured rate based on a comprehensive set of variables, including year, FIPS codes, county and state information, demographic factors, and uninsured population data.</a:t>
          </a:r>
          <a:endParaRPr lang="en-US" dirty="0"/>
        </a:p>
      </dgm:t>
    </dgm:pt>
    <dgm:pt modelId="{BB255100-C66B-4E48-90C0-AEA73137DB0F}" type="parTrans" cxnId="{191FCB76-01D9-4834-A5F5-C78C2D0BFC13}">
      <dgm:prSet/>
      <dgm:spPr/>
      <dgm:t>
        <a:bodyPr/>
        <a:lstStyle/>
        <a:p>
          <a:endParaRPr lang="en-US"/>
        </a:p>
      </dgm:t>
    </dgm:pt>
    <dgm:pt modelId="{6B9EB814-6AB7-4A7E-8F4E-2B89E7A2B161}" type="sibTrans" cxnId="{191FCB76-01D9-4834-A5F5-C78C2D0BFC13}">
      <dgm:prSet/>
      <dgm:spPr/>
      <dgm:t>
        <a:bodyPr/>
        <a:lstStyle/>
        <a:p>
          <a:endParaRPr lang="en-US"/>
        </a:p>
      </dgm:t>
    </dgm:pt>
    <dgm:pt modelId="{6EB6196D-A72F-465F-B9CC-7B628BAFCB94}">
      <dgm:prSet/>
      <dgm:spPr/>
      <dgm:t>
        <a:bodyPr/>
        <a:lstStyle/>
        <a:p>
          <a:r>
            <a:rPr lang="en-US" b="0" i="0"/>
            <a:t>The uninsured rate is a critical indicator of healthcare accessibility and affordability, and predicting it can inform decision-making, resource allocation, and targeted interventions to reduce the number of uninsured individuals and improve healthcare outcomes.</a:t>
          </a:r>
          <a:endParaRPr lang="en-US"/>
        </a:p>
      </dgm:t>
    </dgm:pt>
    <dgm:pt modelId="{3F785313-B4EA-4846-99D8-EAFEC531A619}" type="parTrans" cxnId="{694F9F87-4174-4F5E-AD16-ED853D1629F2}">
      <dgm:prSet/>
      <dgm:spPr/>
      <dgm:t>
        <a:bodyPr/>
        <a:lstStyle/>
        <a:p>
          <a:endParaRPr lang="en-US"/>
        </a:p>
      </dgm:t>
    </dgm:pt>
    <dgm:pt modelId="{6C53B982-B7B3-4269-8526-E359A6D57EDD}" type="sibTrans" cxnId="{694F9F87-4174-4F5E-AD16-ED853D1629F2}">
      <dgm:prSet/>
      <dgm:spPr/>
      <dgm:t>
        <a:bodyPr/>
        <a:lstStyle/>
        <a:p>
          <a:endParaRPr lang="en-US"/>
        </a:p>
      </dgm:t>
    </dgm:pt>
    <dgm:pt modelId="{E7D8C833-7FA3-47CF-8DDC-B8C836B9A1BE}">
      <dgm:prSet/>
      <dgm:spPr/>
      <dgm:t>
        <a:bodyPr/>
        <a:lstStyle/>
        <a:p>
          <a:r>
            <a:rPr lang="en-US" b="0" i="0" dirty="0"/>
            <a:t>The goal is to identify the key demographic, geographic, and factors influencing the uninsured rate and uncover insights and patterns within the data. </a:t>
          </a:r>
          <a:endParaRPr lang="en-US" dirty="0"/>
        </a:p>
      </dgm:t>
    </dgm:pt>
    <dgm:pt modelId="{19D156D1-5579-4099-9436-B7A8319C01A2}" type="parTrans" cxnId="{3AD1E95E-D236-4DD4-B424-82D89ACFFFCE}">
      <dgm:prSet/>
      <dgm:spPr/>
      <dgm:t>
        <a:bodyPr/>
        <a:lstStyle/>
        <a:p>
          <a:endParaRPr lang="en-US"/>
        </a:p>
      </dgm:t>
    </dgm:pt>
    <dgm:pt modelId="{C9AFDF0D-A65B-48D6-9134-CB58BA1F4AFA}" type="sibTrans" cxnId="{3AD1E95E-D236-4DD4-B424-82D89ACFFFCE}">
      <dgm:prSet/>
      <dgm:spPr/>
      <dgm:t>
        <a:bodyPr/>
        <a:lstStyle/>
        <a:p>
          <a:endParaRPr lang="en-US"/>
        </a:p>
      </dgm:t>
    </dgm:pt>
    <dgm:pt modelId="{1B44B615-EC89-4D4E-874F-0A28F5E0361C}">
      <dgm:prSet/>
      <dgm:spPr/>
      <dgm:t>
        <a:bodyPr/>
        <a:lstStyle/>
        <a:p>
          <a:r>
            <a:rPr lang="en-US" b="0" i="0" dirty="0"/>
            <a:t>By addressing this problem, we aim to contribute to the ongoing efforts in reducing the uninsured rate and promoting equitable healthcare access for all. The developed predictive model and derived insights will provide valuable guidance to policymakers, healthcare providers, and insurers in making informed decisions and implementing effective strategies to address healthcare disparities.</a:t>
          </a:r>
          <a:endParaRPr lang="en-US" dirty="0"/>
        </a:p>
      </dgm:t>
    </dgm:pt>
    <dgm:pt modelId="{1D73DA87-1265-4FBE-AABA-096E1E71BEE3}" type="parTrans" cxnId="{B7FDC0DB-6CF3-4D33-A01B-47476A19C7A7}">
      <dgm:prSet/>
      <dgm:spPr/>
      <dgm:t>
        <a:bodyPr/>
        <a:lstStyle/>
        <a:p>
          <a:endParaRPr lang="en-US"/>
        </a:p>
      </dgm:t>
    </dgm:pt>
    <dgm:pt modelId="{62C0D21C-D1FD-413D-BF1B-06C90761989B}" type="sibTrans" cxnId="{B7FDC0DB-6CF3-4D33-A01B-47476A19C7A7}">
      <dgm:prSet/>
      <dgm:spPr/>
      <dgm:t>
        <a:bodyPr/>
        <a:lstStyle/>
        <a:p>
          <a:endParaRPr lang="en-US"/>
        </a:p>
      </dgm:t>
    </dgm:pt>
    <dgm:pt modelId="{55F2690A-8004-4FCE-934E-9BDA31B80841}" type="pres">
      <dgm:prSet presAssocID="{B75128EB-95CC-41CE-A1B2-34B713B22CF6}" presName="linear" presStyleCnt="0">
        <dgm:presLayoutVars>
          <dgm:animLvl val="lvl"/>
          <dgm:resizeHandles val="exact"/>
        </dgm:presLayoutVars>
      </dgm:prSet>
      <dgm:spPr/>
    </dgm:pt>
    <dgm:pt modelId="{16F3ECB2-29EB-492A-B592-F5C3B862E753}" type="pres">
      <dgm:prSet presAssocID="{98F73980-CD16-454F-8B2A-A093CED1F997}" presName="parentText" presStyleLbl="node1" presStyleIdx="0" presStyleCnt="4" custLinFactNeighborX="1297" custLinFactNeighborY="-19893">
        <dgm:presLayoutVars>
          <dgm:chMax val="0"/>
          <dgm:bulletEnabled val="1"/>
        </dgm:presLayoutVars>
      </dgm:prSet>
      <dgm:spPr/>
    </dgm:pt>
    <dgm:pt modelId="{3B5C7ABE-4559-4BAF-912F-FDB03DF57609}" type="pres">
      <dgm:prSet presAssocID="{6B9EB814-6AB7-4A7E-8F4E-2B89E7A2B161}" presName="spacer" presStyleCnt="0"/>
      <dgm:spPr/>
    </dgm:pt>
    <dgm:pt modelId="{8C03025D-7F0E-4FFD-AFD2-D007397D010B}" type="pres">
      <dgm:prSet presAssocID="{6EB6196D-A72F-465F-B9CC-7B628BAFCB94}" presName="parentText" presStyleLbl="node1" presStyleIdx="1" presStyleCnt="4">
        <dgm:presLayoutVars>
          <dgm:chMax val="0"/>
          <dgm:bulletEnabled val="1"/>
        </dgm:presLayoutVars>
      </dgm:prSet>
      <dgm:spPr/>
    </dgm:pt>
    <dgm:pt modelId="{25E13A05-3292-4FBE-83CD-561F06B333C0}" type="pres">
      <dgm:prSet presAssocID="{6C53B982-B7B3-4269-8526-E359A6D57EDD}" presName="spacer" presStyleCnt="0"/>
      <dgm:spPr/>
    </dgm:pt>
    <dgm:pt modelId="{6579A7E9-A531-4FE8-819D-43623B885646}" type="pres">
      <dgm:prSet presAssocID="{E7D8C833-7FA3-47CF-8DDC-B8C836B9A1BE}" presName="parentText" presStyleLbl="node1" presStyleIdx="2" presStyleCnt="4">
        <dgm:presLayoutVars>
          <dgm:chMax val="0"/>
          <dgm:bulletEnabled val="1"/>
        </dgm:presLayoutVars>
      </dgm:prSet>
      <dgm:spPr/>
    </dgm:pt>
    <dgm:pt modelId="{73638411-8653-4731-8D4F-A1DFFA5C7E8F}" type="pres">
      <dgm:prSet presAssocID="{C9AFDF0D-A65B-48D6-9134-CB58BA1F4AFA}" presName="spacer" presStyleCnt="0"/>
      <dgm:spPr/>
    </dgm:pt>
    <dgm:pt modelId="{F64515B2-FF01-4F88-BDB4-E24283B0036E}" type="pres">
      <dgm:prSet presAssocID="{1B44B615-EC89-4D4E-874F-0A28F5E0361C}" presName="parentText" presStyleLbl="node1" presStyleIdx="3" presStyleCnt="4">
        <dgm:presLayoutVars>
          <dgm:chMax val="0"/>
          <dgm:bulletEnabled val="1"/>
        </dgm:presLayoutVars>
      </dgm:prSet>
      <dgm:spPr/>
    </dgm:pt>
  </dgm:ptLst>
  <dgm:cxnLst>
    <dgm:cxn modelId="{8971340F-1922-42CC-9568-F83D040D18F0}" type="presOf" srcId="{B75128EB-95CC-41CE-A1B2-34B713B22CF6}" destId="{55F2690A-8004-4FCE-934E-9BDA31B80841}" srcOrd="0" destOrd="0" presId="urn:microsoft.com/office/officeart/2005/8/layout/vList2"/>
    <dgm:cxn modelId="{73324F1E-CE61-4CA1-92BC-117AC58391BC}" type="presOf" srcId="{1B44B615-EC89-4D4E-874F-0A28F5E0361C}" destId="{F64515B2-FF01-4F88-BDB4-E24283B0036E}" srcOrd="0" destOrd="0" presId="urn:microsoft.com/office/officeart/2005/8/layout/vList2"/>
    <dgm:cxn modelId="{DC943A3B-CA45-4441-A732-D43E69C7019F}" type="presOf" srcId="{6EB6196D-A72F-465F-B9CC-7B628BAFCB94}" destId="{8C03025D-7F0E-4FFD-AFD2-D007397D010B}" srcOrd="0" destOrd="0" presId="urn:microsoft.com/office/officeart/2005/8/layout/vList2"/>
    <dgm:cxn modelId="{3AD1E95E-D236-4DD4-B424-82D89ACFFFCE}" srcId="{B75128EB-95CC-41CE-A1B2-34B713B22CF6}" destId="{E7D8C833-7FA3-47CF-8DDC-B8C836B9A1BE}" srcOrd="2" destOrd="0" parTransId="{19D156D1-5579-4099-9436-B7A8319C01A2}" sibTransId="{C9AFDF0D-A65B-48D6-9134-CB58BA1F4AFA}"/>
    <dgm:cxn modelId="{191FCB76-01D9-4834-A5F5-C78C2D0BFC13}" srcId="{B75128EB-95CC-41CE-A1B2-34B713B22CF6}" destId="{98F73980-CD16-454F-8B2A-A093CED1F997}" srcOrd="0" destOrd="0" parTransId="{BB255100-C66B-4E48-90C0-AEA73137DB0F}" sibTransId="{6B9EB814-6AB7-4A7E-8F4E-2B89E7A2B161}"/>
    <dgm:cxn modelId="{694F9F87-4174-4F5E-AD16-ED853D1629F2}" srcId="{B75128EB-95CC-41CE-A1B2-34B713B22CF6}" destId="{6EB6196D-A72F-465F-B9CC-7B628BAFCB94}" srcOrd="1" destOrd="0" parTransId="{3F785313-B4EA-4846-99D8-EAFEC531A619}" sibTransId="{6C53B982-B7B3-4269-8526-E359A6D57EDD}"/>
    <dgm:cxn modelId="{85DC848B-3883-41AA-BC3B-9DD5D2CC5E07}" type="presOf" srcId="{E7D8C833-7FA3-47CF-8DDC-B8C836B9A1BE}" destId="{6579A7E9-A531-4FE8-819D-43623B885646}" srcOrd="0" destOrd="0" presId="urn:microsoft.com/office/officeart/2005/8/layout/vList2"/>
    <dgm:cxn modelId="{FA2E87AE-3380-4767-B243-699AF1F29D3F}" type="presOf" srcId="{98F73980-CD16-454F-8B2A-A093CED1F997}" destId="{16F3ECB2-29EB-492A-B592-F5C3B862E753}" srcOrd="0" destOrd="0" presId="urn:microsoft.com/office/officeart/2005/8/layout/vList2"/>
    <dgm:cxn modelId="{B7FDC0DB-6CF3-4D33-A01B-47476A19C7A7}" srcId="{B75128EB-95CC-41CE-A1B2-34B713B22CF6}" destId="{1B44B615-EC89-4D4E-874F-0A28F5E0361C}" srcOrd="3" destOrd="0" parTransId="{1D73DA87-1265-4FBE-AABA-096E1E71BEE3}" sibTransId="{62C0D21C-D1FD-413D-BF1B-06C90761989B}"/>
    <dgm:cxn modelId="{6B77091F-D686-44DC-866F-D3F96DC1E122}" type="presParOf" srcId="{55F2690A-8004-4FCE-934E-9BDA31B80841}" destId="{16F3ECB2-29EB-492A-B592-F5C3B862E753}" srcOrd="0" destOrd="0" presId="urn:microsoft.com/office/officeart/2005/8/layout/vList2"/>
    <dgm:cxn modelId="{294AEFE9-9D39-4217-9321-48E1742A540C}" type="presParOf" srcId="{55F2690A-8004-4FCE-934E-9BDA31B80841}" destId="{3B5C7ABE-4559-4BAF-912F-FDB03DF57609}" srcOrd="1" destOrd="0" presId="urn:microsoft.com/office/officeart/2005/8/layout/vList2"/>
    <dgm:cxn modelId="{CBDD59B7-D2D4-4808-9EFE-9F53F0EA3A8C}" type="presParOf" srcId="{55F2690A-8004-4FCE-934E-9BDA31B80841}" destId="{8C03025D-7F0E-4FFD-AFD2-D007397D010B}" srcOrd="2" destOrd="0" presId="urn:microsoft.com/office/officeart/2005/8/layout/vList2"/>
    <dgm:cxn modelId="{CC259A41-A75A-4A69-BE1A-CC0934B60C2F}" type="presParOf" srcId="{55F2690A-8004-4FCE-934E-9BDA31B80841}" destId="{25E13A05-3292-4FBE-83CD-561F06B333C0}" srcOrd="3" destOrd="0" presId="urn:microsoft.com/office/officeart/2005/8/layout/vList2"/>
    <dgm:cxn modelId="{D1BB343C-756C-4E44-9EAB-0A13D6031881}" type="presParOf" srcId="{55F2690A-8004-4FCE-934E-9BDA31B80841}" destId="{6579A7E9-A531-4FE8-819D-43623B885646}" srcOrd="4" destOrd="0" presId="urn:microsoft.com/office/officeart/2005/8/layout/vList2"/>
    <dgm:cxn modelId="{F34DB94C-5FB0-411A-BCD6-59CD12897193}" type="presParOf" srcId="{55F2690A-8004-4FCE-934E-9BDA31B80841}" destId="{73638411-8653-4731-8D4F-A1DFFA5C7E8F}" srcOrd="5" destOrd="0" presId="urn:microsoft.com/office/officeart/2005/8/layout/vList2"/>
    <dgm:cxn modelId="{37AAC0E5-0B5E-4BFE-92C2-E6E914E5E894}" type="presParOf" srcId="{55F2690A-8004-4FCE-934E-9BDA31B80841}" destId="{F64515B2-FF01-4F88-BDB4-E24283B0036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83DA48-0721-47BB-B61A-DCAD2E59384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0A0180D-38D9-4E3D-98FA-3C429DC552E3}">
      <dgm:prSet/>
      <dgm:spPr/>
      <dgm:t>
        <a:bodyPr/>
        <a:lstStyle/>
        <a:p>
          <a:r>
            <a:rPr lang="en-US" b="0" i="0"/>
            <a:t>The uninsured rate is a vital metric that directly impacts individuals' access to healthcare services and influences the overall health of a population.</a:t>
          </a:r>
          <a:endParaRPr lang="en-US"/>
        </a:p>
      </dgm:t>
    </dgm:pt>
    <dgm:pt modelId="{E021F436-AED7-4EC2-AF76-751165301FF9}" type="parTrans" cxnId="{0B383EAA-DFF8-471C-B13E-40AF046F7413}">
      <dgm:prSet/>
      <dgm:spPr/>
      <dgm:t>
        <a:bodyPr/>
        <a:lstStyle/>
        <a:p>
          <a:endParaRPr lang="en-US"/>
        </a:p>
      </dgm:t>
    </dgm:pt>
    <dgm:pt modelId="{B1ACEC91-431E-4709-AAF2-297038B67CF2}" type="sibTrans" cxnId="{0B383EAA-DFF8-471C-B13E-40AF046F7413}">
      <dgm:prSet/>
      <dgm:spPr/>
      <dgm:t>
        <a:bodyPr/>
        <a:lstStyle/>
        <a:p>
          <a:endParaRPr lang="en-US"/>
        </a:p>
      </dgm:t>
    </dgm:pt>
    <dgm:pt modelId="{54639686-7EC6-44ED-B1D8-5C26AA590650}">
      <dgm:prSet/>
      <dgm:spPr/>
      <dgm:t>
        <a:bodyPr/>
        <a:lstStyle/>
        <a:p>
          <a:r>
            <a:rPr lang="en-US" b="0" i="0"/>
            <a:t>Predicting the uninsured rate allows us to proactively allocate resources, identify at-risk populations, and design targeted interventions to reduce the number of uninsured individuals and improve healthcare outcomes.</a:t>
          </a:r>
          <a:endParaRPr lang="en-US"/>
        </a:p>
      </dgm:t>
    </dgm:pt>
    <dgm:pt modelId="{62D8E492-8696-4AA1-86DC-632E64C11B0B}" type="parTrans" cxnId="{5B80ABF0-288C-4F07-A516-BCBBA0D214CD}">
      <dgm:prSet/>
      <dgm:spPr/>
      <dgm:t>
        <a:bodyPr/>
        <a:lstStyle/>
        <a:p>
          <a:endParaRPr lang="en-US"/>
        </a:p>
      </dgm:t>
    </dgm:pt>
    <dgm:pt modelId="{79DCF5C1-CD12-4107-8C3D-98F4C84278EC}" type="sibTrans" cxnId="{5B80ABF0-288C-4F07-A516-BCBBA0D214CD}">
      <dgm:prSet/>
      <dgm:spPr/>
      <dgm:t>
        <a:bodyPr/>
        <a:lstStyle/>
        <a:p>
          <a:endParaRPr lang="en-US"/>
        </a:p>
      </dgm:t>
    </dgm:pt>
    <dgm:pt modelId="{5B867140-7F5A-4C2A-ACCC-FE65CBF5A4C9}">
      <dgm:prSet/>
      <dgm:spPr/>
      <dgm:t>
        <a:bodyPr/>
        <a:lstStyle/>
        <a:p>
          <a:r>
            <a:rPr lang="en-US" b="0" i="0"/>
            <a:t>Through our comprehensive analysis, we endeavor to provide insights that empower policymakers, healthcare providers, and insurers to make informed decisions and address healthcare disparities</a:t>
          </a:r>
          <a:endParaRPr lang="en-US"/>
        </a:p>
      </dgm:t>
    </dgm:pt>
    <dgm:pt modelId="{56C57FF0-2854-449F-90A9-03F708151C2B}" type="parTrans" cxnId="{904C3F66-7CDA-431A-A470-A598B58FA5D5}">
      <dgm:prSet/>
      <dgm:spPr/>
      <dgm:t>
        <a:bodyPr/>
        <a:lstStyle/>
        <a:p>
          <a:endParaRPr lang="en-US"/>
        </a:p>
      </dgm:t>
    </dgm:pt>
    <dgm:pt modelId="{2D28A8EF-4411-44B8-9D70-89686AF449F8}" type="sibTrans" cxnId="{904C3F66-7CDA-431A-A470-A598B58FA5D5}">
      <dgm:prSet/>
      <dgm:spPr/>
      <dgm:t>
        <a:bodyPr/>
        <a:lstStyle/>
        <a:p>
          <a:endParaRPr lang="en-US"/>
        </a:p>
      </dgm:t>
    </dgm:pt>
    <dgm:pt modelId="{E8BA7668-6B91-45BA-BFE7-2DEB4C6AA5E5}" type="pres">
      <dgm:prSet presAssocID="{BC83DA48-0721-47BB-B61A-DCAD2E59384A}" presName="root" presStyleCnt="0">
        <dgm:presLayoutVars>
          <dgm:dir/>
          <dgm:resizeHandles val="exact"/>
        </dgm:presLayoutVars>
      </dgm:prSet>
      <dgm:spPr/>
    </dgm:pt>
    <dgm:pt modelId="{4780F93C-8672-4921-AD0E-12F157A3E60D}" type="pres">
      <dgm:prSet presAssocID="{00A0180D-38D9-4E3D-98FA-3C429DC552E3}" presName="compNode" presStyleCnt="0"/>
      <dgm:spPr/>
    </dgm:pt>
    <dgm:pt modelId="{FB4789F4-17CC-4C7F-96BB-53CB7EB36D00}" type="pres">
      <dgm:prSet presAssocID="{00A0180D-38D9-4E3D-98FA-3C429DC552E3}" presName="bgRect" presStyleLbl="bgShp" presStyleIdx="0" presStyleCnt="3"/>
      <dgm:spPr/>
    </dgm:pt>
    <dgm:pt modelId="{40910A24-23EA-4F7C-B6F4-CD5205707E5D}" type="pres">
      <dgm:prSet presAssocID="{00A0180D-38D9-4E3D-98FA-3C429DC552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BFA5DF07-C7CA-4E24-8C8D-7718230E6CEC}" type="pres">
      <dgm:prSet presAssocID="{00A0180D-38D9-4E3D-98FA-3C429DC552E3}" presName="spaceRect" presStyleCnt="0"/>
      <dgm:spPr/>
    </dgm:pt>
    <dgm:pt modelId="{AF67B499-5BB3-4CA1-A04E-DBBD33C18C9B}" type="pres">
      <dgm:prSet presAssocID="{00A0180D-38D9-4E3D-98FA-3C429DC552E3}" presName="parTx" presStyleLbl="revTx" presStyleIdx="0" presStyleCnt="3">
        <dgm:presLayoutVars>
          <dgm:chMax val="0"/>
          <dgm:chPref val="0"/>
        </dgm:presLayoutVars>
      </dgm:prSet>
      <dgm:spPr/>
    </dgm:pt>
    <dgm:pt modelId="{4A2B7DDB-F0F5-497C-8D30-914B20615FA0}" type="pres">
      <dgm:prSet presAssocID="{B1ACEC91-431E-4709-AAF2-297038B67CF2}" presName="sibTrans" presStyleCnt="0"/>
      <dgm:spPr/>
    </dgm:pt>
    <dgm:pt modelId="{8B5FF4A6-41B1-438D-85BC-EFA5D8ADB833}" type="pres">
      <dgm:prSet presAssocID="{54639686-7EC6-44ED-B1D8-5C26AA590650}" presName="compNode" presStyleCnt="0"/>
      <dgm:spPr/>
    </dgm:pt>
    <dgm:pt modelId="{4982373F-6F7F-49A9-BD44-EE6BF33F13A5}" type="pres">
      <dgm:prSet presAssocID="{54639686-7EC6-44ED-B1D8-5C26AA590650}" presName="bgRect" presStyleLbl="bgShp" presStyleIdx="1" presStyleCnt="3"/>
      <dgm:spPr/>
    </dgm:pt>
    <dgm:pt modelId="{24CBCCD0-9991-49F9-B953-7D2D22D85280}" type="pres">
      <dgm:prSet presAssocID="{54639686-7EC6-44ED-B1D8-5C26AA5906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spital"/>
        </a:ext>
      </dgm:extLst>
    </dgm:pt>
    <dgm:pt modelId="{0ACD325A-504F-4AA7-910B-52836C1847D4}" type="pres">
      <dgm:prSet presAssocID="{54639686-7EC6-44ED-B1D8-5C26AA590650}" presName="spaceRect" presStyleCnt="0"/>
      <dgm:spPr/>
    </dgm:pt>
    <dgm:pt modelId="{3E56FB75-ABD6-463B-8556-DA9991C65BE5}" type="pres">
      <dgm:prSet presAssocID="{54639686-7EC6-44ED-B1D8-5C26AA590650}" presName="parTx" presStyleLbl="revTx" presStyleIdx="1" presStyleCnt="3">
        <dgm:presLayoutVars>
          <dgm:chMax val="0"/>
          <dgm:chPref val="0"/>
        </dgm:presLayoutVars>
      </dgm:prSet>
      <dgm:spPr/>
    </dgm:pt>
    <dgm:pt modelId="{270CAE2A-465C-4314-B5CD-2EEF2573ECBC}" type="pres">
      <dgm:prSet presAssocID="{79DCF5C1-CD12-4107-8C3D-98F4C84278EC}" presName="sibTrans" presStyleCnt="0"/>
      <dgm:spPr/>
    </dgm:pt>
    <dgm:pt modelId="{30B0EE94-7F37-4207-B9E9-BE92EC147252}" type="pres">
      <dgm:prSet presAssocID="{5B867140-7F5A-4C2A-ACCC-FE65CBF5A4C9}" presName="compNode" presStyleCnt="0"/>
      <dgm:spPr/>
    </dgm:pt>
    <dgm:pt modelId="{0A438E9B-1F30-4FE3-A0AA-6F98D13C503D}" type="pres">
      <dgm:prSet presAssocID="{5B867140-7F5A-4C2A-ACCC-FE65CBF5A4C9}" presName="bgRect" presStyleLbl="bgShp" presStyleIdx="2" presStyleCnt="3"/>
      <dgm:spPr/>
    </dgm:pt>
    <dgm:pt modelId="{2192C1C0-D827-4B67-BD89-6DA14203D6ED}" type="pres">
      <dgm:prSet presAssocID="{5B867140-7F5A-4C2A-ACCC-FE65CBF5A4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0CD7B650-E791-4849-9BA1-7AEE2B28E6FC}" type="pres">
      <dgm:prSet presAssocID="{5B867140-7F5A-4C2A-ACCC-FE65CBF5A4C9}" presName="spaceRect" presStyleCnt="0"/>
      <dgm:spPr/>
    </dgm:pt>
    <dgm:pt modelId="{8E52EDC0-3D99-4D0D-BC9C-84AAF0554FA9}" type="pres">
      <dgm:prSet presAssocID="{5B867140-7F5A-4C2A-ACCC-FE65CBF5A4C9}" presName="parTx" presStyleLbl="revTx" presStyleIdx="2" presStyleCnt="3">
        <dgm:presLayoutVars>
          <dgm:chMax val="0"/>
          <dgm:chPref val="0"/>
        </dgm:presLayoutVars>
      </dgm:prSet>
      <dgm:spPr/>
    </dgm:pt>
  </dgm:ptLst>
  <dgm:cxnLst>
    <dgm:cxn modelId="{5F458202-D311-4401-88BD-8D49B1E01885}" type="presOf" srcId="{00A0180D-38D9-4E3D-98FA-3C429DC552E3}" destId="{AF67B499-5BB3-4CA1-A04E-DBBD33C18C9B}" srcOrd="0" destOrd="0" presId="urn:microsoft.com/office/officeart/2018/2/layout/IconVerticalSolidList"/>
    <dgm:cxn modelId="{AAE5DE04-9A78-4BCB-A934-8A4650FDCAC3}" type="presOf" srcId="{54639686-7EC6-44ED-B1D8-5C26AA590650}" destId="{3E56FB75-ABD6-463B-8556-DA9991C65BE5}" srcOrd="0" destOrd="0" presId="urn:microsoft.com/office/officeart/2018/2/layout/IconVerticalSolidList"/>
    <dgm:cxn modelId="{D4A1A91E-02E7-406B-B52D-66DC544F8C1E}" type="presOf" srcId="{BC83DA48-0721-47BB-B61A-DCAD2E59384A}" destId="{E8BA7668-6B91-45BA-BFE7-2DEB4C6AA5E5}" srcOrd="0" destOrd="0" presId="urn:microsoft.com/office/officeart/2018/2/layout/IconVerticalSolidList"/>
    <dgm:cxn modelId="{904C3F66-7CDA-431A-A470-A598B58FA5D5}" srcId="{BC83DA48-0721-47BB-B61A-DCAD2E59384A}" destId="{5B867140-7F5A-4C2A-ACCC-FE65CBF5A4C9}" srcOrd="2" destOrd="0" parTransId="{56C57FF0-2854-449F-90A9-03F708151C2B}" sibTransId="{2D28A8EF-4411-44B8-9D70-89686AF449F8}"/>
    <dgm:cxn modelId="{0B383EAA-DFF8-471C-B13E-40AF046F7413}" srcId="{BC83DA48-0721-47BB-B61A-DCAD2E59384A}" destId="{00A0180D-38D9-4E3D-98FA-3C429DC552E3}" srcOrd="0" destOrd="0" parTransId="{E021F436-AED7-4EC2-AF76-751165301FF9}" sibTransId="{B1ACEC91-431E-4709-AAF2-297038B67CF2}"/>
    <dgm:cxn modelId="{CB90A7AD-55B1-49FE-8EAD-E3DD5678D1A2}" type="presOf" srcId="{5B867140-7F5A-4C2A-ACCC-FE65CBF5A4C9}" destId="{8E52EDC0-3D99-4D0D-BC9C-84AAF0554FA9}" srcOrd="0" destOrd="0" presId="urn:microsoft.com/office/officeart/2018/2/layout/IconVerticalSolidList"/>
    <dgm:cxn modelId="{5B80ABF0-288C-4F07-A516-BCBBA0D214CD}" srcId="{BC83DA48-0721-47BB-B61A-DCAD2E59384A}" destId="{54639686-7EC6-44ED-B1D8-5C26AA590650}" srcOrd="1" destOrd="0" parTransId="{62D8E492-8696-4AA1-86DC-632E64C11B0B}" sibTransId="{79DCF5C1-CD12-4107-8C3D-98F4C84278EC}"/>
    <dgm:cxn modelId="{29A7B551-5789-4632-859B-2AD9622C4E25}" type="presParOf" srcId="{E8BA7668-6B91-45BA-BFE7-2DEB4C6AA5E5}" destId="{4780F93C-8672-4921-AD0E-12F157A3E60D}" srcOrd="0" destOrd="0" presId="urn:microsoft.com/office/officeart/2018/2/layout/IconVerticalSolidList"/>
    <dgm:cxn modelId="{A52B9CFE-97CF-489B-8117-EB0520B76623}" type="presParOf" srcId="{4780F93C-8672-4921-AD0E-12F157A3E60D}" destId="{FB4789F4-17CC-4C7F-96BB-53CB7EB36D00}" srcOrd="0" destOrd="0" presId="urn:microsoft.com/office/officeart/2018/2/layout/IconVerticalSolidList"/>
    <dgm:cxn modelId="{3FCC12FE-4A0A-4714-BA6C-FAA019A62752}" type="presParOf" srcId="{4780F93C-8672-4921-AD0E-12F157A3E60D}" destId="{40910A24-23EA-4F7C-B6F4-CD5205707E5D}" srcOrd="1" destOrd="0" presId="urn:microsoft.com/office/officeart/2018/2/layout/IconVerticalSolidList"/>
    <dgm:cxn modelId="{8D49288E-45E0-4421-8CB3-1B2C58C92308}" type="presParOf" srcId="{4780F93C-8672-4921-AD0E-12F157A3E60D}" destId="{BFA5DF07-C7CA-4E24-8C8D-7718230E6CEC}" srcOrd="2" destOrd="0" presId="urn:microsoft.com/office/officeart/2018/2/layout/IconVerticalSolidList"/>
    <dgm:cxn modelId="{5D2EF469-EE72-4A47-BEC1-F011BB73979D}" type="presParOf" srcId="{4780F93C-8672-4921-AD0E-12F157A3E60D}" destId="{AF67B499-5BB3-4CA1-A04E-DBBD33C18C9B}" srcOrd="3" destOrd="0" presId="urn:microsoft.com/office/officeart/2018/2/layout/IconVerticalSolidList"/>
    <dgm:cxn modelId="{FBC63035-A4B9-4737-8277-8CC7E5B1E41F}" type="presParOf" srcId="{E8BA7668-6B91-45BA-BFE7-2DEB4C6AA5E5}" destId="{4A2B7DDB-F0F5-497C-8D30-914B20615FA0}" srcOrd="1" destOrd="0" presId="urn:microsoft.com/office/officeart/2018/2/layout/IconVerticalSolidList"/>
    <dgm:cxn modelId="{8EECE12E-D0C8-495F-8A64-8EBE5A3EFF60}" type="presParOf" srcId="{E8BA7668-6B91-45BA-BFE7-2DEB4C6AA5E5}" destId="{8B5FF4A6-41B1-438D-85BC-EFA5D8ADB833}" srcOrd="2" destOrd="0" presId="urn:microsoft.com/office/officeart/2018/2/layout/IconVerticalSolidList"/>
    <dgm:cxn modelId="{6CC9F338-E1A2-4FAF-9906-F97C600A2AD0}" type="presParOf" srcId="{8B5FF4A6-41B1-438D-85BC-EFA5D8ADB833}" destId="{4982373F-6F7F-49A9-BD44-EE6BF33F13A5}" srcOrd="0" destOrd="0" presId="urn:microsoft.com/office/officeart/2018/2/layout/IconVerticalSolidList"/>
    <dgm:cxn modelId="{F01798A9-93DF-4053-94E5-0C39E39FA3DD}" type="presParOf" srcId="{8B5FF4A6-41B1-438D-85BC-EFA5D8ADB833}" destId="{24CBCCD0-9991-49F9-B953-7D2D22D85280}" srcOrd="1" destOrd="0" presId="urn:microsoft.com/office/officeart/2018/2/layout/IconVerticalSolidList"/>
    <dgm:cxn modelId="{64BE1A89-89E6-4F9C-8E8A-D20367F2ACD5}" type="presParOf" srcId="{8B5FF4A6-41B1-438D-85BC-EFA5D8ADB833}" destId="{0ACD325A-504F-4AA7-910B-52836C1847D4}" srcOrd="2" destOrd="0" presId="urn:microsoft.com/office/officeart/2018/2/layout/IconVerticalSolidList"/>
    <dgm:cxn modelId="{7E3C130F-1A40-443D-BDC1-F38764022CF4}" type="presParOf" srcId="{8B5FF4A6-41B1-438D-85BC-EFA5D8ADB833}" destId="{3E56FB75-ABD6-463B-8556-DA9991C65BE5}" srcOrd="3" destOrd="0" presId="urn:microsoft.com/office/officeart/2018/2/layout/IconVerticalSolidList"/>
    <dgm:cxn modelId="{AC0881F6-2F32-49BC-85C8-EE1B86D5F2F9}" type="presParOf" srcId="{E8BA7668-6B91-45BA-BFE7-2DEB4C6AA5E5}" destId="{270CAE2A-465C-4314-B5CD-2EEF2573ECBC}" srcOrd="3" destOrd="0" presId="urn:microsoft.com/office/officeart/2018/2/layout/IconVerticalSolidList"/>
    <dgm:cxn modelId="{45A8F61B-D7A1-4A66-88CC-BE1C7CCE67DD}" type="presParOf" srcId="{E8BA7668-6B91-45BA-BFE7-2DEB4C6AA5E5}" destId="{30B0EE94-7F37-4207-B9E9-BE92EC147252}" srcOrd="4" destOrd="0" presId="urn:microsoft.com/office/officeart/2018/2/layout/IconVerticalSolidList"/>
    <dgm:cxn modelId="{585321B1-3B86-4BF8-9F4E-4DA3F30DE8A4}" type="presParOf" srcId="{30B0EE94-7F37-4207-B9E9-BE92EC147252}" destId="{0A438E9B-1F30-4FE3-A0AA-6F98D13C503D}" srcOrd="0" destOrd="0" presId="urn:microsoft.com/office/officeart/2018/2/layout/IconVerticalSolidList"/>
    <dgm:cxn modelId="{D5CD146E-ED02-4F61-81D9-5F8C6DDDCFCA}" type="presParOf" srcId="{30B0EE94-7F37-4207-B9E9-BE92EC147252}" destId="{2192C1C0-D827-4B67-BD89-6DA14203D6ED}" srcOrd="1" destOrd="0" presId="urn:microsoft.com/office/officeart/2018/2/layout/IconVerticalSolidList"/>
    <dgm:cxn modelId="{0808EB94-B7B7-4C79-872E-23967D1C27C2}" type="presParOf" srcId="{30B0EE94-7F37-4207-B9E9-BE92EC147252}" destId="{0CD7B650-E791-4849-9BA1-7AEE2B28E6FC}" srcOrd="2" destOrd="0" presId="urn:microsoft.com/office/officeart/2018/2/layout/IconVerticalSolidList"/>
    <dgm:cxn modelId="{984770CB-2393-4B41-9EA1-FCD1E6D3D6E5}" type="presParOf" srcId="{30B0EE94-7F37-4207-B9E9-BE92EC147252}" destId="{8E52EDC0-3D99-4D0D-BC9C-84AAF0554FA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C79E864-E28C-4F26-8F10-8DFC689FE725}" type="doc">
      <dgm:prSet loTypeId="urn:microsoft.com/office/officeart/2005/8/layout/process4" loCatId="process" qsTypeId="urn:microsoft.com/office/officeart/2005/8/quickstyle/simple2" qsCatId="simple" csTypeId="urn:microsoft.com/office/officeart/2005/8/colors/colorful1" csCatId="colorful" phldr="1"/>
      <dgm:spPr/>
      <dgm:t>
        <a:bodyPr/>
        <a:lstStyle/>
        <a:p>
          <a:endParaRPr lang="en-US"/>
        </a:p>
      </dgm:t>
    </dgm:pt>
    <dgm:pt modelId="{D38ABC9C-9911-48D8-B59D-3E8CE25C7AC4}">
      <dgm:prSet custT="1"/>
      <dgm:spPr/>
      <dgm:t>
        <a:bodyPr/>
        <a:lstStyle/>
        <a:p>
          <a:pPr>
            <a:defRPr b="1"/>
          </a:pPr>
          <a:r>
            <a:rPr lang="en-US" sz="2400" dirty="0"/>
            <a:t>Features:</a:t>
          </a:r>
        </a:p>
      </dgm:t>
    </dgm:pt>
    <dgm:pt modelId="{395D560F-3B39-4C2F-909F-F32DB6793600}" type="parTrans" cxnId="{ED6C9089-17BD-40D0-9751-FD2A156DAD91}">
      <dgm:prSet/>
      <dgm:spPr/>
      <dgm:t>
        <a:bodyPr/>
        <a:lstStyle/>
        <a:p>
          <a:endParaRPr lang="en-US"/>
        </a:p>
      </dgm:t>
    </dgm:pt>
    <dgm:pt modelId="{1A4F2632-D4D7-4993-83B9-7BF18A99AB99}" type="sibTrans" cxnId="{ED6C9089-17BD-40D0-9751-FD2A156DAD91}">
      <dgm:prSet/>
      <dgm:spPr/>
      <dgm:t>
        <a:bodyPr/>
        <a:lstStyle/>
        <a:p>
          <a:endParaRPr lang="en-US"/>
        </a:p>
      </dgm:t>
    </dgm:pt>
    <dgm:pt modelId="{51233F22-B127-432A-A907-7FDFC13F1FF6}">
      <dgm:prSet/>
      <dgm:spPr/>
      <dgm:t>
        <a:bodyPr/>
        <a:lstStyle/>
        <a:p>
          <a:r>
            <a:rPr lang="en-US" b="0" i="0" dirty="0"/>
            <a:t>Year: The year of observation</a:t>
          </a:r>
          <a:endParaRPr lang="en-US" dirty="0"/>
        </a:p>
      </dgm:t>
    </dgm:pt>
    <dgm:pt modelId="{DEDBE5D0-DC71-45E8-8565-BFD4740F9BBA}" type="parTrans" cxnId="{95C573EF-BDA5-45FC-BB66-9D0C1EC5C6C3}">
      <dgm:prSet/>
      <dgm:spPr/>
      <dgm:t>
        <a:bodyPr/>
        <a:lstStyle/>
        <a:p>
          <a:endParaRPr lang="en-US"/>
        </a:p>
      </dgm:t>
    </dgm:pt>
    <dgm:pt modelId="{DABD45FF-265B-4483-B7B7-E99D5A261BFC}" type="sibTrans" cxnId="{95C573EF-BDA5-45FC-BB66-9D0C1EC5C6C3}">
      <dgm:prSet/>
      <dgm:spPr/>
      <dgm:t>
        <a:bodyPr/>
        <a:lstStyle/>
        <a:p>
          <a:endParaRPr lang="en-US"/>
        </a:p>
      </dgm:t>
    </dgm:pt>
    <dgm:pt modelId="{DD5334AE-0E96-42C6-BF18-2EC624326FF3}">
      <dgm:prSet/>
      <dgm:spPr/>
      <dgm:t>
        <a:bodyPr/>
        <a:lstStyle/>
        <a:p>
          <a:r>
            <a:rPr lang="en-US" b="0" i="0" dirty="0"/>
            <a:t>FIPS: Federal Information Processing Standards code, uniquely identifying each county in the United States</a:t>
          </a:r>
          <a:endParaRPr lang="en-US" dirty="0"/>
        </a:p>
      </dgm:t>
    </dgm:pt>
    <dgm:pt modelId="{671E74D1-E3D6-40A0-8393-E6625884FD4C}" type="parTrans" cxnId="{1494B746-BE7F-4FF5-95F8-D9DCFDB1CD38}">
      <dgm:prSet/>
      <dgm:spPr/>
      <dgm:t>
        <a:bodyPr/>
        <a:lstStyle/>
        <a:p>
          <a:endParaRPr lang="en-US"/>
        </a:p>
      </dgm:t>
    </dgm:pt>
    <dgm:pt modelId="{CE4F2AAA-E9FF-4953-963B-5D0288B034A4}" type="sibTrans" cxnId="{1494B746-BE7F-4FF5-95F8-D9DCFDB1CD38}">
      <dgm:prSet/>
      <dgm:spPr/>
      <dgm:t>
        <a:bodyPr/>
        <a:lstStyle/>
        <a:p>
          <a:endParaRPr lang="en-US"/>
        </a:p>
      </dgm:t>
    </dgm:pt>
    <dgm:pt modelId="{03D85178-6F4C-49BA-8565-21B9D5799627}">
      <dgm:prSet/>
      <dgm:spPr/>
      <dgm:t>
        <a:bodyPr/>
        <a:lstStyle/>
        <a:p>
          <a:r>
            <a:rPr lang="en-US" b="0" i="0" dirty="0"/>
            <a:t>State FIPS: FIPS code specific to each state</a:t>
          </a:r>
          <a:endParaRPr lang="en-US" dirty="0"/>
        </a:p>
      </dgm:t>
    </dgm:pt>
    <dgm:pt modelId="{D980A010-E615-4E56-A562-12BCB937AB3D}" type="parTrans" cxnId="{8D0238D2-7660-4D25-BFF8-96F041083753}">
      <dgm:prSet/>
      <dgm:spPr/>
      <dgm:t>
        <a:bodyPr/>
        <a:lstStyle/>
        <a:p>
          <a:endParaRPr lang="en-US"/>
        </a:p>
      </dgm:t>
    </dgm:pt>
    <dgm:pt modelId="{A9B86A96-C2C8-449C-B0D9-42219233AE0B}" type="sibTrans" cxnId="{8D0238D2-7660-4D25-BFF8-96F041083753}">
      <dgm:prSet/>
      <dgm:spPr/>
      <dgm:t>
        <a:bodyPr/>
        <a:lstStyle/>
        <a:p>
          <a:endParaRPr lang="en-US"/>
        </a:p>
      </dgm:t>
    </dgm:pt>
    <dgm:pt modelId="{E13C5D13-EEC6-4A77-925E-713309401FB8}">
      <dgm:prSet/>
      <dgm:spPr/>
      <dgm:t>
        <a:bodyPr/>
        <a:lstStyle/>
        <a:p>
          <a:r>
            <a:rPr lang="en-US" b="0" i="0" dirty="0"/>
            <a:t>County FIPS: FIPS code specific to each county</a:t>
          </a:r>
          <a:endParaRPr lang="en-US" dirty="0"/>
        </a:p>
      </dgm:t>
    </dgm:pt>
    <dgm:pt modelId="{FA596E36-CC7B-4927-BD29-B2A723938707}" type="parTrans" cxnId="{76D20E7E-D75C-4AA6-A7A4-572DC0B22D65}">
      <dgm:prSet/>
      <dgm:spPr/>
      <dgm:t>
        <a:bodyPr/>
        <a:lstStyle/>
        <a:p>
          <a:endParaRPr lang="en-US"/>
        </a:p>
      </dgm:t>
    </dgm:pt>
    <dgm:pt modelId="{64588B61-BA88-4C3B-8E55-3CCEB849F4DB}" type="sibTrans" cxnId="{76D20E7E-D75C-4AA6-A7A4-572DC0B22D65}">
      <dgm:prSet/>
      <dgm:spPr/>
      <dgm:t>
        <a:bodyPr/>
        <a:lstStyle/>
        <a:p>
          <a:endParaRPr lang="en-US"/>
        </a:p>
      </dgm:t>
    </dgm:pt>
    <dgm:pt modelId="{9064056D-317D-4E84-8034-245769E409E4}">
      <dgm:prSet/>
      <dgm:spPr/>
      <dgm:t>
        <a:bodyPr/>
        <a:lstStyle/>
        <a:p>
          <a:r>
            <a:rPr lang="en-US" b="0" i="0" dirty="0"/>
            <a:t>County Name: Name of the county</a:t>
          </a:r>
          <a:endParaRPr lang="en-US" dirty="0"/>
        </a:p>
      </dgm:t>
    </dgm:pt>
    <dgm:pt modelId="{DA2C6667-2069-4BE4-8BD0-FD9681F48244}" type="parTrans" cxnId="{F9E13591-E182-4641-ADAA-5277760DBEFA}">
      <dgm:prSet/>
      <dgm:spPr/>
      <dgm:t>
        <a:bodyPr/>
        <a:lstStyle/>
        <a:p>
          <a:endParaRPr lang="en-US"/>
        </a:p>
      </dgm:t>
    </dgm:pt>
    <dgm:pt modelId="{821508CA-A6F7-4E2F-83C7-AB751D8B47F3}" type="sibTrans" cxnId="{F9E13591-E182-4641-ADAA-5277760DBEFA}">
      <dgm:prSet/>
      <dgm:spPr/>
      <dgm:t>
        <a:bodyPr/>
        <a:lstStyle/>
        <a:p>
          <a:endParaRPr lang="en-US"/>
        </a:p>
      </dgm:t>
    </dgm:pt>
    <dgm:pt modelId="{1555FAB1-31A1-4A4E-98B9-F19E7D217BB8}">
      <dgm:prSet/>
      <dgm:spPr/>
      <dgm:t>
        <a:bodyPr/>
        <a:lstStyle/>
        <a:p>
          <a:r>
            <a:rPr lang="en-US" b="0" i="0" dirty="0"/>
            <a:t>State Name: Name of the state</a:t>
          </a:r>
          <a:endParaRPr lang="en-US" dirty="0"/>
        </a:p>
      </dgm:t>
    </dgm:pt>
    <dgm:pt modelId="{D5587079-B528-487B-9C48-B10B3C8C2D47}" type="parTrans" cxnId="{F1EB427A-828B-4277-8B89-8B1298C23BA9}">
      <dgm:prSet/>
      <dgm:spPr/>
      <dgm:t>
        <a:bodyPr/>
        <a:lstStyle/>
        <a:p>
          <a:endParaRPr lang="en-US"/>
        </a:p>
      </dgm:t>
    </dgm:pt>
    <dgm:pt modelId="{69A0F34E-EDD5-4432-8945-9806642AF9D1}" type="sibTrans" cxnId="{F1EB427A-828B-4277-8B89-8B1298C23BA9}">
      <dgm:prSet/>
      <dgm:spPr/>
      <dgm:t>
        <a:bodyPr/>
        <a:lstStyle/>
        <a:p>
          <a:endParaRPr lang="en-US"/>
        </a:p>
      </dgm:t>
    </dgm:pt>
    <dgm:pt modelId="{5AF67A77-9A83-4790-9FD9-8592997DD4E4}">
      <dgm:prSet/>
      <dgm:spPr/>
      <dgm:t>
        <a:bodyPr/>
        <a:lstStyle/>
        <a:p>
          <a:r>
            <a:rPr lang="en-US" b="0" i="0" dirty="0"/>
            <a:t>State Abbreviation: Abbreviation of the state name</a:t>
          </a:r>
          <a:endParaRPr lang="en-US" dirty="0"/>
        </a:p>
      </dgm:t>
    </dgm:pt>
    <dgm:pt modelId="{3F25AE71-2C54-415D-97A5-24335A598E56}" type="parTrans" cxnId="{CEE26580-5C68-4ACF-B8FC-5C80E8E7E186}">
      <dgm:prSet/>
      <dgm:spPr/>
      <dgm:t>
        <a:bodyPr/>
        <a:lstStyle/>
        <a:p>
          <a:endParaRPr lang="en-US"/>
        </a:p>
      </dgm:t>
    </dgm:pt>
    <dgm:pt modelId="{CB8B6565-D1C5-4E34-B424-A74250383F66}" type="sibTrans" cxnId="{CEE26580-5C68-4ACF-B8FC-5C80E8E7E186}">
      <dgm:prSet/>
      <dgm:spPr/>
      <dgm:t>
        <a:bodyPr/>
        <a:lstStyle/>
        <a:p>
          <a:endParaRPr lang="en-US"/>
        </a:p>
      </dgm:t>
    </dgm:pt>
    <dgm:pt modelId="{43A9982D-2A6C-413F-B1BE-030DF4D06A4C}">
      <dgm:prSet/>
      <dgm:spPr/>
      <dgm:t>
        <a:bodyPr/>
        <a:lstStyle/>
        <a:p>
          <a:r>
            <a:rPr lang="en-US" b="0" i="0" dirty="0"/>
            <a:t>Metro/Non-Metro: Classification indicating whether the county is metropolitan or non-metropolitan</a:t>
          </a:r>
          <a:endParaRPr lang="en-US" dirty="0"/>
        </a:p>
      </dgm:t>
    </dgm:pt>
    <dgm:pt modelId="{A70AD637-D4F2-4825-9FA3-94B1CD8DC638}" type="parTrans" cxnId="{474BDFA7-0521-4E03-831A-2655C3E2769D}">
      <dgm:prSet/>
      <dgm:spPr/>
      <dgm:t>
        <a:bodyPr/>
        <a:lstStyle/>
        <a:p>
          <a:endParaRPr lang="en-US"/>
        </a:p>
      </dgm:t>
    </dgm:pt>
    <dgm:pt modelId="{D14DD006-BE03-4E94-A67F-EB800145919D}" type="sibTrans" cxnId="{474BDFA7-0521-4E03-831A-2655C3E2769D}">
      <dgm:prSet/>
      <dgm:spPr/>
      <dgm:t>
        <a:bodyPr/>
        <a:lstStyle/>
        <a:p>
          <a:endParaRPr lang="en-US"/>
        </a:p>
      </dgm:t>
    </dgm:pt>
    <dgm:pt modelId="{6E7CF26C-3812-4274-B8EF-94739E5288B0}">
      <dgm:prSet/>
      <dgm:spPr/>
      <dgm:t>
        <a:bodyPr/>
        <a:lstStyle/>
        <a:p>
          <a:r>
            <a:rPr lang="en-US" b="0" i="0" dirty="0"/>
            <a:t>Uninsured 18 and under: Number of individuals aged 18 and under without health insurance</a:t>
          </a:r>
          <a:endParaRPr lang="en-US" dirty="0"/>
        </a:p>
      </dgm:t>
    </dgm:pt>
    <dgm:pt modelId="{BF4A89F4-ACFC-4BB7-B681-0F57405DD90D}" type="parTrans" cxnId="{42F00A79-789B-44DB-9874-C4105200CF6A}">
      <dgm:prSet/>
      <dgm:spPr/>
      <dgm:t>
        <a:bodyPr/>
        <a:lstStyle/>
        <a:p>
          <a:endParaRPr lang="en-US"/>
        </a:p>
      </dgm:t>
    </dgm:pt>
    <dgm:pt modelId="{B869E824-EC00-4E19-8133-D4176EE379DE}" type="sibTrans" cxnId="{42F00A79-789B-44DB-9874-C4105200CF6A}">
      <dgm:prSet/>
      <dgm:spPr/>
      <dgm:t>
        <a:bodyPr/>
        <a:lstStyle/>
        <a:p>
          <a:endParaRPr lang="en-US"/>
        </a:p>
      </dgm:t>
    </dgm:pt>
    <dgm:pt modelId="{DBC2424B-13E3-4579-A55C-C75620C5FB57}">
      <dgm:prSet/>
      <dgm:spPr/>
      <dgm:t>
        <a:bodyPr/>
        <a:lstStyle/>
        <a:p>
          <a:r>
            <a:rPr lang="en-US" b="0" i="0" dirty="0"/>
            <a:t>Population 18 and under: Total population aged 18 and under</a:t>
          </a:r>
          <a:endParaRPr lang="en-US" dirty="0"/>
        </a:p>
      </dgm:t>
    </dgm:pt>
    <dgm:pt modelId="{5830AA88-3B35-452F-8D20-0BB5DB9BCCEC}" type="parTrans" cxnId="{CAA33DBE-DF94-45E2-A7E3-14A05FC6D9D1}">
      <dgm:prSet/>
      <dgm:spPr/>
      <dgm:t>
        <a:bodyPr/>
        <a:lstStyle/>
        <a:p>
          <a:endParaRPr lang="en-US"/>
        </a:p>
      </dgm:t>
    </dgm:pt>
    <dgm:pt modelId="{A925AD1A-7652-4C85-9CAE-23CB1DB06238}" type="sibTrans" cxnId="{CAA33DBE-DF94-45E2-A7E3-14A05FC6D9D1}">
      <dgm:prSet/>
      <dgm:spPr/>
      <dgm:t>
        <a:bodyPr/>
        <a:lstStyle/>
        <a:p>
          <a:endParaRPr lang="en-US"/>
        </a:p>
      </dgm:t>
    </dgm:pt>
    <dgm:pt modelId="{EE75D30A-8E06-4D42-A39B-653CAAD72D9B}">
      <dgm:prSet/>
      <dgm:spPr/>
      <dgm:t>
        <a:bodyPr/>
        <a:lstStyle/>
        <a:p>
          <a:r>
            <a:rPr lang="en-US" b="0" i="0" dirty="0"/>
            <a:t>Uninsured 18-64: Number of individuals aged 18-64 without health insurance</a:t>
          </a:r>
          <a:endParaRPr lang="en-US" dirty="0"/>
        </a:p>
      </dgm:t>
    </dgm:pt>
    <dgm:pt modelId="{B5C3E6FE-865B-4D50-B3E6-41E1D494D7A3}" type="parTrans" cxnId="{DA0D7E65-393D-4439-AFDD-4049840E2065}">
      <dgm:prSet/>
      <dgm:spPr/>
      <dgm:t>
        <a:bodyPr/>
        <a:lstStyle/>
        <a:p>
          <a:endParaRPr lang="en-US"/>
        </a:p>
      </dgm:t>
    </dgm:pt>
    <dgm:pt modelId="{C5329F9B-85E2-4A52-AF94-67D1A4A08320}" type="sibTrans" cxnId="{DA0D7E65-393D-4439-AFDD-4049840E2065}">
      <dgm:prSet/>
      <dgm:spPr/>
      <dgm:t>
        <a:bodyPr/>
        <a:lstStyle/>
        <a:p>
          <a:endParaRPr lang="en-US"/>
        </a:p>
      </dgm:t>
    </dgm:pt>
    <dgm:pt modelId="{A19BC033-BA26-4545-A331-70B2D489E761}">
      <dgm:prSet/>
      <dgm:spPr/>
      <dgm:t>
        <a:bodyPr/>
        <a:lstStyle/>
        <a:p>
          <a:r>
            <a:rPr lang="en-US" b="0" i="0" dirty="0"/>
            <a:t>Population 18-64: Total population aged 18-64</a:t>
          </a:r>
          <a:endParaRPr lang="en-US" dirty="0"/>
        </a:p>
      </dgm:t>
    </dgm:pt>
    <dgm:pt modelId="{AB14991E-1096-4947-B9B9-43F9573266CD}" type="parTrans" cxnId="{E19BAD13-FDF9-45DA-978A-799D163C26FB}">
      <dgm:prSet/>
      <dgm:spPr/>
      <dgm:t>
        <a:bodyPr/>
        <a:lstStyle/>
        <a:p>
          <a:endParaRPr lang="en-US"/>
        </a:p>
      </dgm:t>
    </dgm:pt>
    <dgm:pt modelId="{EBAB3936-04DA-4300-9EA6-93E66231398F}" type="sibTrans" cxnId="{E19BAD13-FDF9-45DA-978A-799D163C26FB}">
      <dgm:prSet/>
      <dgm:spPr/>
      <dgm:t>
        <a:bodyPr/>
        <a:lstStyle/>
        <a:p>
          <a:endParaRPr lang="en-US"/>
        </a:p>
      </dgm:t>
    </dgm:pt>
    <dgm:pt modelId="{E052D14F-2625-4872-BDD2-E1AABC626123}" type="pres">
      <dgm:prSet presAssocID="{FC79E864-E28C-4F26-8F10-8DFC689FE725}" presName="Name0" presStyleCnt="0">
        <dgm:presLayoutVars>
          <dgm:dir/>
          <dgm:animLvl val="lvl"/>
          <dgm:resizeHandles val="exact"/>
        </dgm:presLayoutVars>
      </dgm:prSet>
      <dgm:spPr/>
    </dgm:pt>
    <dgm:pt modelId="{FE5C0BFC-0D67-4B06-9110-3A53303484DB}" type="pres">
      <dgm:prSet presAssocID="{D38ABC9C-9911-48D8-B59D-3E8CE25C7AC4}" presName="boxAndChildren" presStyleCnt="0"/>
      <dgm:spPr/>
    </dgm:pt>
    <dgm:pt modelId="{B44CBF36-02E4-4708-93D9-F9A5AD0363E6}" type="pres">
      <dgm:prSet presAssocID="{D38ABC9C-9911-48D8-B59D-3E8CE25C7AC4}" presName="parentTextBox" presStyleLbl="node1" presStyleIdx="0" presStyleCnt="1"/>
      <dgm:spPr/>
    </dgm:pt>
    <dgm:pt modelId="{8C66C43E-D889-4814-921B-A4C3A87F5A41}" type="pres">
      <dgm:prSet presAssocID="{D38ABC9C-9911-48D8-B59D-3E8CE25C7AC4}" presName="entireBox" presStyleLbl="node1" presStyleIdx="0" presStyleCnt="1" custLinFactNeighborX="5795" custLinFactNeighborY="0"/>
      <dgm:spPr/>
    </dgm:pt>
    <dgm:pt modelId="{88025C78-C3E0-43D0-9D22-1890EA617EFD}" type="pres">
      <dgm:prSet presAssocID="{D38ABC9C-9911-48D8-B59D-3E8CE25C7AC4}" presName="descendantBox" presStyleCnt="0"/>
      <dgm:spPr/>
    </dgm:pt>
    <dgm:pt modelId="{3FDE460C-0BAC-4907-9239-5F7EA26EF26D}" type="pres">
      <dgm:prSet presAssocID="{51233F22-B127-432A-A907-7FDFC13F1FF6}" presName="childTextBox" presStyleLbl="fgAccFollowNode1" presStyleIdx="0" presStyleCnt="12">
        <dgm:presLayoutVars>
          <dgm:bulletEnabled val="1"/>
        </dgm:presLayoutVars>
      </dgm:prSet>
      <dgm:spPr/>
    </dgm:pt>
    <dgm:pt modelId="{D4CC8C35-C318-4055-8F00-80A362CC8534}" type="pres">
      <dgm:prSet presAssocID="{DD5334AE-0E96-42C6-BF18-2EC624326FF3}" presName="childTextBox" presStyleLbl="fgAccFollowNode1" presStyleIdx="1" presStyleCnt="12">
        <dgm:presLayoutVars>
          <dgm:bulletEnabled val="1"/>
        </dgm:presLayoutVars>
      </dgm:prSet>
      <dgm:spPr/>
    </dgm:pt>
    <dgm:pt modelId="{DEF4896B-20F0-4403-8DE8-369C991A2B6E}" type="pres">
      <dgm:prSet presAssocID="{03D85178-6F4C-49BA-8565-21B9D5799627}" presName="childTextBox" presStyleLbl="fgAccFollowNode1" presStyleIdx="2" presStyleCnt="12">
        <dgm:presLayoutVars>
          <dgm:bulletEnabled val="1"/>
        </dgm:presLayoutVars>
      </dgm:prSet>
      <dgm:spPr/>
    </dgm:pt>
    <dgm:pt modelId="{ABBCEB71-2ECE-4E09-B852-F3382A7E2C42}" type="pres">
      <dgm:prSet presAssocID="{E13C5D13-EEC6-4A77-925E-713309401FB8}" presName="childTextBox" presStyleLbl="fgAccFollowNode1" presStyleIdx="3" presStyleCnt="12">
        <dgm:presLayoutVars>
          <dgm:bulletEnabled val="1"/>
        </dgm:presLayoutVars>
      </dgm:prSet>
      <dgm:spPr/>
    </dgm:pt>
    <dgm:pt modelId="{CA77C2ED-F660-4C4A-B4FF-4CE27338AC68}" type="pres">
      <dgm:prSet presAssocID="{9064056D-317D-4E84-8034-245769E409E4}" presName="childTextBox" presStyleLbl="fgAccFollowNode1" presStyleIdx="4" presStyleCnt="12">
        <dgm:presLayoutVars>
          <dgm:bulletEnabled val="1"/>
        </dgm:presLayoutVars>
      </dgm:prSet>
      <dgm:spPr/>
    </dgm:pt>
    <dgm:pt modelId="{D3134B69-D1AE-4E94-AE20-29106E7BC493}" type="pres">
      <dgm:prSet presAssocID="{1555FAB1-31A1-4A4E-98B9-F19E7D217BB8}" presName="childTextBox" presStyleLbl="fgAccFollowNode1" presStyleIdx="5" presStyleCnt="12">
        <dgm:presLayoutVars>
          <dgm:bulletEnabled val="1"/>
        </dgm:presLayoutVars>
      </dgm:prSet>
      <dgm:spPr/>
    </dgm:pt>
    <dgm:pt modelId="{56966B66-3F43-440E-A3CC-67038426A88D}" type="pres">
      <dgm:prSet presAssocID="{5AF67A77-9A83-4790-9FD9-8592997DD4E4}" presName="childTextBox" presStyleLbl="fgAccFollowNode1" presStyleIdx="6" presStyleCnt="12">
        <dgm:presLayoutVars>
          <dgm:bulletEnabled val="1"/>
        </dgm:presLayoutVars>
      </dgm:prSet>
      <dgm:spPr/>
    </dgm:pt>
    <dgm:pt modelId="{ED8BF777-7F59-4C25-B9A6-D7C0803D1E13}" type="pres">
      <dgm:prSet presAssocID="{43A9982D-2A6C-413F-B1BE-030DF4D06A4C}" presName="childTextBox" presStyleLbl="fgAccFollowNode1" presStyleIdx="7" presStyleCnt="12">
        <dgm:presLayoutVars>
          <dgm:bulletEnabled val="1"/>
        </dgm:presLayoutVars>
      </dgm:prSet>
      <dgm:spPr/>
    </dgm:pt>
    <dgm:pt modelId="{FC45E8DD-1CB7-4187-9D01-62E5DBE3820B}" type="pres">
      <dgm:prSet presAssocID="{6E7CF26C-3812-4274-B8EF-94739E5288B0}" presName="childTextBox" presStyleLbl="fgAccFollowNode1" presStyleIdx="8" presStyleCnt="12">
        <dgm:presLayoutVars>
          <dgm:bulletEnabled val="1"/>
        </dgm:presLayoutVars>
      </dgm:prSet>
      <dgm:spPr/>
    </dgm:pt>
    <dgm:pt modelId="{9252F6FB-666E-4C09-82EA-7702B4A03F2E}" type="pres">
      <dgm:prSet presAssocID="{DBC2424B-13E3-4579-A55C-C75620C5FB57}" presName="childTextBox" presStyleLbl="fgAccFollowNode1" presStyleIdx="9" presStyleCnt="12">
        <dgm:presLayoutVars>
          <dgm:bulletEnabled val="1"/>
        </dgm:presLayoutVars>
      </dgm:prSet>
      <dgm:spPr/>
    </dgm:pt>
    <dgm:pt modelId="{F7D5FED9-3384-443B-B82E-70DE169C6F3F}" type="pres">
      <dgm:prSet presAssocID="{EE75D30A-8E06-4D42-A39B-653CAAD72D9B}" presName="childTextBox" presStyleLbl="fgAccFollowNode1" presStyleIdx="10" presStyleCnt="12">
        <dgm:presLayoutVars>
          <dgm:bulletEnabled val="1"/>
        </dgm:presLayoutVars>
      </dgm:prSet>
      <dgm:spPr/>
    </dgm:pt>
    <dgm:pt modelId="{AD7E5675-B062-491D-908F-EA5F41DAC347}" type="pres">
      <dgm:prSet presAssocID="{A19BC033-BA26-4545-A331-70B2D489E761}" presName="childTextBox" presStyleLbl="fgAccFollowNode1" presStyleIdx="11" presStyleCnt="12">
        <dgm:presLayoutVars>
          <dgm:bulletEnabled val="1"/>
        </dgm:presLayoutVars>
      </dgm:prSet>
      <dgm:spPr/>
    </dgm:pt>
  </dgm:ptLst>
  <dgm:cxnLst>
    <dgm:cxn modelId="{5A009804-F7CE-4A3F-9C50-DB853B99944E}" type="presOf" srcId="{9064056D-317D-4E84-8034-245769E409E4}" destId="{CA77C2ED-F660-4C4A-B4FF-4CE27338AC68}" srcOrd="0" destOrd="0" presId="urn:microsoft.com/office/officeart/2005/8/layout/process4"/>
    <dgm:cxn modelId="{EBBADB04-0AD6-4148-ADD8-46F83EED5029}" type="presOf" srcId="{6E7CF26C-3812-4274-B8EF-94739E5288B0}" destId="{FC45E8DD-1CB7-4187-9D01-62E5DBE3820B}" srcOrd="0" destOrd="0" presId="urn:microsoft.com/office/officeart/2005/8/layout/process4"/>
    <dgm:cxn modelId="{77636812-5B2F-464C-9D59-2C4F1D7ADFA4}" type="presOf" srcId="{E13C5D13-EEC6-4A77-925E-713309401FB8}" destId="{ABBCEB71-2ECE-4E09-B852-F3382A7E2C42}" srcOrd="0" destOrd="0" presId="urn:microsoft.com/office/officeart/2005/8/layout/process4"/>
    <dgm:cxn modelId="{E19BAD13-FDF9-45DA-978A-799D163C26FB}" srcId="{D38ABC9C-9911-48D8-B59D-3E8CE25C7AC4}" destId="{A19BC033-BA26-4545-A331-70B2D489E761}" srcOrd="11" destOrd="0" parTransId="{AB14991E-1096-4947-B9B9-43F9573266CD}" sibTransId="{EBAB3936-04DA-4300-9EA6-93E66231398F}"/>
    <dgm:cxn modelId="{91591115-9B22-4DD6-A1F5-500B978ECCBE}" type="presOf" srcId="{51233F22-B127-432A-A907-7FDFC13F1FF6}" destId="{3FDE460C-0BAC-4907-9239-5F7EA26EF26D}" srcOrd="0" destOrd="0" presId="urn:microsoft.com/office/officeart/2005/8/layout/process4"/>
    <dgm:cxn modelId="{4708DB18-D194-45B3-AC52-0F5C4CBB860E}" type="presOf" srcId="{FC79E864-E28C-4F26-8F10-8DFC689FE725}" destId="{E052D14F-2625-4872-BDD2-E1AABC626123}" srcOrd="0" destOrd="0" presId="urn:microsoft.com/office/officeart/2005/8/layout/process4"/>
    <dgm:cxn modelId="{B323BB1A-F727-43AD-A509-6BC1184857BB}" type="presOf" srcId="{D38ABC9C-9911-48D8-B59D-3E8CE25C7AC4}" destId="{B44CBF36-02E4-4708-93D9-F9A5AD0363E6}" srcOrd="0" destOrd="0" presId="urn:microsoft.com/office/officeart/2005/8/layout/process4"/>
    <dgm:cxn modelId="{6C4EA623-EEB8-43E0-B672-E86A2014B17C}" type="presOf" srcId="{D38ABC9C-9911-48D8-B59D-3E8CE25C7AC4}" destId="{8C66C43E-D889-4814-921B-A4C3A87F5A41}" srcOrd="1" destOrd="0" presId="urn:microsoft.com/office/officeart/2005/8/layout/process4"/>
    <dgm:cxn modelId="{DA0D7E65-393D-4439-AFDD-4049840E2065}" srcId="{D38ABC9C-9911-48D8-B59D-3E8CE25C7AC4}" destId="{EE75D30A-8E06-4D42-A39B-653CAAD72D9B}" srcOrd="10" destOrd="0" parTransId="{B5C3E6FE-865B-4D50-B3E6-41E1D494D7A3}" sibTransId="{C5329F9B-85E2-4A52-AF94-67D1A4A08320}"/>
    <dgm:cxn modelId="{1494B746-BE7F-4FF5-95F8-D9DCFDB1CD38}" srcId="{D38ABC9C-9911-48D8-B59D-3E8CE25C7AC4}" destId="{DD5334AE-0E96-42C6-BF18-2EC624326FF3}" srcOrd="1" destOrd="0" parTransId="{671E74D1-E3D6-40A0-8393-E6625884FD4C}" sibTransId="{CE4F2AAA-E9FF-4953-963B-5D0288B034A4}"/>
    <dgm:cxn modelId="{88D1B068-7828-4E34-88CE-FA55C4A2FAC4}" type="presOf" srcId="{43A9982D-2A6C-413F-B1BE-030DF4D06A4C}" destId="{ED8BF777-7F59-4C25-B9A6-D7C0803D1E13}" srcOrd="0" destOrd="0" presId="urn:microsoft.com/office/officeart/2005/8/layout/process4"/>
    <dgm:cxn modelId="{42F00A79-789B-44DB-9874-C4105200CF6A}" srcId="{D38ABC9C-9911-48D8-B59D-3E8CE25C7AC4}" destId="{6E7CF26C-3812-4274-B8EF-94739E5288B0}" srcOrd="8" destOrd="0" parTransId="{BF4A89F4-ACFC-4BB7-B681-0F57405DD90D}" sibTransId="{B869E824-EC00-4E19-8133-D4176EE379DE}"/>
    <dgm:cxn modelId="{F1EB427A-828B-4277-8B89-8B1298C23BA9}" srcId="{D38ABC9C-9911-48D8-B59D-3E8CE25C7AC4}" destId="{1555FAB1-31A1-4A4E-98B9-F19E7D217BB8}" srcOrd="5" destOrd="0" parTransId="{D5587079-B528-487B-9C48-B10B3C8C2D47}" sibTransId="{69A0F34E-EDD5-4432-8945-9806642AF9D1}"/>
    <dgm:cxn modelId="{76D20E7E-D75C-4AA6-A7A4-572DC0B22D65}" srcId="{D38ABC9C-9911-48D8-B59D-3E8CE25C7AC4}" destId="{E13C5D13-EEC6-4A77-925E-713309401FB8}" srcOrd="3" destOrd="0" parTransId="{FA596E36-CC7B-4927-BD29-B2A723938707}" sibTransId="{64588B61-BA88-4C3B-8E55-3CCEB849F4DB}"/>
    <dgm:cxn modelId="{CEE26580-5C68-4ACF-B8FC-5C80E8E7E186}" srcId="{D38ABC9C-9911-48D8-B59D-3E8CE25C7AC4}" destId="{5AF67A77-9A83-4790-9FD9-8592997DD4E4}" srcOrd="6" destOrd="0" parTransId="{3F25AE71-2C54-415D-97A5-24335A598E56}" sibTransId="{CB8B6565-D1C5-4E34-B424-A74250383F66}"/>
    <dgm:cxn modelId="{ED6C9089-17BD-40D0-9751-FD2A156DAD91}" srcId="{FC79E864-E28C-4F26-8F10-8DFC689FE725}" destId="{D38ABC9C-9911-48D8-B59D-3E8CE25C7AC4}" srcOrd="0" destOrd="0" parTransId="{395D560F-3B39-4C2F-909F-F32DB6793600}" sibTransId="{1A4F2632-D4D7-4993-83B9-7BF18A99AB99}"/>
    <dgm:cxn modelId="{9C008E90-D7B1-4D5F-9C84-11507EDC6ECB}" type="presOf" srcId="{1555FAB1-31A1-4A4E-98B9-F19E7D217BB8}" destId="{D3134B69-D1AE-4E94-AE20-29106E7BC493}" srcOrd="0" destOrd="0" presId="urn:microsoft.com/office/officeart/2005/8/layout/process4"/>
    <dgm:cxn modelId="{F9E13591-E182-4641-ADAA-5277760DBEFA}" srcId="{D38ABC9C-9911-48D8-B59D-3E8CE25C7AC4}" destId="{9064056D-317D-4E84-8034-245769E409E4}" srcOrd="4" destOrd="0" parTransId="{DA2C6667-2069-4BE4-8BD0-FD9681F48244}" sibTransId="{821508CA-A6F7-4E2F-83C7-AB751D8B47F3}"/>
    <dgm:cxn modelId="{270D1399-6123-47D9-86BB-D5FD7941618C}" type="presOf" srcId="{EE75D30A-8E06-4D42-A39B-653CAAD72D9B}" destId="{F7D5FED9-3384-443B-B82E-70DE169C6F3F}" srcOrd="0" destOrd="0" presId="urn:microsoft.com/office/officeart/2005/8/layout/process4"/>
    <dgm:cxn modelId="{E62B64A2-9AC4-4115-AE4F-27E0C2F14D3C}" type="presOf" srcId="{DD5334AE-0E96-42C6-BF18-2EC624326FF3}" destId="{D4CC8C35-C318-4055-8F00-80A362CC8534}" srcOrd="0" destOrd="0" presId="urn:microsoft.com/office/officeart/2005/8/layout/process4"/>
    <dgm:cxn modelId="{474BDFA7-0521-4E03-831A-2655C3E2769D}" srcId="{D38ABC9C-9911-48D8-B59D-3E8CE25C7AC4}" destId="{43A9982D-2A6C-413F-B1BE-030DF4D06A4C}" srcOrd="7" destOrd="0" parTransId="{A70AD637-D4F2-4825-9FA3-94B1CD8DC638}" sibTransId="{D14DD006-BE03-4E94-A67F-EB800145919D}"/>
    <dgm:cxn modelId="{E320B1B6-7974-4684-A1C2-FB5B8B2AD57B}" type="presOf" srcId="{A19BC033-BA26-4545-A331-70B2D489E761}" destId="{AD7E5675-B062-491D-908F-EA5F41DAC347}" srcOrd="0" destOrd="0" presId="urn:microsoft.com/office/officeart/2005/8/layout/process4"/>
    <dgm:cxn modelId="{CAA33DBE-DF94-45E2-A7E3-14A05FC6D9D1}" srcId="{D38ABC9C-9911-48D8-B59D-3E8CE25C7AC4}" destId="{DBC2424B-13E3-4579-A55C-C75620C5FB57}" srcOrd="9" destOrd="0" parTransId="{5830AA88-3B35-452F-8D20-0BB5DB9BCCEC}" sibTransId="{A925AD1A-7652-4C85-9CAE-23CB1DB06238}"/>
    <dgm:cxn modelId="{D86917C5-004E-4AEC-B77E-1F880542B91F}" type="presOf" srcId="{DBC2424B-13E3-4579-A55C-C75620C5FB57}" destId="{9252F6FB-666E-4C09-82EA-7702B4A03F2E}" srcOrd="0" destOrd="0" presId="urn:microsoft.com/office/officeart/2005/8/layout/process4"/>
    <dgm:cxn modelId="{9721E2CC-81F3-428C-9359-B742F074D32B}" type="presOf" srcId="{5AF67A77-9A83-4790-9FD9-8592997DD4E4}" destId="{56966B66-3F43-440E-A3CC-67038426A88D}" srcOrd="0" destOrd="0" presId="urn:microsoft.com/office/officeart/2005/8/layout/process4"/>
    <dgm:cxn modelId="{8D0238D2-7660-4D25-BFF8-96F041083753}" srcId="{D38ABC9C-9911-48D8-B59D-3E8CE25C7AC4}" destId="{03D85178-6F4C-49BA-8565-21B9D5799627}" srcOrd="2" destOrd="0" parTransId="{D980A010-E615-4E56-A562-12BCB937AB3D}" sibTransId="{A9B86A96-C2C8-449C-B0D9-42219233AE0B}"/>
    <dgm:cxn modelId="{326445D7-5C31-42C1-B4E6-B63E4F87A7A0}" type="presOf" srcId="{03D85178-6F4C-49BA-8565-21B9D5799627}" destId="{DEF4896B-20F0-4403-8DE8-369C991A2B6E}" srcOrd="0" destOrd="0" presId="urn:microsoft.com/office/officeart/2005/8/layout/process4"/>
    <dgm:cxn modelId="{95C573EF-BDA5-45FC-BB66-9D0C1EC5C6C3}" srcId="{D38ABC9C-9911-48D8-B59D-3E8CE25C7AC4}" destId="{51233F22-B127-432A-A907-7FDFC13F1FF6}" srcOrd="0" destOrd="0" parTransId="{DEDBE5D0-DC71-45E8-8565-BFD4740F9BBA}" sibTransId="{DABD45FF-265B-4483-B7B7-E99D5A261BFC}"/>
    <dgm:cxn modelId="{89695B59-02D3-483D-827C-1308FD8E673C}" type="presParOf" srcId="{E052D14F-2625-4872-BDD2-E1AABC626123}" destId="{FE5C0BFC-0D67-4B06-9110-3A53303484DB}" srcOrd="0" destOrd="0" presId="urn:microsoft.com/office/officeart/2005/8/layout/process4"/>
    <dgm:cxn modelId="{5084ABEE-45D3-418D-B19D-998F77D03B6A}" type="presParOf" srcId="{FE5C0BFC-0D67-4B06-9110-3A53303484DB}" destId="{B44CBF36-02E4-4708-93D9-F9A5AD0363E6}" srcOrd="0" destOrd="0" presId="urn:microsoft.com/office/officeart/2005/8/layout/process4"/>
    <dgm:cxn modelId="{7020B1D3-7104-42F2-90ED-4DB03B48BE3E}" type="presParOf" srcId="{FE5C0BFC-0D67-4B06-9110-3A53303484DB}" destId="{8C66C43E-D889-4814-921B-A4C3A87F5A41}" srcOrd="1" destOrd="0" presId="urn:microsoft.com/office/officeart/2005/8/layout/process4"/>
    <dgm:cxn modelId="{A98B8D5D-A8C8-432A-97B8-DE471B3821C0}" type="presParOf" srcId="{FE5C0BFC-0D67-4B06-9110-3A53303484DB}" destId="{88025C78-C3E0-43D0-9D22-1890EA617EFD}" srcOrd="2" destOrd="0" presId="urn:microsoft.com/office/officeart/2005/8/layout/process4"/>
    <dgm:cxn modelId="{AC928AB5-2F35-42AC-8362-E7E93E64C875}" type="presParOf" srcId="{88025C78-C3E0-43D0-9D22-1890EA617EFD}" destId="{3FDE460C-0BAC-4907-9239-5F7EA26EF26D}" srcOrd="0" destOrd="0" presId="urn:microsoft.com/office/officeart/2005/8/layout/process4"/>
    <dgm:cxn modelId="{C36144BE-4A2A-403B-98F3-018D49B9216C}" type="presParOf" srcId="{88025C78-C3E0-43D0-9D22-1890EA617EFD}" destId="{D4CC8C35-C318-4055-8F00-80A362CC8534}" srcOrd="1" destOrd="0" presId="urn:microsoft.com/office/officeart/2005/8/layout/process4"/>
    <dgm:cxn modelId="{E96C3F96-241D-4C61-AC15-DD1C3C94476D}" type="presParOf" srcId="{88025C78-C3E0-43D0-9D22-1890EA617EFD}" destId="{DEF4896B-20F0-4403-8DE8-369C991A2B6E}" srcOrd="2" destOrd="0" presId="urn:microsoft.com/office/officeart/2005/8/layout/process4"/>
    <dgm:cxn modelId="{4E69ECDB-50BF-459F-AE01-75CAB1C32756}" type="presParOf" srcId="{88025C78-C3E0-43D0-9D22-1890EA617EFD}" destId="{ABBCEB71-2ECE-4E09-B852-F3382A7E2C42}" srcOrd="3" destOrd="0" presId="urn:microsoft.com/office/officeart/2005/8/layout/process4"/>
    <dgm:cxn modelId="{14CF9912-5C59-42CC-9F3A-3AE8DC72A111}" type="presParOf" srcId="{88025C78-C3E0-43D0-9D22-1890EA617EFD}" destId="{CA77C2ED-F660-4C4A-B4FF-4CE27338AC68}" srcOrd="4" destOrd="0" presId="urn:microsoft.com/office/officeart/2005/8/layout/process4"/>
    <dgm:cxn modelId="{322B4411-8C3C-45DA-A396-4C73FDFE2355}" type="presParOf" srcId="{88025C78-C3E0-43D0-9D22-1890EA617EFD}" destId="{D3134B69-D1AE-4E94-AE20-29106E7BC493}" srcOrd="5" destOrd="0" presId="urn:microsoft.com/office/officeart/2005/8/layout/process4"/>
    <dgm:cxn modelId="{348134CF-470D-4ADD-8513-DF9C30697866}" type="presParOf" srcId="{88025C78-C3E0-43D0-9D22-1890EA617EFD}" destId="{56966B66-3F43-440E-A3CC-67038426A88D}" srcOrd="6" destOrd="0" presId="urn:microsoft.com/office/officeart/2005/8/layout/process4"/>
    <dgm:cxn modelId="{C52F979F-0B62-4FA4-9EEE-49E3AEF8B919}" type="presParOf" srcId="{88025C78-C3E0-43D0-9D22-1890EA617EFD}" destId="{ED8BF777-7F59-4C25-B9A6-D7C0803D1E13}" srcOrd="7" destOrd="0" presId="urn:microsoft.com/office/officeart/2005/8/layout/process4"/>
    <dgm:cxn modelId="{A92A8E2A-1C8F-4F38-AF8C-DA6C41137EAB}" type="presParOf" srcId="{88025C78-C3E0-43D0-9D22-1890EA617EFD}" destId="{FC45E8DD-1CB7-4187-9D01-62E5DBE3820B}" srcOrd="8" destOrd="0" presId="urn:microsoft.com/office/officeart/2005/8/layout/process4"/>
    <dgm:cxn modelId="{B3B12E0F-E539-486B-AD85-4C5BB2DBF259}" type="presParOf" srcId="{88025C78-C3E0-43D0-9D22-1890EA617EFD}" destId="{9252F6FB-666E-4C09-82EA-7702B4A03F2E}" srcOrd="9" destOrd="0" presId="urn:microsoft.com/office/officeart/2005/8/layout/process4"/>
    <dgm:cxn modelId="{4209E302-788A-49DF-B7FA-FB98CA8652A5}" type="presParOf" srcId="{88025C78-C3E0-43D0-9D22-1890EA617EFD}" destId="{F7D5FED9-3384-443B-B82E-70DE169C6F3F}" srcOrd="10" destOrd="0" presId="urn:microsoft.com/office/officeart/2005/8/layout/process4"/>
    <dgm:cxn modelId="{B621EADE-4F25-4F8F-8F1B-FD9916C85974}" type="presParOf" srcId="{88025C78-C3E0-43D0-9D22-1890EA617EFD}" destId="{AD7E5675-B062-491D-908F-EA5F41DAC347}" srcOrd="1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3C4319A-0E50-4EDD-BE88-64D66C889A0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3B247AA-025D-4C0E-8EB8-EFB10484513F}">
      <dgm:prSet/>
      <dgm:spPr/>
      <dgm:t>
        <a:bodyPr/>
        <a:lstStyle/>
        <a:p>
          <a:r>
            <a:rPr lang="en-US" b="0" i="0"/>
            <a:t>Data Collection</a:t>
          </a:r>
          <a:endParaRPr lang="en-US"/>
        </a:p>
      </dgm:t>
    </dgm:pt>
    <dgm:pt modelId="{60AF27A8-EEED-46B7-9A7C-3AF82BF13F0E}" type="parTrans" cxnId="{A46201C6-C5BA-4AC5-A0FB-22D91E034AC5}">
      <dgm:prSet/>
      <dgm:spPr/>
      <dgm:t>
        <a:bodyPr/>
        <a:lstStyle/>
        <a:p>
          <a:endParaRPr lang="en-US"/>
        </a:p>
      </dgm:t>
    </dgm:pt>
    <dgm:pt modelId="{05B31614-2166-4213-A14E-4883BFF3EFEA}" type="sibTrans" cxnId="{A46201C6-C5BA-4AC5-A0FB-22D91E034AC5}">
      <dgm:prSet/>
      <dgm:spPr/>
      <dgm:t>
        <a:bodyPr/>
        <a:lstStyle/>
        <a:p>
          <a:endParaRPr lang="en-US"/>
        </a:p>
      </dgm:t>
    </dgm:pt>
    <dgm:pt modelId="{67EA1AEB-CFC4-40C1-982F-D956D12348A8}">
      <dgm:prSet/>
      <dgm:spPr/>
      <dgm:t>
        <a:bodyPr/>
        <a:lstStyle/>
        <a:p>
          <a:r>
            <a:rPr lang="en-US" b="0" i="0"/>
            <a:t>Data Preprocessing</a:t>
          </a:r>
          <a:endParaRPr lang="en-US"/>
        </a:p>
      </dgm:t>
    </dgm:pt>
    <dgm:pt modelId="{821C7E4B-5B10-4C50-8462-A40884EBE6D3}" type="parTrans" cxnId="{FE4B1660-55C9-4C97-85CE-645A415AC516}">
      <dgm:prSet/>
      <dgm:spPr/>
      <dgm:t>
        <a:bodyPr/>
        <a:lstStyle/>
        <a:p>
          <a:endParaRPr lang="en-US"/>
        </a:p>
      </dgm:t>
    </dgm:pt>
    <dgm:pt modelId="{ED50FA75-5E7D-4F62-984D-306275FB2D3C}" type="sibTrans" cxnId="{FE4B1660-55C9-4C97-85CE-645A415AC516}">
      <dgm:prSet/>
      <dgm:spPr/>
      <dgm:t>
        <a:bodyPr/>
        <a:lstStyle/>
        <a:p>
          <a:endParaRPr lang="en-US"/>
        </a:p>
      </dgm:t>
    </dgm:pt>
    <dgm:pt modelId="{DC5862DC-A5C6-4345-B7D7-5E1B2E7BDD41}">
      <dgm:prSet/>
      <dgm:spPr/>
      <dgm:t>
        <a:bodyPr/>
        <a:lstStyle/>
        <a:p>
          <a:r>
            <a:rPr lang="en-US" b="0" i="0" dirty="0"/>
            <a:t>Exploratory Data Analysis</a:t>
          </a:r>
          <a:endParaRPr lang="en-US" dirty="0"/>
        </a:p>
      </dgm:t>
    </dgm:pt>
    <dgm:pt modelId="{E0A035A2-B3F2-4A10-B812-7CEF064F85FC}" type="parTrans" cxnId="{7A7405FA-AE26-42CC-8DB0-397C69F99280}">
      <dgm:prSet/>
      <dgm:spPr/>
      <dgm:t>
        <a:bodyPr/>
        <a:lstStyle/>
        <a:p>
          <a:endParaRPr lang="en-US"/>
        </a:p>
      </dgm:t>
    </dgm:pt>
    <dgm:pt modelId="{A4A38B10-5DE8-43F1-83E4-F3B88130FCF7}" type="sibTrans" cxnId="{7A7405FA-AE26-42CC-8DB0-397C69F99280}">
      <dgm:prSet/>
      <dgm:spPr/>
      <dgm:t>
        <a:bodyPr/>
        <a:lstStyle/>
        <a:p>
          <a:endParaRPr lang="en-US"/>
        </a:p>
      </dgm:t>
    </dgm:pt>
    <dgm:pt modelId="{F85568F4-8C4D-40FC-B0DC-71244985B38A}">
      <dgm:prSet/>
      <dgm:spPr/>
      <dgm:t>
        <a:bodyPr/>
        <a:lstStyle/>
        <a:p>
          <a:r>
            <a:rPr lang="en-US" b="0" i="0" dirty="0"/>
            <a:t>Feature Engineering</a:t>
          </a:r>
          <a:endParaRPr lang="en-US" dirty="0"/>
        </a:p>
      </dgm:t>
    </dgm:pt>
    <dgm:pt modelId="{59370EC3-AC5C-4203-942B-D2D48526EF6E}" type="parTrans" cxnId="{3FF7DB79-7F73-47A9-98D8-869A79231BEE}">
      <dgm:prSet/>
      <dgm:spPr/>
      <dgm:t>
        <a:bodyPr/>
        <a:lstStyle/>
        <a:p>
          <a:endParaRPr lang="en-US"/>
        </a:p>
      </dgm:t>
    </dgm:pt>
    <dgm:pt modelId="{578EDEEA-C939-4285-A02E-2C53FD6664FE}" type="sibTrans" cxnId="{3FF7DB79-7F73-47A9-98D8-869A79231BEE}">
      <dgm:prSet/>
      <dgm:spPr/>
      <dgm:t>
        <a:bodyPr/>
        <a:lstStyle/>
        <a:p>
          <a:endParaRPr lang="en-US"/>
        </a:p>
      </dgm:t>
    </dgm:pt>
    <dgm:pt modelId="{16B5F37E-1C4B-4774-8A4D-122A64C7E9F3}">
      <dgm:prSet/>
      <dgm:spPr/>
      <dgm:t>
        <a:bodyPr/>
        <a:lstStyle/>
        <a:p>
          <a:r>
            <a:rPr lang="en-US" b="0" i="0"/>
            <a:t>Model Development</a:t>
          </a:r>
          <a:endParaRPr lang="en-US"/>
        </a:p>
      </dgm:t>
    </dgm:pt>
    <dgm:pt modelId="{578D6535-75D3-4241-B5B2-874F17A5F1F3}" type="parTrans" cxnId="{837BF459-86D4-4307-89B1-575934A73FC6}">
      <dgm:prSet/>
      <dgm:spPr/>
      <dgm:t>
        <a:bodyPr/>
        <a:lstStyle/>
        <a:p>
          <a:endParaRPr lang="en-US"/>
        </a:p>
      </dgm:t>
    </dgm:pt>
    <dgm:pt modelId="{AFCBB128-D1A6-416A-A368-CDA54AADC7A8}" type="sibTrans" cxnId="{837BF459-86D4-4307-89B1-575934A73FC6}">
      <dgm:prSet/>
      <dgm:spPr/>
      <dgm:t>
        <a:bodyPr/>
        <a:lstStyle/>
        <a:p>
          <a:endParaRPr lang="en-US"/>
        </a:p>
      </dgm:t>
    </dgm:pt>
    <dgm:pt modelId="{2AA20FBA-3226-4B31-A538-1D59F5F3C304}">
      <dgm:prSet/>
      <dgm:spPr/>
      <dgm:t>
        <a:bodyPr/>
        <a:lstStyle/>
        <a:p>
          <a:r>
            <a:rPr lang="en-US" b="0" i="0" dirty="0"/>
            <a:t>Model Evaluation</a:t>
          </a:r>
          <a:endParaRPr lang="en-US" dirty="0"/>
        </a:p>
      </dgm:t>
    </dgm:pt>
    <dgm:pt modelId="{98E2872F-CE07-4299-A472-136C78A67280}" type="parTrans" cxnId="{F3E7D123-3141-471D-B69D-737ACFD41F92}">
      <dgm:prSet/>
      <dgm:spPr/>
      <dgm:t>
        <a:bodyPr/>
        <a:lstStyle/>
        <a:p>
          <a:endParaRPr lang="en-US"/>
        </a:p>
      </dgm:t>
    </dgm:pt>
    <dgm:pt modelId="{0DE4822D-9C1D-4139-A013-F2B60DBFEA01}" type="sibTrans" cxnId="{F3E7D123-3141-471D-B69D-737ACFD41F92}">
      <dgm:prSet/>
      <dgm:spPr/>
      <dgm:t>
        <a:bodyPr/>
        <a:lstStyle/>
        <a:p>
          <a:endParaRPr lang="en-US"/>
        </a:p>
      </dgm:t>
    </dgm:pt>
    <dgm:pt modelId="{F49996D5-3E98-4537-BDC1-D2EA2C28949E}">
      <dgm:prSet/>
      <dgm:spPr/>
      <dgm:t>
        <a:bodyPr/>
        <a:lstStyle/>
        <a:p>
          <a:r>
            <a:rPr lang="en-US" b="0" i="0" dirty="0"/>
            <a:t>Insights and Recommendations</a:t>
          </a:r>
          <a:endParaRPr lang="en-US" dirty="0"/>
        </a:p>
      </dgm:t>
    </dgm:pt>
    <dgm:pt modelId="{2C9B3407-D5D9-4582-AA6F-B974EC679F60}" type="parTrans" cxnId="{41256079-98CA-45B1-A04C-EA93E9788D1C}">
      <dgm:prSet/>
      <dgm:spPr/>
      <dgm:t>
        <a:bodyPr/>
        <a:lstStyle/>
        <a:p>
          <a:endParaRPr lang="en-US"/>
        </a:p>
      </dgm:t>
    </dgm:pt>
    <dgm:pt modelId="{46BCEB86-6067-4CC4-AFED-0D424436ACF5}" type="sibTrans" cxnId="{41256079-98CA-45B1-A04C-EA93E9788D1C}">
      <dgm:prSet/>
      <dgm:spPr/>
      <dgm:t>
        <a:bodyPr/>
        <a:lstStyle/>
        <a:p>
          <a:endParaRPr lang="en-US"/>
        </a:p>
      </dgm:t>
    </dgm:pt>
    <dgm:pt modelId="{DBACD65E-F4BA-4AC1-A534-11F9F50CA47F}" type="pres">
      <dgm:prSet presAssocID="{73C4319A-0E50-4EDD-BE88-64D66C889A00}" presName="root" presStyleCnt="0">
        <dgm:presLayoutVars>
          <dgm:dir/>
          <dgm:resizeHandles val="exact"/>
        </dgm:presLayoutVars>
      </dgm:prSet>
      <dgm:spPr/>
    </dgm:pt>
    <dgm:pt modelId="{BF944449-F844-4516-8115-7471ADE19E6B}" type="pres">
      <dgm:prSet presAssocID="{43B247AA-025D-4C0E-8EB8-EFB10484513F}" presName="compNode" presStyleCnt="0"/>
      <dgm:spPr/>
    </dgm:pt>
    <dgm:pt modelId="{7CE816D4-83CE-48EB-82A1-1551AEC26CBE}" type="pres">
      <dgm:prSet presAssocID="{43B247AA-025D-4C0E-8EB8-EFB10484513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4E52269-E4C7-48A0-9778-1AFC22F83D6C}" type="pres">
      <dgm:prSet presAssocID="{43B247AA-025D-4C0E-8EB8-EFB10484513F}" presName="spaceRect" presStyleCnt="0"/>
      <dgm:spPr/>
    </dgm:pt>
    <dgm:pt modelId="{9012EFCD-F234-40C6-8C6B-6AC128CACF5C}" type="pres">
      <dgm:prSet presAssocID="{43B247AA-025D-4C0E-8EB8-EFB10484513F}" presName="textRect" presStyleLbl="revTx" presStyleIdx="0" presStyleCnt="7">
        <dgm:presLayoutVars>
          <dgm:chMax val="1"/>
          <dgm:chPref val="1"/>
        </dgm:presLayoutVars>
      </dgm:prSet>
      <dgm:spPr/>
    </dgm:pt>
    <dgm:pt modelId="{80E5506E-AE23-4BEB-B543-ED8EA43CD351}" type="pres">
      <dgm:prSet presAssocID="{05B31614-2166-4213-A14E-4883BFF3EFEA}" presName="sibTrans" presStyleCnt="0"/>
      <dgm:spPr/>
    </dgm:pt>
    <dgm:pt modelId="{B41B6127-956A-4EE5-8874-1DF7482E26D2}" type="pres">
      <dgm:prSet presAssocID="{67EA1AEB-CFC4-40C1-982F-D956D12348A8}" presName="compNode" presStyleCnt="0"/>
      <dgm:spPr/>
    </dgm:pt>
    <dgm:pt modelId="{32B1EC93-9181-44B4-A2E9-4DFD2F091C49}" type="pres">
      <dgm:prSet presAssocID="{67EA1AEB-CFC4-40C1-982F-D956D12348A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B3782A72-8A13-4046-8949-648C917EDC7D}" type="pres">
      <dgm:prSet presAssocID="{67EA1AEB-CFC4-40C1-982F-D956D12348A8}" presName="spaceRect" presStyleCnt="0"/>
      <dgm:spPr/>
    </dgm:pt>
    <dgm:pt modelId="{1B81590B-4029-4B89-AEB9-0BB08DB91999}" type="pres">
      <dgm:prSet presAssocID="{67EA1AEB-CFC4-40C1-982F-D956D12348A8}" presName="textRect" presStyleLbl="revTx" presStyleIdx="1" presStyleCnt="7">
        <dgm:presLayoutVars>
          <dgm:chMax val="1"/>
          <dgm:chPref val="1"/>
        </dgm:presLayoutVars>
      </dgm:prSet>
      <dgm:spPr/>
    </dgm:pt>
    <dgm:pt modelId="{6DD5D9DA-9D78-4546-98E8-AD34669AB871}" type="pres">
      <dgm:prSet presAssocID="{ED50FA75-5E7D-4F62-984D-306275FB2D3C}" presName="sibTrans" presStyleCnt="0"/>
      <dgm:spPr/>
    </dgm:pt>
    <dgm:pt modelId="{62EBF3A4-27DC-4ADA-B4D3-7C9CDD7464E6}" type="pres">
      <dgm:prSet presAssocID="{DC5862DC-A5C6-4345-B7D7-5E1B2E7BDD41}" presName="compNode" presStyleCnt="0"/>
      <dgm:spPr/>
    </dgm:pt>
    <dgm:pt modelId="{306E029D-B36E-4594-9482-71CFEFD57E6B}" type="pres">
      <dgm:prSet presAssocID="{DC5862DC-A5C6-4345-B7D7-5E1B2E7BDD4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CDDD7411-3BB7-4B57-BDC5-67FFD72858C4}" type="pres">
      <dgm:prSet presAssocID="{DC5862DC-A5C6-4345-B7D7-5E1B2E7BDD41}" presName="spaceRect" presStyleCnt="0"/>
      <dgm:spPr/>
    </dgm:pt>
    <dgm:pt modelId="{A9A15426-E45B-4DA1-AFB1-4BC76CFCDD65}" type="pres">
      <dgm:prSet presAssocID="{DC5862DC-A5C6-4345-B7D7-5E1B2E7BDD41}" presName="textRect" presStyleLbl="revTx" presStyleIdx="2" presStyleCnt="7">
        <dgm:presLayoutVars>
          <dgm:chMax val="1"/>
          <dgm:chPref val="1"/>
        </dgm:presLayoutVars>
      </dgm:prSet>
      <dgm:spPr/>
    </dgm:pt>
    <dgm:pt modelId="{F186178A-A90E-4599-A206-0C4A13BDB5A3}" type="pres">
      <dgm:prSet presAssocID="{A4A38B10-5DE8-43F1-83E4-F3B88130FCF7}" presName="sibTrans" presStyleCnt="0"/>
      <dgm:spPr/>
    </dgm:pt>
    <dgm:pt modelId="{1C45E2A4-55B8-4B0B-A2F7-A3D13F1A2870}" type="pres">
      <dgm:prSet presAssocID="{F85568F4-8C4D-40FC-B0DC-71244985B38A}" presName="compNode" presStyleCnt="0"/>
      <dgm:spPr/>
    </dgm:pt>
    <dgm:pt modelId="{FC91E72C-5E80-465A-8D61-7AC53108883A}" type="pres">
      <dgm:prSet presAssocID="{F85568F4-8C4D-40FC-B0DC-71244985B38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54AA51D1-6A30-410C-A026-92F5EBFA6950}" type="pres">
      <dgm:prSet presAssocID="{F85568F4-8C4D-40FC-B0DC-71244985B38A}" presName="spaceRect" presStyleCnt="0"/>
      <dgm:spPr/>
    </dgm:pt>
    <dgm:pt modelId="{565218FB-236F-4ED5-A5CA-A28EE9AFEDDD}" type="pres">
      <dgm:prSet presAssocID="{F85568F4-8C4D-40FC-B0DC-71244985B38A}" presName="textRect" presStyleLbl="revTx" presStyleIdx="3" presStyleCnt="7">
        <dgm:presLayoutVars>
          <dgm:chMax val="1"/>
          <dgm:chPref val="1"/>
        </dgm:presLayoutVars>
      </dgm:prSet>
      <dgm:spPr/>
    </dgm:pt>
    <dgm:pt modelId="{813E30A7-8BD8-4F28-A0A6-125A47FA7B32}" type="pres">
      <dgm:prSet presAssocID="{578EDEEA-C939-4285-A02E-2C53FD6664FE}" presName="sibTrans" presStyleCnt="0"/>
      <dgm:spPr/>
    </dgm:pt>
    <dgm:pt modelId="{90C5835A-EE18-4E03-80DA-363D102A9955}" type="pres">
      <dgm:prSet presAssocID="{16B5F37E-1C4B-4774-8A4D-122A64C7E9F3}" presName="compNode" presStyleCnt="0"/>
      <dgm:spPr/>
    </dgm:pt>
    <dgm:pt modelId="{122F30ED-BEAA-414B-B9B6-74296956D48F}" type="pres">
      <dgm:prSet presAssocID="{16B5F37E-1C4B-4774-8A4D-122A64C7E9F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s"/>
        </a:ext>
      </dgm:extLst>
    </dgm:pt>
    <dgm:pt modelId="{0B9D333A-BD6B-42C0-9AD9-BB5C89807751}" type="pres">
      <dgm:prSet presAssocID="{16B5F37E-1C4B-4774-8A4D-122A64C7E9F3}" presName="spaceRect" presStyleCnt="0"/>
      <dgm:spPr/>
    </dgm:pt>
    <dgm:pt modelId="{2F1E78D3-C46C-4568-A270-4F2B05834F78}" type="pres">
      <dgm:prSet presAssocID="{16B5F37E-1C4B-4774-8A4D-122A64C7E9F3}" presName="textRect" presStyleLbl="revTx" presStyleIdx="4" presStyleCnt="7">
        <dgm:presLayoutVars>
          <dgm:chMax val="1"/>
          <dgm:chPref val="1"/>
        </dgm:presLayoutVars>
      </dgm:prSet>
      <dgm:spPr/>
    </dgm:pt>
    <dgm:pt modelId="{02C9C93E-8C2E-499C-A22D-3C58F743D2DF}" type="pres">
      <dgm:prSet presAssocID="{AFCBB128-D1A6-416A-A368-CDA54AADC7A8}" presName="sibTrans" presStyleCnt="0"/>
      <dgm:spPr/>
    </dgm:pt>
    <dgm:pt modelId="{F9D410BD-D61B-4F47-8355-13156BF4308F}" type="pres">
      <dgm:prSet presAssocID="{2AA20FBA-3226-4B31-A538-1D59F5F3C304}" presName="compNode" presStyleCnt="0"/>
      <dgm:spPr/>
    </dgm:pt>
    <dgm:pt modelId="{60AE0631-458B-459A-B3E3-FD60B0F4E64B}" type="pres">
      <dgm:prSet presAssocID="{2AA20FBA-3226-4B31-A538-1D59F5F3C30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5CB93B23-0095-4B71-84E5-FEC79A58A473}" type="pres">
      <dgm:prSet presAssocID="{2AA20FBA-3226-4B31-A538-1D59F5F3C304}" presName="spaceRect" presStyleCnt="0"/>
      <dgm:spPr/>
    </dgm:pt>
    <dgm:pt modelId="{4509A38A-73A1-43E1-A2D6-81D7A7D3E8BF}" type="pres">
      <dgm:prSet presAssocID="{2AA20FBA-3226-4B31-A538-1D59F5F3C304}" presName="textRect" presStyleLbl="revTx" presStyleIdx="5" presStyleCnt="7">
        <dgm:presLayoutVars>
          <dgm:chMax val="1"/>
          <dgm:chPref val="1"/>
        </dgm:presLayoutVars>
      </dgm:prSet>
      <dgm:spPr/>
    </dgm:pt>
    <dgm:pt modelId="{3BF1E46F-DD29-4373-B668-3174277D8CA1}" type="pres">
      <dgm:prSet presAssocID="{0DE4822D-9C1D-4139-A013-F2B60DBFEA01}" presName="sibTrans" presStyleCnt="0"/>
      <dgm:spPr/>
    </dgm:pt>
    <dgm:pt modelId="{0626FC9C-C223-405E-B496-B4339FD83076}" type="pres">
      <dgm:prSet presAssocID="{F49996D5-3E98-4537-BDC1-D2EA2C28949E}" presName="compNode" presStyleCnt="0"/>
      <dgm:spPr/>
    </dgm:pt>
    <dgm:pt modelId="{231C15CB-5263-45B0-9EDF-13675A415DC6}" type="pres">
      <dgm:prSet presAssocID="{F49996D5-3E98-4537-BDC1-D2EA2C28949E}"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Lightbulb"/>
        </a:ext>
      </dgm:extLst>
    </dgm:pt>
    <dgm:pt modelId="{18C5E728-3629-45F6-8813-0DB3B227C584}" type="pres">
      <dgm:prSet presAssocID="{F49996D5-3E98-4537-BDC1-D2EA2C28949E}" presName="spaceRect" presStyleCnt="0"/>
      <dgm:spPr/>
    </dgm:pt>
    <dgm:pt modelId="{783D7B89-59E9-48B3-A043-59C9A096DE35}" type="pres">
      <dgm:prSet presAssocID="{F49996D5-3E98-4537-BDC1-D2EA2C28949E}" presName="textRect" presStyleLbl="revTx" presStyleIdx="6" presStyleCnt="7">
        <dgm:presLayoutVars>
          <dgm:chMax val="1"/>
          <dgm:chPref val="1"/>
        </dgm:presLayoutVars>
      </dgm:prSet>
      <dgm:spPr/>
    </dgm:pt>
  </dgm:ptLst>
  <dgm:cxnLst>
    <dgm:cxn modelId="{F3E7D123-3141-471D-B69D-737ACFD41F92}" srcId="{73C4319A-0E50-4EDD-BE88-64D66C889A00}" destId="{2AA20FBA-3226-4B31-A538-1D59F5F3C304}" srcOrd="5" destOrd="0" parTransId="{98E2872F-CE07-4299-A472-136C78A67280}" sibTransId="{0DE4822D-9C1D-4139-A013-F2B60DBFEA01}"/>
    <dgm:cxn modelId="{7B3B1E2D-04AB-4C27-96A1-1B3D2E561034}" type="presOf" srcId="{73C4319A-0E50-4EDD-BE88-64D66C889A00}" destId="{DBACD65E-F4BA-4AC1-A534-11F9F50CA47F}" srcOrd="0" destOrd="0" presId="urn:microsoft.com/office/officeart/2018/2/layout/IconLabelList"/>
    <dgm:cxn modelId="{FE4B1660-55C9-4C97-85CE-645A415AC516}" srcId="{73C4319A-0E50-4EDD-BE88-64D66C889A00}" destId="{67EA1AEB-CFC4-40C1-982F-D956D12348A8}" srcOrd="1" destOrd="0" parTransId="{821C7E4B-5B10-4C50-8462-A40884EBE6D3}" sibTransId="{ED50FA75-5E7D-4F62-984D-306275FB2D3C}"/>
    <dgm:cxn modelId="{FBD6CF45-F150-49F3-8ED3-EF567B1A7C6C}" type="presOf" srcId="{16B5F37E-1C4B-4774-8A4D-122A64C7E9F3}" destId="{2F1E78D3-C46C-4568-A270-4F2B05834F78}" srcOrd="0" destOrd="0" presId="urn:microsoft.com/office/officeart/2018/2/layout/IconLabelList"/>
    <dgm:cxn modelId="{4D714150-751D-49B1-AE0B-AFE2B8C369A3}" type="presOf" srcId="{DC5862DC-A5C6-4345-B7D7-5E1B2E7BDD41}" destId="{A9A15426-E45B-4DA1-AFB1-4BC76CFCDD65}" srcOrd="0" destOrd="0" presId="urn:microsoft.com/office/officeart/2018/2/layout/IconLabelList"/>
    <dgm:cxn modelId="{41256079-98CA-45B1-A04C-EA93E9788D1C}" srcId="{73C4319A-0E50-4EDD-BE88-64D66C889A00}" destId="{F49996D5-3E98-4537-BDC1-D2EA2C28949E}" srcOrd="6" destOrd="0" parTransId="{2C9B3407-D5D9-4582-AA6F-B974EC679F60}" sibTransId="{46BCEB86-6067-4CC4-AFED-0D424436ACF5}"/>
    <dgm:cxn modelId="{3FF7DB79-7F73-47A9-98D8-869A79231BEE}" srcId="{73C4319A-0E50-4EDD-BE88-64D66C889A00}" destId="{F85568F4-8C4D-40FC-B0DC-71244985B38A}" srcOrd="3" destOrd="0" parTransId="{59370EC3-AC5C-4203-942B-D2D48526EF6E}" sibTransId="{578EDEEA-C939-4285-A02E-2C53FD6664FE}"/>
    <dgm:cxn modelId="{837BF459-86D4-4307-89B1-575934A73FC6}" srcId="{73C4319A-0E50-4EDD-BE88-64D66C889A00}" destId="{16B5F37E-1C4B-4774-8A4D-122A64C7E9F3}" srcOrd="4" destOrd="0" parTransId="{578D6535-75D3-4241-B5B2-874F17A5F1F3}" sibTransId="{AFCBB128-D1A6-416A-A368-CDA54AADC7A8}"/>
    <dgm:cxn modelId="{A4C72D5A-D27E-4253-A501-52CDF83E4C4B}" type="presOf" srcId="{2AA20FBA-3226-4B31-A538-1D59F5F3C304}" destId="{4509A38A-73A1-43E1-A2D6-81D7A7D3E8BF}" srcOrd="0" destOrd="0" presId="urn:microsoft.com/office/officeart/2018/2/layout/IconLabelList"/>
    <dgm:cxn modelId="{61AD525A-9D53-4378-82E9-6D0E773004FD}" type="presOf" srcId="{43B247AA-025D-4C0E-8EB8-EFB10484513F}" destId="{9012EFCD-F234-40C6-8C6B-6AC128CACF5C}" srcOrd="0" destOrd="0" presId="urn:microsoft.com/office/officeart/2018/2/layout/IconLabelList"/>
    <dgm:cxn modelId="{F3B54B82-BD66-4245-B6C1-071498B87F12}" type="presOf" srcId="{F85568F4-8C4D-40FC-B0DC-71244985B38A}" destId="{565218FB-236F-4ED5-A5CA-A28EE9AFEDDD}" srcOrd="0" destOrd="0" presId="urn:microsoft.com/office/officeart/2018/2/layout/IconLabelList"/>
    <dgm:cxn modelId="{A46201C6-C5BA-4AC5-A0FB-22D91E034AC5}" srcId="{73C4319A-0E50-4EDD-BE88-64D66C889A00}" destId="{43B247AA-025D-4C0E-8EB8-EFB10484513F}" srcOrd="0" destOrd="0" parTransId="{60AF27A8-EEED-46B7-9A7C-3AF82BF13F0E}" sibTransId="{05B31614-2166-4213-A14E-4883BFF3EFEA}"/>
    <dgm:cxn modelId="{044F6DCA-AC1F-4907-B859-286D89031A8F}" type="presOf" srcId="{F49996D5-3E98-4537-BDC1-D2EA2C28949E}" destId="{783D7B89-59E9-48B3-A043-59C9A096DE35}" srcOrd="0" destOrd="0" presId="urn:microsoft.com/office/officeart/2018/2/layout/IconLabelList"/>
    <dgm:cxn modelId="{B0A8C3D8-65FA-4B82-A965-8DA94FA58557}" type="presOf" srcId="{67EA1AEB-CFC4-40C1-982F-D956D12348A8}" destId="{1B81590B-4029-4B89-AEB9-0BB08DB91999}" srcOrd="0" destOrd="0" presId="urn:microsoft.com/office/officeart/2018/2/layout/IconLabelList"/>
    <dgm:cxn modelId="{7A7405FA-AE26-42CC-8DB0-397C69F99280}" srcId="{73C4319A-0E50-4EDD-BE88-64D66C889A00}" destId="{DC5862DC-A5C6-4345-B7D7-5E1B2E7BDD41}" srcOrd="2" destOrd="0" parTransId="{E0A035A2-B3F2-4A10-B812-7CEF064F85FC}" sibTransId="{A4A38B10-5DE8-43F1-83E4-F3B88130FCF7}"/>
    <dgm:cxn modelId="{4E0D2176-1F65-4F94-9A66-367A5F457DB2}" type="presParOf" srcId="{DBACD65E-F4BA-4AC1-A534-11F9F50CA47F}" destId="{BF944449-F844-4516-8115-7471ADE19E6B}" srcOrd="0" destOrd="0" presId="urn:microsoft.com/office/officeart/2018/2/layout/IconLabelList"/>
    <dgm:cxn modelId="{5F4CF537-78A2-42C6-B0C7-5FC82E91CA2B}" type="presParOf" srcId="{BF944449-F844-4516-8115-7471ADE19E6B}" destId="{7CE816D4-83CE-48EB-82A1-1551AEC26CBE}" srcOrd="0" destOrd="0" presId="urn:microsoft.com/office/officeart/2018/2/layout/IconLabelList"/>
    <dgm:cxn modelId="{D75F20C9-7EC8-4895-B8B0-8FAB355B81E7}" type="presParOf" srcId="{BF944449-F844-4516-8115-7471ADE19E6B}" destId="{C4E52269-E4C7-48A0-9778-1AFC22F83D6C}" srcOrd="1" destOrd="0" presId="urn:microsoft.com/office/officeart/2018/2/layout/IconLabelList"/>
    <dgm:cxn modelId="{1BDD7F64-009A-4109-9BEB-39D55A1F4871}" type="presParOf" srcId="{BF944449-F844-4516-8115-7471ADE19E6B}" destId="{9012EFCD-F234-40C6-8C6B-6AC128CACF5C}" srcOrd="2" destOrd="0" presId="urn:microsoft.com/office/officeart/2018/2/layout/IconLabelList"/>
    <dgm:cxn modelId="{A8946784-5A71-43F4-9A18-F9F7143412F6}" type="presParOf" srcId="{DBACD65E-F4BA-4AC1-A534-11F9F50CA47F}" destId="{80E5506E-AE23-4BEB-B543-ED8EA43CD351}" srcOrd="1" destOrd="0" presId="urn:microsoft.com/office/officeart/2018/2/layout/IconLabelList"/>
    <dgm:cxn modelId="{B55D2D6D-D915-4C97-9654-C4FE5248DD75}" type="presParOf" srcId="{DBACD65E-F4BA-4AC1-A534-11F9F50CA47F}" destId="{B41B6127-956A-4EE5-8874-1DF7482E26D2}" srcOrd="2" destOrd="0" presId="urn:microsoft.com/office/officeart/2018/2/layout/IconLabelList"/>
    <dgm:cxn modelId="{4ADFC1B3-52F2-4744-99F2-78574DEC3E38}" type="presParOf" srcId="{B41B6127-956A-4EE5-8874-1DF7482E26D2}" destId="{32B1EC93-9181-44B4-A2E9-4DFD2F091C49}" srcOrd="0" destOrd="0" presId="urn:microsoft.com/office/officeart/2018/2/layout/IconLabelList"/>
    <dgm:cxn modelId="{CE6B3D7B-72B1-487A-9521-EAFEE682AC97}" type="presParOf" srcId="{B41B6127-956A-4EE5-8874-1DF7482E26D2}" destId="{B3782A72-8A13-4046-8949-648C917EDC7D}" srcOrd="1" destOrd="0" presId="urn:microsoft.com/office/officeart/2018/2/layout/IconLabelList"/>
    <dgm:cxn modelId="{9E77E182-4A0A-464C-A901-193481C1F13A}" type="presParOf" srcId="{B41B6127-956A-4EE5-8874-1DF7482E26D2}" destId="{1B81590B-4029-4B89-AEB9-0BB08DB91999}" srcOrd="2" destOrd="0" presId="urn:microsoft.com/office/officeart/2018/2/layout/IconLabelList"/>
    <dgm:cxn modelId="{66764C92-F6E8-4711-8DF2-7191DCEBB596}" type="presParOf" srcId="{DBACD65E-F4BA-4AC1-A534-11F9F50CA47F}" destId="{6DD5D9DA-9D78-4546-98E8-AD34669AB871}" srcOrd="3" destOrd="0" presId="urn:microsoft.com/office/officeart/2018/2/layout/IconLabelList"/>
    <dgm:cxn modelId="{0E1B5AB2-AC43-4B84-B2A3-D6EFF9BD0C9F}" type="presParOf" srcId="{DBACD65E-F4BA-4AC1-A534-11F9F50CA47F}" destId="{62EBF3A4-27DC-4ADA-B4D3-7C9CDD7464E6}" srcOrd="4" destOrd="0" presId="urn:microsoft.com/office/officeart/2018/2/layout/IconLabelList"/>
    <dgm:cxn modelId="{BBAFCF3B-26C8-4E47-A330-5745B105B9CF}" type="presParOf" srcId="{62EBF3A4-27DC-4ADA-B4D3-7C9CDD7464E6}" destId="{306E029D-B36E-4594-9482-71CFEFD57E6B}" srcOrd="0" destOrd="0" presId="urn:microsoft.com/office/officeart/2018/2/layout/IconLabelList"/>
    <dgm:cxn modelId="{C1BCD51F-5476-4A46-BEE6-41C9B1061755}" type="presParOf" srcId="{62EBF3A4-27DC-4ADA-B4D3-7C9CDD7464E6}" destId="{CDDD7411-3BB7-4B57-BDC5-67FFD72858C4}" srcOrd="1" destOrd="0" presId="urn:microsoft.com/office/officeart/2018/2/layout/IconLabelList"/>
    <dgm:cxn modelId="{4C26E8CF-0ADF-4F67-9C13-FB1323DB7AE5}" type="presParOf" srcId="{62EBF3A4-27DC-4ADA-B4D3-7C9CDD7464E6}" destId="{A9A15426-E45B-4DA1-AFB1-4BC76CFCDD65}" srcOrd="2" destOrd="0" presId="urn:microsoft.com/office/officeart/2018/2/layout/IconLabelList"/>
    <dgm:cxn modelId="{0B256814-0E12-4472-922E-B748D6F9ABC7}" type="presParOf" srcId="{DBACD65E-F4BA-4AC1-A534-11F9F50CA47F}" destId="{F186178A-A90E-4599-A206-0C4A13BDB5A3}" srcOrd="5" destOrd="0" presId="urn:microsoft.com/office/officeart/2018/2/layout/IconLabelList"/>
    <dgm:cxn modelId="{598F30D5-DAA5-451B-BC30-76D0D6DBB767}" type="presParOf" srcId="{DBACD65E-F4BA-4AC1-A534-11F9F50CA47F}" destId="{1C45E2A4-55B8-4B0B-A2F7-A3D13F1A2870}" srcOrd="6" destOrd="0" presId="urn:microsoft.com/office/officeart/2018/2/layout/IconLabelList"/>
    <dgm:cxn modelId="{940D69C2-E612-420D-84D4-0E7538B857FC}" type="presParOf" srcId="{1C45E2A4-55B8-4B0B-A2F7-A3D13F1A2870}" destId="{FC91E72C-5E80-465A-8D61-7AC53108883A}" srcOrd="0" destOrd="0" presId="urn:microsoft.com/office/officeart/2018/2/layout/IconLabelList"/>
    <dgm:cxn modelId="{DD714937-26DD-45A4-9574-F10D69490B14}" type="presParOf" srcId="{1C45E2A4-55B8-4B0B-A2F7-A3D13F1A2870}" destId="{54AA51D1-6A30-410C-A026-92F5EBFA6950}" srcOrd="1" destOrd="0" presId="urn:microsoft.com/office/officeart/2018/2/layout/IconLabelList"/>
    <dgm:cxn modelId="{432C914B-9F90-4C63-A1F9-F8D362F5314F}" type="presParOf" srcId="{1C45E2A4-55B8-4B0B-A2F7-A3D13F1A2870}" destId="{565218FB-236F-4ED5-A5CA-A28EE9AFEDDD}" srcOrd="2" destOrd="0" presId="urn:microsoft.com/office/officeart/2018/2/layout/IconLabelList"/>
    <dgm:cxn modelId="{CE068635-8A8E-4FC6-8D17-B4428EE40B91}" type="presParOf" srcId="{DBACD65E-F4BA-4AC1-A534-11F9F50CA47F}" destId="{813E30A7-8BD8-4F28-A0A6-125A47FA7B32}" srcOrd="7" destOrd="0" presId="urn:microsoft.com/office/officeart/2018/2/layout/IconLabelList"/>
    <dgm:cxn modelId="{07586E8A-DC40-4FFB-846E-FFF37AED0608}" type="presParOf" srcId="{DBACD65E-F4BA-4AC1-A534-11F9F50CA47F}" destId="{90C5835A-EE18-4E03-80DA-363D102A9955}" srcOrd="8" destOrd="0" presId="urn:microsoft.com/office/officeart/2018/2/layout/IconLabelList"/>
    <dgm:cxn modelId="{81BF5247-E43D-4B56-9DEA-996A056DB2D0}" type="presParOf" srcId="{90C5835A-EE18-4E03-80DA-363D102A9955}" destId="{122F30ED-BEAA-414B-B9B6-74296956D48F}" srcOrd="0" destOrd="0" presId="urn:microsoft.com/office/officeart/2018/2/layout/IconLabelList"/>
    <dgm:cxn modelId="{B3ABD327-0032-4FF3-9530-161435840B41}" type="presParOf" srcId="{90C5835A-EE18-4E03-80DA-363D102A9955}" destId="{0B9D333A-BD6B-42C0-9AD9-BB5C89807751}" srcOrd="1" destOrd="0" presId="urn:microsoft.com/office/officeart/2018/2/layout/IconLabelList"/>
    <dgm:cxn modelId="{25B98444-A5E7-4CC4-AE33-0405A70DA78F}" type="presParOf" srcId="{90C5835A-EE18-4E03-80DA-363D102A9955}" destId="{2F1E78D3-C46C-4568-A270-4F2B05834F78}" srcOrd="2" destOrd="0" presId="urn:microsoft.com/office/officeart/2018/2/layout/IconLabelList"/>
    <dgm:cxn modelId="{3D779872-BB08-490E-9D0A-EB7913FA80DF}" type="presParOf" srcId="{DBACD65E-F4BA-4AC1-A534-11F9F50CA47F}" destId="{02C9C93E-8C2E-499C-A22D-3C58F743D2DF}" srcOrd="9" destOrd="0" presId="urn:microsoft.com/office/officeart/2018/2/layout/IconLabelList"/>
    <dgm:cxn modelId="{19560A00-4EF5-45C6-9BA2-3E32FD52F8BA}" type="presParOf" srcId="{DBACD65E-F4BA-4AC1-A534-11F9F50CA47F}" destId="{F9D410BD-D61B-4F47-8355-13156BF4308F}" srcOrd="10" destOrd="0" presId="urn:microsoft.com/office/officeart/2018/2/layout/IconLabelList"/>
    <dgm:cxn modelId="{87E7B80C-09BA-4A3A-8C8B-9AD8BB469AC7}" type="presParOf" srcId="{F9D410BD-D61B-4F47-8355-13156BF4308F}" destId="{60AE0631-458B-459A-B3E3-FD60B0F4E64B}" srcOrd="0" destOrd="0" presId="urn:microsoft.com/office/officeart/2018/2/layout/IconLabelList"/>
    <dgm:cxn modelId="{AE3A788C-450D-4E6D-9570-B995864B76DC}" type="presParOf" srcId="{F9D410BD-D61B-4F47-8355-13156BF4308F}" destId="{5CB93B23-0095-4B71-84E5-FEC79A58A473}" srcOrd="1" destOrd="0" presId="urn:microsoft.com/office/officeart/2018/2/layout/IconLabelList"/>
    <dgm:cxn modelId="{154F120D-1630-448D-B3AC-4F35C31A1234}" type="presParOf" srcId="{F9D410BD-D61B-4F47-8355-13156BF4308F}" destId="{4509A38A-73A1-43E1-A2D6-81D7A7D3E8BF}" srcOrd="2" destOrd="0" presId="urn:microsoft.com/office/officeart/2018/2/layout/IconLabelList"/>
    <dgm:cxn modelId="{7820C86E-F736-4301-8C13-EF88230FDAD7}" type="presParOf" srcId="{DBACD65E-F4BA-4AC1-A534-11F9F50CA47F}" destId="{3BF1E46F-DD29-4373-B668-3174277D8CA1}" srcOrd="11" destOrd="0" presId="urn:microsoft.com/office/officeart/2018/2/layout/IconLabelList"/>
    <dgm:cxn modelId="{B37B2302-A837-4677-BE92-5888507A4971}" type="presParOf" srcId="{DBACD65E-F4BA-4AC1-A534-11F9F50CA47F}" destId="{0626FC9C-C223-405E-B496-B4339FD83076}" srcOrd="12" destOrd="0" presId="urn:microsoft.com/office/officeart/2018/2/layout/IconLabelList"/>
    <dgm:cxn modelId="{7877140E-6204-4CD1-817D-DE4EDFE552DE}" type="presParOf" srcId="{0626FC9C-C223-405E-B496-B4339FD83076}" destId="{231C15CB-5263-45B0-9EDF-13675A415DC6}" srcOrd="0" destOrd="0" presId="urn:microsoft.com/office/officeart/2018/2/layout/IconLabelList"/>
    <dgm:cxn modelId="{E2C3C5BD-D99E-411E-A2D1-8F287E5752E0}" type="presParOf" srcId="{0626FC9C-C223-405E-B496-B4339FD83076}" destId="{18C5E728-3629-45F6-8813-0DB3B227C584}" srcOrd="1" destOrd="0" presId="urn:microsoft.com/office/officeart/2018/2/layout/IconLabelList"/>
    <dgm:cxn modelId="{2B9F0BA4-7A20-44A3-8E5B-FA09BFCF5448}" type="presParOf" srcId="{0626FC9C-C223-405E-B496-B4339FD83076}" destId="{783D7B89-59E9-48B3-A043-59C9A096DE3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82D31CC-501C-49B8-B444-234C6C41FDE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9D27AB9-9ED9-4809-9212-B4E282DF387B}">
      <dgm:prSet/>
      <dgm:spPr/>
      <dgm:t>
        <a:bodyPr/>
        <a:lstStyle/>
        <a:p>
          <a:r>
            <a:rPr lang="en-US" b="0" i="0" dirty="0"/>
            <a:t>Historical analysis of the uninsured rate data provides valuable context for interpreting the model predictions and understanding long-term trends.</a:t>
          </a:r>
          <a:endParaRPr lang="en-US" dirty="0"/>
        </a:p>
      </dgm:t>
    </dgm:pt>
    <dgm:pt modelId="{FDCC49EF-F6F0-4C39-91C8-F579AAE9A8E7}" type="parTrans" cxnId="{EF4B3E90-0156-4DC3-BFCC-0D65E2675932}">
      <dgm:prSet/>
      <dgm:spPr/>
      <dgm:t>
        <a:bodyPr/>
        <a:lstStyle/>
        <a:p>
          <a:endParaRPr lang="en-US"/>
        </a:p>
      </dgm:t>
    </dgm:pt>
    <dgm:pt modelId="{83E07F27-BBA0-4B05-8368-BC8DFBDF682D}" type="sibTrans" cxnId="{EF4B3E90-0156-4DC3-BFCC-0D65E2675932}">
      <dgm:prSet/>
      <dgm:spPr/>
      <dgm:t>
        <a:bodyPr/>
        <a:lstStyle/>
        <a:p>
          <a:endParaRPr lang="en-US"/>
        </a:p>
      </dgm:t>
    </dgm:pt>
    <dgm:pt modelId="{0AB49313-BDA5-428A-83A5-C5154D439E9E}">
      <dgm:prSet/>
      <dgm:spPr/>
      <dgm:t>
        <a:bodyPr/>
        <a:lstStyle/>
        <a:p>
          <a:r>
            <a:rPr lang="en-US" b="0" i="0"/>
            <a:t>The performance evaluation of the predictive model helps assess its reliability and accuracy in predicting the uninsured rate.</a:t>
          </a:r>
          <a:endParaRPr lang="en-US"/>
        </a:p>
      </dgm:t>
    </dgm:pt>
    <dgm:pt modelId="{ABB00520-CE82-4DB4-8F65-F74657B09652}" type="parTrans" cxnId="{4C53F98F-CFA5-43C1-B735-F12BF2ACCD90}">
      <dgm:prSet/>
      <dgm:spPr/>
      <dgm:t>
        <a:bodyPr/>
        <a:lstStyle/>
        <a:p>
          <a:endParaRPr lang="en-US"/>
        </a:p>
      </dgm:t>
    </dgm:pt>
    <dgm:pt modelId="{06D05381-60B1-48A5-A3B3-888B9BEA4E5C}" type="sibTrans" cxnId="{4C53F98F-CFA5-43C1-B735-F12BF2ACCD90}">
      <dgm:prSet/>
      <dgm:spPr/>
      <dgm:t>
        <a:bodyPr/>
        <a:lstStyle/>
        <a:p>
          <a:endParaRPr lang="en-US"/>
        </a:p>
      </dgm:t>
    </dgm:pt>
    <dgm:pt modelId="{A620DADB-193B-45D6-9506-0C97B79E0D63}">
      <dgm:prSet/>
      <dgm:spPr/>
      <dgm:t>
        <a:bodyPr/>
        <a:lstStyle/>
        <a:p>
          <a:r>
            <a:rPr lang="en-US" b="0" i="0"/>
            <a:t>Future projections indicate potential changes and trends in the uninsured rate, which can be influenced by factors such as policy changes and economic conditions. </a:t>
          </a:r>
          <a:endParaRPr lang="en-US"/>
        </a:p>
      </dgm:t>
    </dgm:pt>
    <dgm:pt modelId="{8686EC04-327E-40A8-9327-2A88AA6CDC09}" type="parTrans" cxnId="{886F6195-5FB8-45CC-BDAA-846C2C2EE404}">
      <dgm:prSet/>
      <dgm:spPr/>
      <dgm:t>
        <a:bodyPr/>
        <a:lstStyle/>
        <a:p>
          <a:endParaRPr lang="en-US"/>
        </a:p>
      </dgm:t>
    </dgm:pt>
    <dgm:pt modelId="{2620034A-1126-45B4-846B-8EC8988EA4B4}" type="sibTrans" cxnId="{886F6195-5FB8-45CC-BDAA-846C2C2EE404}">
      <dgm:prSet/>
      <dgm:spPr/>
      <dgm:t>
        <a:bodyPr/>
        <a:lstStyle/>
        <a:p>
          <a:endParaRPr lang="en-US"/>
        </a:p>
      </dgm:t>
    </dgm:pt>
    <dgm:pt modelId="{A0D5C475-796F-443D-B957-B5CEDACDF2D7}">
      <dgm:prSet/>
      <dgm:spPr/>
      <dgm:t>
        <a:bodyPr/>
        <a:lstStyle/>
        <a:p>
          <a:r>
            <a:rPr lang="en-US" b="0" i="0"/>
            <a:t>The predicted uninsured rates have important policy implications and can inform decision-making regarding policy interventions and reforms.</a:t>
          </a:r>
          <a:endParaRPr lang="en-US"/>
        </a:p>
      </dgm:t>
    </dgm:pt>
    <dgm:pt modelId="{95F07A1A-B645-41A5-A02E-E668E1254E09}" type="parTrans" cxnId="{8867AE8F-FF18-44B9-930D-6F1E28E338E6}">
      <dgm:prSet/>
      <dgm:spPr/>
      <dgm:t>
        <a:bodyPr/>
        <a:lstStyle/>
        <a:p>
          <a:endParaRPr lang="en-US"/>
        </a:p>
      </dgm:t>
    </dgm:pt>
    <dgm:pt modelId="{665EA1BF-9B08-4D6B-A3AE-8A954D1ADE1D}" type="sibTrans" cxnId="{8867AE8F-FF18-44B9-930D-6F1E28E338E6}">
      <dgm:prSet/>
      <dgm:spPr/>
      <dgm:t>
        <a:bodyPr/>
        <a:lstStyle/>
        <a:p>
          <a:endParaRPr lang="en-US"/>
        </a:p>
      </dgm:t>
    </dgm:pt>
    <dgm:pt modelId="{D0F37CE7-5974-4837-9BEE-02A573CA859D}">
      <dgm:prSet/>
      <dgm:spPr/>
      <dgm:t>
        <a:bodyPr/>
        <a:lstStyle/>
        <a:p>
          <a:r>
            <a:rPr lang="en-US" b="0" i="0"/>
            <a:t>Targeted interventions based on the predicted uninsured rates can help address specific populations or regions that are at higher risk of being uninsured.</a:t>
          </a:r>
          <a:endParaRPr lang="en-US"/>
        </a:p>
      </dgm:t>
    </dgm:pt>
    <dgm:pt modelId="{828580C8-AC5A-482A-A0AF-E6C686D3FE8B}" type="parTrans" cxnId="{540F0B4A-6899-4BC7-A7B2-79DE055DFDDC}">
      <dgm:prSet/>
      <dgm:spPr/>
      <dgm:t>
        <a:bodyPr/>
        <a:lstStyle/>
        <a:p>
          <a:endParaRPr lang="en-US"/>
        </a:p>
      </dgm:t>
    </dgm:pt>
    <dgm:pt modelId="{66261F9A-3CBB-4B6B-9ED3-08EFD22F5505}" type="sibTrans" cxnId="{540F0B4A-6899-4BC7-A7B2-79DE055DFDDC}">
      <dgm:prSet/>
      <dgm:spPr/>
      <dgm:t>
        <a:bodyPr/>
        <a:lstStyle/>
        <a:p>
          <a:endParaRPr lang="en-US"/>
        </a:p>
      </dgm:t>
    </dgm:pt>
    <dgm:pt modelId="{250D4894-EC9D-4BA0-A28D-DDA944358A68}">
      <dgm:prSet/>
      <dgm:spPr/>
      <dgm:t>
        <a:bodyPr/>
        <a:lstStyle/>
        <a:p>
          <a:r>
            <a:rPr lang="en-US" b="0" i="0"/>
            <a:t>Collaboration and engagement with stakeholders enhance the development of effective strategies and initiatives to address uninsured rate challenges.</a:t>
          </a:r>
          <a:endParaRPr lang="en-US"/>
        </a:p>
      </dgm:t>
    </dgm:pt>
    <dgm:pt modelId="{944E8A01-204D-44A8-913C-11BDFDEAD632}" type="parTrans" cxnId="{20CD9C7E-A510-4C75-808E-1B113CEBA008}">
      <dgm:prSet/>
      <dgm:spPr/>
      <dgm:t>
        <a:bodyPr/>
        <a:lstStyle/>
        <a:p>
          <a:endParaRPr lang="en-US"/>
        </a:p>
      </dgm:t>
    </dgm:pt>
    <dgm:pt modelId="{744C681E-02B0-4A33-9003-3B751C2C85DF}" type="sibTrans" cxnId="{20CD9C7E-A510-4C75-808E-1B113CEBA008}">
      <dgm:prSet/>
      <dgm:spPr/>
      <dgm:t>
        <a:bodyPr/>
        <a:lstStyle/>
        <a:p>
          <a:endParaRPr lang="en-US"/>
        </a:p>
      </dgm:t>
    </dgm:pt>
    <dgm:pt modelId="{DC7BED8C-6B06-45FB-A8CC-57159833D49A}" type="pres">
      <dgm:prSet presAssocID="{B82D31CC-501C-49B8-B444-234C6C41FDE1}" presName="root" presStyleCnt="0">
        <dgm:presLayoutVars>
          <dgm:dir/>
          <dgm:resizeHandles val="exact"/>
        </dgm:presLayoutVars>
      </dgm:prSet>
      <dgm:spPr/>
    </dgm:pt>
    <dgm:pt modelId="{DE36ACA4-FD3B-4B05-A305-0494828797D4}" type="pres">
      <dgm:prSet presAssocID="{B82D31CC-501C-49B8-B444-234C6C41FDE1}" presName="container" presStyleCnt="0">
        <dgm:presLayoutVars>
          <dgm:dir/>
          <dgm:resizeHandles val="exact"/>
        </dgm:presLayoutVars>
      </dgm:prSet>
      <dgm:spPr/>
    </dgm:pt>
    <dgm:pt modelId="{12042AC6-464B-446F-809E-A6D16BC6697D}" type="pres">
      <dgm:prSet presAssocID="{89D27AB9-9ED9-4809-9212-B4E282DF387B}" presName="compNode" presStyleCnt="0"/>
      <dgm:spPr/>
    </dgm:pt>
    <dgm:pt modelId="{65EB119E-216E-4929-99D3-AECF8A7A0D0C}" type="pres">
      <dgm:prSet presAssocID="{89D27AB9-9ED9-4809-9212-B4E282DF387B}" presName="iconBgRect" presStyleLbl="bgShp" presStyleIdx="0" presStyleCnt="6"/>
      <dgm:spPr/>
    </dgm:pt>
    <dgm:pt modelId="{91C23363-E92A-44CB-A32A-730E601A576C}" type="pres">
      <dgm:prSet presAssocID="{89D27AB9-9ED9-4809-9212-B4E282DF387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E89B733-2D87-4F30-9807-8939307C053A}" type="pres">
      <dgm:prSet presAssocID="{89D27AB9-9ED9-4809-9212-B4E282DF387B}" presName="spaceRect" presStyleCnt="0"/>
      <dgm:spPr/>
    </dgm:pt>
    <dgm:pt modelId="{78EE4FF0-F440-425F-8C9C-8E7BCD325A49}" type="pres">
      <dgm:prSet presAssocID="{89D27AB9-9ED9-4809-9212-B4E282DF387B}" presName="textRect" presStyleLbl="revTx" presStyleIdx="0" presStyleCnt="6">
        <dgm:presLayoutVars>
          <dgm:chMax val="1"/>
          <dgm:chPref val="1"/>
        </dgm:presLayoutVars>
      </dgm:prSet>
      <dgm:spPr/>
    </dgm:pt>
    <dgm:pt modelId="{5B3A2CD5-BF14-4B4B-B298-D31368EB3D50}" type="pres">
      <dgm:prSet presAssocID="{83E07F27-BBA0-4B05-8368-BC8DFBDF682D}" presName="sibTrans" presStyleLbl="sibTrans2D1" presStyleIdx="0" presStyleCnt="0"/>
      <dgm:spPr/>
    </dgm:pt>
    <dgm:pt modelId="{14C0CF74-3699-4FB5-BF8A-9053BB782409}" type="pres">
      <dgm:prSet presAssocID="{0AB49313-BDA5-428A-83A5-C5154D439E9E}" presName="compNode" presStyleCnt="0"/>
      <dgm:spPr/>
    </dgm:pt>
    <dgm:pt modelId="{B70D9AE1-FB97-4EE2-A48F-27C5B91A7B25}" type="pres">
      <dgm:prSet presAssocID="{0AB49313-BDA5-428A-83A5-C5154D439E9E}" presName="iconBgRect" presStyleLbl="bgShp" presStyleIdx="1" presStyleCnt="6"/>
      <dgm:spPr/>
    </dgm:pt>
    <dgm:pt modelId="{5B77406D-5B47-4974-A4E4-E3B38807FF5C}" type="pres">
      <dgm:prSet presAssocID="{0AB49313-BDA5-428A-83A5-C5154D439E9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E97C882E-12CA-4CF3-84F3-14FD1F7511C3}" type="pres">
      <dgm:prSet presAssocID="{0AB49313-BDA5-428A-83A5-C5154D439E9E}" presName="spaceRect" presStyleCnt="0"/>
      <dgm:spPr/>
    </dgm:pt>
    <dgm:pt modelId="{985E50B3-CA6B-45FD-9F28-E1B827289724}" type="pres">
      <dgm:prSet presAssocID="{0AB49313-BDA5-428A-83A5-C5154D439E9E}" presName="textRect" presStyleLbl="revTx" presStyleIdx="1" presStyleCnt="6">
        <dgm:presLayoutVars>
          <dgm:chMax val="1"/>
          <dgm:chPref val="1"/>
        </dgm:presLayoutVars>
      </dgm:prSet>
      <dgm:spPr/>
    </dgm:pt>
    <dgm:pt modelId="{E96FDB30-E62F-4A1A-BDB6-0A81457F4295}" type="pres">
      <dgm:prSet presAssocID="{06D05381-60B1-48A5-A3B3-888B9BEA4E5C}" presName="sibTrans" presStyleLbl="sibTrans2D1" presStyleIdx="0" presStyleCnt="0"/>
      <dgm:spPr/>
    </dgm:pt>
    <dgm:pt modelId="{A7465895-2B64-4FEA-A2CD-5772257CE34A}" type="pres">
      <dgm:prSet presAssocID="{A620DADB-193B-45D6-9506-0C97B79E0D63}" presName="compNode" presStyleCnt="0"/>
      <dgm:spPr/>
    </dgm:pt>
    <dgm:pt modelId="{0D132304-0072-49E7-8C6F-9EFED4051324}" type="pres">
      <dgm:prSet presAssocID="{A620DADB-193B-45D6-9506-0C97B79E0D63}" presName="iconBgRect" presStyleLbl="bgShp" presStyleIdx="2" presStyleCnt="6"/>
      <dgm:spPr/>
    </dgm:pt>
    <dgm:pt modelId="{B05243DC-5424-45A2-91E3-1EC43B372915}" type="pres">
      <dgm:prSet presAssocID="{A620DADB-193B-45D6-9506-0C97B79E0D6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B9FD7382-BFD0-40DB-B2D7-636C7B4D5024}" type="pres">
      <dgm:prSet presAssocID="{A620DADB-193B-45D6-9506-0C97B79E0D63}" presName="spaceRect" presStyleCnt="0"/>
      <dgm:spPr/>
    </dgm:pt>
    <dgm:pt modelId="{6B3472C6-7D6B-4002-B908-482FEC905A91}" type="pres">
      <dgm:prSet presAssocID="{A620DADB-193B-45D6-9506-0C97B79E0D63}" presName="textRect" presStyleLbl="revTx" presStyleIdx="2" presStyleCnt="6">
        <dgm:presLayoutVars>
          <dgm:chMax val="1"/>
          <dgm:chPref val="1"/>
        </dgm:presLayoutVars>
      </dgm:prSet>
      <dgm:spPr/>
    </dgm:pt>
    <dgm:pt modelId="{15DE595A-6AB9-44BD-A652-C814DECC5967}" type="pres">
      <dgm:prSet presAssocID="{2620034A-1126-45B4-846B-8EC8988EA4B4}" presName="sibTrans" presStyleLbl="sibTrans2D1" presStyleIdx="0" presStyleCnt="0"/>
      <dgm:spPr/>
    </dgm:pt>
    <dgm:pt modelId="{8B7FFDB5-29CB-4F96-9398-E15A98691ED7}" type="pres">
      <dgm:prSet presAssocID="{A0D5C475-796F-443D-B957-B5CEDACDF2D7}" presName="compNode" presStyleCnt="0"/>
      <dgm:spPr/>
    </dgm:pt>
    <dgm:pt modelId="{B7FE9084-C483-4D5E-9D00-DAA64C7B90FB}" type="pres">
      <dgm:prSet presAssocID="{A0D5C475-796F-443D-B957-B5CEDACDF2D7}" presName="iconBgRect" presStyleLbl="bgShp" presStyleIdx="3" presStyleCnt="6"/>
      <dgm:spPr/>
    </dgm:pt>
    <dgm:pt modelId="{4E2ADA27-19E7-4162-AE6A-7105F76EA604}" type="pres">
      <dgm:prSet presAssocID="{A0D5C475-796F-443D-B957-B5CEDACDF2D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tor"/>
        </a:ext>
      </dgm:extLst>
    </dgm:pt>
    <dgm:pt modelId="{90ED8CD1-E974-45F5-B87D-F2E9CEB7E2A6}" type="pres">
      <dgm:prSet presAssocID="{A0D5C475-796F-443D-B957-B5CEDACDF2D7}" presName="spaceRect" presStyleCnt="0"/>
      <dgm:spPr/>
    </dgm:pt>
    <dgm:pt modelId="{79B46FB9-6D5B-46D9-8F12-57FD8BCEE345}" type="pres">
      <dgm:prSet presAssocID="{A0D5C475-796F-443D-B957-B5CEDACDF2D7}" presName="textRect" presStyleLbl="revTx" presStyleIdx="3" presStyleCnt="6">
        <dgm:presLayoutVars>
          <dgm:chMax val="1"/>
          <dgm:chPref val="1"/>
        </dgm:presLayoutVars>
      </dgm:prSet>
      <dgm:spPr/>
    </dgm:pt>
    <dgm:pt modelId="{01CE37BE-5475-4492-A5E7-DBA727D6E0B9}" type="pres">
      <dgm:prSet presAssocID="{665EA1BF-9B08-4D6B-A3AE-8A954D1ADE1D}" presName="sibTrans" presStyleLbl="sibTrans2D1" presStyleIdx="0" presStyleCnt="0"/>
      <dgm:spPr/>
    </dgm:pt>
    <dgm:pt modelId="{AEA0BEDA-1363-4D51-A54F-646A9CE96E41}" type="pres">
      <dgm:prSet presAssocID="{D0F37CE7-5974-4837-9BEE-02A573CA859D}" presName="compNode" presStyleCnt="0"/>
      <dgm:spPr/>
    </dgm:pt>
    <dgm:pt modelId="{D06FD50F-E7DF-4473-8515-DE0C56955210}" type="pres">
      <dgm:prSet presAssocID="{D0F37CE7-5974-4837-9BEE-02A573CA859D}" presName="iconBgRect" presStyleLbl="bgShp" presStyleIdx="4" presStyleCnt="6"/>
      <dgm:spPr/>
    </dgm:pt>
    <dgm:pt modelId="{91B2CB4E-90EC-48F6-A34E-F015C5F838CB}" type="pres">
      <dgm:prSet presAssocID="{D0F37CE7-5974-4837-9BEE-02A573CA859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ethoscope"/>
        </a:ext>
      </dgm:extLst>
    </dgm:pt>
    <dgm:pt modelId="{8FECFA42-FD4E-4847-A841-8B570A32379E}" type="pres">
      <dgm:prSet presAssocID="{D0F37CE7-5974-4837-9BEE-02A573CA859D}" presName="spaceRect" presStyleCnt="0"/>
      <dgm:spPr/>
    </dgm:pt>
    <dgm:pt modelId="{5317D41B-92C1-4B84-A025-AB97255BCE98}" type="pres">
      <dgm:prSet presAssocID="{D0F37CE7-5974-4837-9BEE-02A573CA859D}" presName="textRect" presStyleLbl="revTx" presStyleIdx="4" presStyleCnt="6">
        <dgm:presLayoutVars>
          <dgm:chMax val="1"/>
          <dgm:chPref val="1"/>
        </dgm:presLayoutVars>
      </dgm:prSet>
      <dgm:spPr/>
    </dgm:pt>
    <dgm:pt modelId="{DFE52525-8E24-4672-B6A4-2C0426152EBC}" type="pres">
      <dgm:prSet presAssocID="{66261F9A-3CBB-4B6B-9ED3-08EFD22F5505}" presName="sibTrans" presStyleLbl="sibTrans2D1" presStyleIdx="0" presStyleCnt="0"/>
      <dgm:spPr/>
    </dgm:pt>
    <dgm:pt modelId="{78D4403E-5F40-4D78-8985-51609DEED362}" type="pres">
      <dgm:prSet presAssocID="{250D4894-EC9D-4BA0-A28D-DDA944358A68}" presName="compNode" presStyleCnt="0"/>
      <dgm:spPr/>
    </dgm:pt>
    <dgm:pt modelId="{557D2809-4F2B-4608-976E-462160EC415A}" type="pres">
      <dgm:prSet presAssocID="{250D4894-EC9D-4BA0-A28D-DDA944358A68}" presName="iconBgRect" presStyleLbl="bgShp" presStyleIdx="5" presStyleCnt="6"/>
      <dgm:spPr/>
    </dgm:pt>
    <dgm:pt modelId="{B1AAFBF3-7532-454E-B011-A3E8F4448521}" type="pres">
      <dgm:prSet presAssocID="{250D4894-EC9D-4BA0-A28D-DDA944358A6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andshake"/>
        </a:ext>
      </dgm:extLst>
    </dgm:pt>
    <dgm:pt modelId="{17B4B81D-D070-4300-8E2D-6AAA4FAA203C}" type="pres">
      <dgm:prSet presAssocID="{250D4894-EC9D-4BA0-A28D-DDA944358A68}" presName="spaceRect" presStyleCnt="0"/>
      <dgm:spPr/>
    </dgm:pt>
    <dgm:pt modelId="{1933E585-A70D-4BE0-97B3-1674B201B20D}" type="pres">
      <dgm:prSet presAssocID="{250D4894-EC9D-4BA0-A28D-DDA944358A68}" presName="textRect" presStyleLbl="revTx" presStyleIdx="5" presStyleCnt="6">
        <dgm:presLayoutVars>
          <dgm:chMax val="1"/>
          <dgm:chPref val="1"/>
        </dgm:presLayoutVars>
      </dgm:prSet>
      <dgm:spPr/>
    </dgm:pt>
  </dgm:ptLst>
  <dgm:cxnLst>
    <dgm:cxn modelId="{F79BB202-14E8-4BA2-9BC6-B43C032C757A}" type="presOf" srcId="{89D27AB9-9ED9-4809-9212-B4E282DF387B}" destId="{78EE4FF0-F440-425F-8C9C-8E7BCD325A49}" srcOrd="0" destOrd="0" presId="urn:microsoft.com/office/officeart/2018/2/layout/IconCircleList"/>
    <dgm:cxn modelId="{3FFC501A-C106-41FA-A32C-09372DA9E136}" type="presOf" srcId="{D0F37CE7-5974-4837-9BEE-02A573CA859D}" destId="{5317D41B-92C1-4B84-A025-AB97255BCE98}" srcOrd="0" destOrd="0" presId="urn:microsoft.com/office/officeart/2018/2/layout/IconCircleList"/>
    <dgm:cxn modelId="{DADBE224-C108-4E3F-A746-51A83D6C5134}" type="presOf" srcId="{250D4894-EC9D-4BA0-A28D-DDA944358A68}" destId="{1933E585-A70D-4BE0-97B3-1674B201B20D}" srcOrd="0" destOrd="0" presId="urn:microsoft.com/office/officeart/2018/2/layout/IconCircleList"/>
    <dgm:cxn modelId="{5D1C3D2B-F54C-406C-8693-D91DEC9AE9A7}" type="presOf" srcId="{A0D5C475-796F-443D-B957-B5CEDACDF2D7}" destId="{79B46FB9-6D5B-46D9-8F12-57FD8BCEE345}" srcOrd="0" destOrd="0" presId="urn:microsoft.com/office/officeart/2018/2/layout/IconCircleList"/>
    <dgm:cxn modelId="{9FF66C42-4616-4C90-8D93-2FF7FFFEB7F5}" type="presOf" srcId="{06D05381-60B1-48A5-A3B3-888B9BEA4E5C}" destId="{E96FDB30-E62F-4A1A-BDB6-0A81457F4295}" srcOrd="0" destOrd="0" presId="urn:microsoft.com/office/officeart/2018/2/layout/IconCircleList"/>
    <dgm:cxn modelId="{A26AF967-425A-4C09-AFBD-4D18D2632FC4}" type="presOf" srcId="{66261F9A-3CBB-4B6B-9ED3-08EFD22F5505}" destId="{DFE52525-8E24-4672-B6A4-2C0426152EBC}" srcOrd="0" destOrd="0" presId="urn:microsoft.com/office/officeart/2018/2/layout/IconCircleList"/>
    <dgm:cxn modelId="{540F0B4A-6899-4BC7-A7B2-79DE055DFDDC}" srcId="{B82D31CC-501C-49B8-B444-234C6C41FDE1}" destId="{D0F37CE7-5974-4837-9BEE-02A573CA859D}" srcOrd="4" destOrd="0" parTransId="{828580C8-AC5A-482A-A0AF-E6C686D3FE8B}" sibTransId="{66261F9A-3CBB-4B6B-9ED3-08EFD22F5505}"/>
    <dgm:cxn modelId="{C545F956-193D-42FF-ACB4-E2C6B34D68AF}" type="presOf" srcId="{B82D31CC-501C-49B8-B444-234C6C41FDE1}" destId="{DC7BED8C-6B06-45FB-A8CC-57159833D49A}" srcOrd="0" destOrd="0" presId="urn:microsoft.com/office/officeart/2018/2/layout/IconCircleList"/>
    <dgm:cxn modelId="{19976A79-D957-4CFC-8434-41D4C035B107}" type="presOf" srcId="{2620034A-1126-45B4-846B-8EC8988EA4B4}" destId="{15DE595A-6AB9-44BD-A652-C814DECC5967}" srcOrd="0" destOrd="0" presId="urn:microsoft.com/office/officeart/2018/2/layout/IconCircleList"/>
    <dgm:cxn modelId="{20CD9C7E-A510-4C75-808E-1B113CEBA008}" srcId="{B82D31CC-501C-49B8-B444-234C6C41FDE1}" destId="{250D4894-EC9D-4BA0-A28D-DDA944358A68}" srcOrd="5" destOrd="0" parTransId="{944E8A01-204D-44A8-913C-11BDFDEAD632}" sibTransId="{744C681E-02B0-4A33-9003-3B751C2C85DF}"/>
    <dgm:cxn modelId="{8867AE8F-FF18-44B9-930D-6F1E28E338E6}" srcId="{B82D31CC-501C-49B8-B444-234C6C41FDE1}" destId="{A0D5C475-796F-443D-B957-B5CEDACDF2D7}" srcOrd="3" destOrd="0" parTransId="{95F07A1A-B645-41A5-A02E-E668E1254E09}" sibTransId="{665EA1BF-9B08-4D6B-A3AE-8A954D1ADE1D}"/>
    <dgm:cxn modelId="{4C53F98F-CFA5-43C1-B735-F12BF2ACCD90}" srcId="{B82D31CC-501C-49B8-B444-234C6C41FDE1}" destId="{0AB49313-BDA5-428A-83A5-C5154D439E9E}" srcOrd="1" destOrd="0" parTransId="{ABB00520-CE82-4DB4-8F65-F74657B09652}" sibTransId="{06D05381-60B1-48A5-A3B3-888B9BEA4E5C}"/>
    <dgm:cxn modelId="{EF4B3E90-0156-4DC3-BFCC-0D65E2675932}" srcId="{B82D31CC-501C-49B8-B444-234C6C41FDE1}" destId="{89D27AB9-9ED9-4809-9212-B4E282DF387B}" srcOrd="0" destOrd="0" parTransId="{FDCC49EF-F6F0-4C39-91C8-F579AAE9A8E7}" sibTransId="{83E07F27-BBA0-4B05-8368-BC8DFBDF682D}"/>
    <dgm:cxn modelId="{2572ED94-9205-44A0-843F-79D17E17D087}" type="presOf" srcId="{A620DADB-193B-45D6-9506-0C97B79E0D63}" destId="{6B3472C6-7D6B-4002-B908-482FEC905A91}" srcOrd="0" destOrd="0" presId="urn:microsoft.com/office/officeart/2018/2/layout/IconCircleList"/>
    <dgm:cxn modelId="{886F6195-5FB8-45CC-BDAA-846C2C2EE404}" srcId="{B82D31CC-501C-49B8-B444-234C6C41FDE1}" destId="{A620DADB-193B-45D6-9506-0C97B79E0D63}" srcOrd="2" destOrd="0" parTransId="{8686EC04-327E-40A8-9327-2A88AA6CDC09}" sibTransId="{2620034A-1126-45B4-846B-8EC8988EA4B4}"/>
    <dgm:cxn modelId="{8E52DDA6-35D6-44C6-91D2-85CE6631A7CA}" type="presOf" srcId="{665EA1BF-9B08-4D6B-A3AE-8A954D1ADE1D}" destId="{01CE37BE-5475-4492-A5E7-DBA727D6E0B9}" srcOrd="0" destOrd="0" presId="urn:microsoft.com/office/officeart/2018/2/layout/IconCircleList"/>
    <dgm:cxn modelId="{75DE7DDA-2ADB-4962-B002-CAD4A1123ED6}" type="presOf" srcId="{0AB49313-BDA5-428A-83A5-C5154D439E9E}" destId="{985E50B3-CA6B-45FD-9F28-E1B827289724}" srcOrd="0" destOrd="0" presId="urn:microsoft.com/office/officeart/2018/2/layout/IconCircleList"/>
    <dgm:cxn modelId="{3E1485F1-6006-4373-9B2E-8E640EE00FEC}" type="presOf" srcId="{83E07F27-BBA0-4B05-8368-BC8DFBDF682D}" destId="{5B3A2CD5-BF14-4B4B-B298-D31368EB3D50}" srcOrd="0" destOrd="0" presId="urn:microsoft.com/office/officeart/2018/2/layout/IconCircleList"/>
    <dgm:cxn modelId="{695BFDBF-8E2C-45E5-8C62-68D3FBA02CC7}" type="presParOf" srcId="{DC7BED8C-6B06-45FB-A8CC-57159833D49A}" destId="{DE36ACA4-FD3B-4B05-A305-0494828797D4}" srcOrd="0" destOrd="0" presId="urn:microsoft.com/office/officeart/2018/2/layout/IconCircleList"/>
    <dgm:cxn modelId="{E60D94E0-9B6D-4156-A284-B0CFA3F010F2}" type="presParOf" srcId="{DE36ACA4-FD3B-4B05-A305-0494828797D4}" destId="{12042AC6-464B-446F-809E-A6D16BC6697D}" srcOrd="0" destOrd="0" presId="urn:microsoft.com/office/officeart/2018/2/layout/IconCircleList"/>
    <dgm:cxn modelId="{964828D1-A499-4539-AF7A-EB7FEFC00DD2}" type="presParOf" srcId="{12042AC6-464B-446F-809E-A6D16BC6697D}" destId="{65EB119E-216E-4929-99D3-AECF8A7A0D0C}" srcOrd="0" destOrd="0" presId="urn:microsoft.com/office/officeart/2018/2/layout/IconCircleList"/>
    <dgm:cxn modelId="{903572C4-3890-4E66-8D7D-CADDD2D6E165}" type="presParOf" srcId="{12042AC6-464B-446F-809E-A6D16BC6697D}" destId="{91C23363-E92A-44CB-A32A-730E601A576C}" srcOrd="1" destOrd="0" presId="urn:microsoft.com/office/officeart/2018/2/layout/IconCircleList"/>
    <dgm:cxn modelId="{61F1FB9B-B6D3-4178-A784-CE3A960426EB}" type="presParOf" srcId="{12042AC6-464B-446F-809E-A6D16BC6697D}" destId="{5E89B733-2D87-4F30-9807-8939307C053A}" srcOrd="2" destOrd="0" presId="urn:microsoft.com/office/officeart/2018/2/layout/IconCircleList"/>
    <dgm:cxn modelId="{945A793C-D745-43E3-B72D-9F54F3B85173}" type="presParOf" srcId="{12042AC6-464B-446F-809E-A6D16BC6697D}" destId="{78EE4FF0-F440-425F-8C9C-8E7BCD325A49}" srcOrd="3" destOrd="0" presId="urn:microsoft.com/office/officeart/2018/2/layout/IconCircleList"/>
    <dgm:cxn modelId="{7515E304-F664-4F4A-91E1-41670892E12A}" type="presParOf" srcId="{DE36ACA4-FD3B-4B05-A305-0494828797D4}" destId="{5B3A2CD5-BF14-4B4B-B298-D31368EB3D50}" srcOrd="1" destOrd="0" presId="urn:microsoft.com/office/officeart/2018/2/layout/IconCircleList"/>
    <dgm:cxn modelId="{17C8F162-0A94-4EFC-94ED-E35FC927EC65}" type="presParOf" srcId="{DE36ACA4-FD3B-4B05-A305-0494828797D4}" destId="{14C0CF74-3699-4FB5-BF8A-9053BB782409}" srcOrd="2" destOrd="0" presId="urn:microsoft.com/office/officeart/2018/2/layout/IconCircleList"/>
    <dgm:cxn modelId="{4D0B4E43-1101-49B8-9655-46D1E48B2763}" type="presParOf" srcId="{14C0CF74-3699-4FB5-BF8A-9053BB782409}" destId="{B70D9AE1-FB97-4EE2-A48F-27C5B91A7B25}" srcOrd="0" destOrd="0" presId="urn:microsoft.com/office/officeart/2018/2/layout/IconCircleList"/>
    <dgm:cxn modelId="{2543DF9A-43FA-4A56-8ADE-622F3DD3F055}" type="presParOf" srcId="{14C0CF74-3699-4FB5-BF8A-9053BB782409}" destId="{5B77406D-5B47-4974-A4E4-E3B38807FF5C}" srcOrd="1" destOrd="0" presId="urn:microsoft.com/office/officeart/2018/2/layout/IconCircleList"/>
    <dgm:cxn modelId="{5BFACA4B-3906-49A3-AC75-A554A34FEB3F}" type="presParOf" srcId="{14C0CF74-3699-4FB5-BF8A-9053BB782409}" destId="{E97C882E-12CA-4CF3-84F3-14FD1F7511C3}" srcOrd="2" destOrd="0" presId="urn:microsoft.com/office/officeart/2018/2/layout/IconCircleList"/>
    <dgm:cxn modelId="{17EC0AB8-AC57-44E5-AA0B-DB42AA6A18D3}" type="presParOf" srcId="{14C0CF74-3699-4FB5-BF8A-9053BB782409}" destId="{985E50B3-CA6B-45FD-9F28-E1B827289724}" srcOrd="3" destOrd="0" presId="urn:microsoft.com/office/officeart/2018/2/layout/IconCircleList"/>
    <dgm:cxn modelId="{7311CE0F-175F-4141-AD24-527AAD6253AE}" type="presParOf" srcId="{DE36ACA4-FD3B-4B05-A305-0494828797D4}" destId="{E96FDB30-E62F-4A1A-BDB6-0A81457F4295}" srcOrd="3" destOrd="0" presId="urn:microsoft.com/office/officeart/2018/2/layout/IconCircleList"/>
    <dgm:cxn modelId="{CFCF9F8D-58FC-450B-8DA9-37D74E9F5A8A}" type="presParOf" srcId="{DE36ACA4-FD3B-4B05-A305-0494828797D4}" destId="{A7465895-2B64-4FEA-A2CD-5772257CE34A}" srcOrd="4" destOrd="0" presId="urn:microsoft.com/office/officeart/2018/2/layout/IconCircleList"/>
    <dgm:cxn modelId="{EA62B2B5-F4D9-40FC-AC31-1312EA776AA6}" type="presParOf" srcId="{A7465895-2B64-4FEA-A2CD-5772257CE34A}" destId="{0D132304-0072-49E7-8C6F-9EFED4051324}" srcOrd="0" destOrd="0" presId="urn:microsoft.com/office/officeart/2018/2/layout/IconCircleList"/>
    <dgm:cxn modelId="{D286ECE6-BE54-43FB-88FD-FF03B7F64D79}" type="presParOf" srcId="{A7465895-2B64-4FEA-A2CD-5772257CE34A}" destId="{B05243DC-5424-45A2-91E3-1EC43B372915}" srcOrd="1" destOrd="0" presId="urn:microsoft.com/office/officeart/2018/2/layout/IconCircleList"/>
    <dgm:cxn modelId="{4F7EF68E-3813-48FE-8CAD-0E3523153227}" type="presParOf" srcId="{A7465895-2B64-4FEA-A2CD-5772257CE34A}" destId="{B9FD7382-BFD0-40DB-B2D7-636C7B4D5024}" srcOrd="2" destOrd="0" presId="urn:microsoft.com/office/officeart/2018/2/layout/IconCircleList"/>
    <dgm:cxn modelId="{5BD5A16B-77CB-4320-AB89-07516C2551A6}" type="presParOf" srcId="{A7465895-2B64-4FEA-A2CD-5772257CE34A}" destId="{6B3472C6-7D6B-4002-B908-482FEC905A91}" srcOrd="3" destOrd="0" presId="urn:microsoft.com/office/officeart/2018/2/layout/IconCircleList"/>
    <dgm:cxn modelId="{517F0154-6BFB-47F3-B45A-63D92FBFF88E}" type="presParOf" srcId="{DE36ACA4-FD3B-4B05-A305-0494828797D4}" destId="{15DE595A-6AB9-44BD-A652-C814DECC5967}" srcOrd="5" destOrd="0" presId="urn:microsoft.com/office/officeart/2018/2/layout/IconCircleList"/>
    <dgm:cxn modelId="{75EA3B84-8CA7-4034-BAD2-A1A283F82E5C}" type="presParOf" srcId="{DE36ACA4-FD3B-4B05-A305-0494828797D4}" destId="{8B7FFDB5-29CB-4F96-9398-E15A98691ED7}" srcOrd="6" destOrd="0" presId="urn:microsoft.com/office/officeart/2018/2/layout/IconCircleList"/>
    <dgm:cxn modelId="{289E7F80-77AB-4405-B8DE-3F3E8247C3CF}" type="presParOf" srcId="{8B7FFDB5-29CB-4F96-9398-E15A98691ED7}" destId="{B7FE9084-C483-4D5E-9D00-DAA64C7B90FB}" srcOrd="0" destOrd="0" presId="urn:microsoft.com/office/officeart/2018/2/layout/IconCircleList"/>
    <dgm:cxn modelId="{48493C07-00D9-4D2F-9591-D413D31B4122}" type="presParOf" srcId="{8B7FFDB5-29CB-4F96-9398-E15A98691ED7}" destId="{4E2ADA27-19E7-4162-AE6A-7105F76EA604}" srcOrd="1" destOrd="0" presId="urn:microsoft.com/office/officeart/2018/2/layout/IconCircleList"/>
    <dgm:cxn modelId="{4B61C343-F760-4B22-A084-4ED42935B934}" type="presParOf" srcId="{8B7FFDB5-29CB-4F96-9398-E15A98691ED7}" destId="{90ED8CD1-E974-45F5-B87D-F2E9CEB7E2A6}" srcOrd="2" destOrd="0" presId="urn:microsoft.com/office/officeart/2018/2/layout/IconCircleList"/>
    <dgm:cxn modelId="{0CFD5C57-1144-4DA9-9832-27A8E27963DA}" type="presParOf" srcId="{8B7FFDB5-29CB-4F96-9398-E15A98691ED7}" destId="{79B46FB9-6D5B-46D9-8F12-57FD8BCEE345}" srcOrd="3" destOrd="0" presId="urn:microsoft.com/office/officeart/2018/2/layout/IconCircleList"/>
    <dgm:cxn modelId="{2534840E-E467-43C2-B05E-238A07C1B725}" type="presParOf" srcId="{DE36ACA4-FD3B-4B05-A305-0494828797D4}" destId="{01CE37BE-5475-4492-A5E7-DBA727D6E0B9}" srcOrd="7" destOrd="0" presId="urn:microsoft.com/office/officeart/2018/2/layout/IconCircleList"/>
    <dgm:cxn modelId="{04D0B4BC-CDD2-4D5A-AA6D-56F13E927595}" type="presParOf" srcId="{DE36ACA4-FD3B-4B05-A305-0494828797D4}" destId="{AEA0BEDA-1363-4D51-A54F-646A9CE96E41}" srcOrd="8" destOrd="0" presId="urn:microsoft.com/office/officeart/2018/2/layout/IconCircleList"/>
    <dgm:cxn modelId="{B4173F1B-AF8F-4676-9F8B-86577D42B1B1}" type="presParOf" srcId="{AEA0BEDA-1363-4D51-A54F-646A9CE96E41}" destId="{D06FD50F-E7DF-4473-8515-DE0C56955210}" srcOrd="0" destOrd="0" presId="urn:microsoft.com/office/officeart/2018/2/layout/IconCircleList"/>
    <dgm:cxn modelId="{39E2C0D1-A334-4758-AC1C-1EA6C7EF2466}" type="presParOf" srcId="{AEA0BEDA-1363-4D51-A54F-646A9CE96E41}" destId="{91B2CB4E-90EC-48F6-A34E-F015C5F838CB}" srcOrd="1" destOrd="0" presId="urn:microsoft.com/office/officeart/2018/2/layout/IconCircleList"/>
    <dgm:cxn modelId="{6C9D851B-1DF1-4E12-82F7-0636D6B3A043}" type="presParOf" srcId="{AEA0BEDA-1363-4D51-A54F-646A9CE96E41}" destId="{8FECFA42-FD4E-4847-A841-8B570A32379E}" srcOrd="2" destOrd="0" presId="urn:microsoft.com/office/officeart/2018/2/layout/IconCircleList"/>
    <dgm:cxn modelId="{2B8698B8-0B19-4742-B61E-A0CB6ED37846}" type="presParOf" srcId="{AEA0BEDA-1363-4D51-A54F-646A9CE96E41}" destId="{5317D41B-92C1-4B84-A025-AB97255BCE98}" srcOrd="3" destOrd="0" presId="urn:microsoft.com/office/officeart/2018/2/layout/IconCircleList"/>
    <dgm:cxn modelId="{D750FC33-B045-4092-A802-8F875AEEFD35}" type="presParOf" srcId="{DE36ACA4-FD3B-4B05-A305-0494828797D4}" destId="{DFE52525-8E24-4672-B6A4-2C0426152EBC}" srcOrd="9" destOrd="0" presId="urn:microsoft.com/office/officeart/2018/2/layout/IconCircleList"/>
    <dgm:cxn modelId="{DE4EEC26-7516-41D0-B2B9-8BD1E076AAF1}" type="presParOf" srcId="{DE36ACA4-FD3B-4B05-A305-0494828797D4}" destId="{78D4403E-5F40-4D78-8985-51609DEED362}" srcOrd="10" destOrd="0" presId="urn:microsoft.com/office/officeart/2018/2/layout/IconCircleList"/>
    <dgm:cxn modelId="{9C4B3E5E-A5EF-42FC-89C8-ED66B0060E00}" type="presParOf" srcId="{78D4403E-5F40-4D78-8985-51609DEED362}" destId="{557D2809-4F2B-4608-976E-462160EC415A}" srcOrd="0" destOrd="0" presId="urn:microsoft.com/office/officeart/2018/2/layout/IconCircleList"/>
    <dgm:cxn modelId="{258CB4CA-68A6-464D-9DD0-9FC3B4161D4B}" type="presParOf" srcId="{78D4403E-5F40-4D78-8985-51609DEED362}" destId="{B1AAFBF3-7532-454E-B011-A3E8F4448521}" srcOrd="1" destOrd="0" presId="urn:microsoft.com/office/officeart/2018/2/layout/IconCircleList"/>
    <dgm:cxn modelId="{E2FA4801-C186-43E6-83D9-3C84572058F3}" type="presParOf" srcId="{78D4403E-5F40-4D78-8985-51609DEED362}" destId="{17B4B81D-D070-4300-8E2D-6AAA4FAA203C}" srcOrd="2" destOrd="0" presId="urn:microsoft.com/office/officeart/2018/2/layout/IconCircleList"/>
    <dgm:cxn modelId="{1422FA88-AF9F-4835-9082-6723248FB399}" type="presParOf" srcId="{78D4403E-5F40-4D78-8985-51609DEED362}" destId="{1933E585-A70D-4BE0-97B3-1674B201B20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56651-D57C-4C72-BCC4-1F0F33AE4743}">
      <dsp:nvSpPr>
        <dsp:cNvPr id="0" name=""/>
        <dsp:cNvSpPr/>
      </dsp:nvSpPr>
      <dsp:spPr>
        <a:xfrm>
          <a:off x="232640" y="596538"/>
          <a:ext cx="726996" cy="72699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268FFD-89D5-4C51-9B23-E51F768705FB}">
      <dsp:nvSpPr>
        <dsp:cNvPr id="0" name=""/>
        <dsp:cNvSpPr/>
      </dsp:nvSpPr>
      <dsp:spPr>
        <a:xfrm>
          <a:off x="387574" y="751471"/>
          <a:ext cx="417128" cy="417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A8B099-50C5-4591-B800-375218D15EF9}">
      <dsp:nvSpPr>
        <dsp:cNvPr id="0" name=""/>
        <dsp:cNvSpPr/>
      </dsp:nvSpPr>
      <dsp:spPr>
        <a:xfrm>
          <a:off x="240" y="1549975"/>
          <a:ext cx="1191796" cy="47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Introduction</a:t>
          </a:r>
          <a:endParaRPr lang="en-US" sz="1100" kern="1200"/>
        </a:p>
      </dsp:txBody>
      <dsp:txXfrm>
        <a:off x="240" y="1549975"/>
        <a:ext cx="1191796" cy="476718"/>
      </dsp:txXfrm>
    </dsp:sp>
    <dsp:sp modelId="{C1EFCCDE-7303-4C4D-948F-449216DCCA2B}">
      <dsp:nvSpPr>
        <dsp:cNvPr id="0" name=""/>
        <dsp:cNvSpPr/>
      </dsp:nvSpPr>
      <dsp:spPr>
        <a:xfrm>
          <a:off x="1633001" y="596538"/>
          <a:ext cx="726996" cy="72699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A79998-D1C0-4585-8E04-CA919147FA72}">
      <dsp:nvSpPr>
        <dsp:cNvPr id="0" name=""/>
        <dsp:cNvSpPr/>
      </dsp:nvSpPr>
      <dsp:spPr>
        <a:xfrm>
          <a:off x="1787935" y="751471"/>
          <a:ext cx="417128" cy="417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44F33D-5D43-434B-86F1-8041BB470014}">
      <dsp:nvSpPr>
        <dsp:cNvPr id="0" name=""/>
        <dsp:cNvSpPr/>
      </dsp:nvSpPr>
      <dsp:spPr>
        <a:xfrm>
          <a:off x="1400601" y="1549975"/>
          <a:ext cx="1191796" cy="47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Problem Statement</a:t>
          </a:r>
          <a:endParaRPr lang="en-US" sz="1100" kern="1200"/>
        </a:p>
      </dsp:txBody>
      <dsp:txXfrm>
        <a:off x="1400601" y="1549975"/>
        <a:ext cx="1191796" cy="476718"/>
      </dsp:txXfrm>
    </dsp:sp>
    <dsp:sp modelId="{98DB6EAA-484B-4B1D-95E4-36DBE3DA5A70}">
      <dsp:nvSpPr>
        <dsp:cNvPr id="0" name=""/>
        <dsp:cNvSpPr/>
      </dsp:nvSpPr>
      <dsp:spPr>
        <a:xfrm>
          <a:off x="3033363" y="596538"/>
          <a:ext cx="726996" cy="72699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BDF85C-83CC-4CA7-9DB5-DE4858E736CB}">
      <dsp:nvSpPr>
        <dsp:cNvPr id="0" name=""/>
        <dsp:cNvSpPr/>
      </dsp:nvSpPr>
      <dsp:spPr>
        <a:xfrm>
          <a:off x="3188296" y="751471"/>
          <a:ext cx="417128" cy="417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43B12D-CBD8-45AE-93DD-8798005541CD}">
      <dsp:nvSpPr>
        <dsp:cNvPr id="0" name=""/>
        <dsp:cNvSpPr/>
      </dsp:nvSpPr>
      <dsp:spPr>
        <a:xfrm>
          <a:off x="2800962" y="1549975"/>
          <a:ext cx="1191796" cy="47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Importance of Predicting the Uninsured Rate</a:t>
          </a:r>
          <a:endParaRPr lang="en-US" sz="1100" kern="1200"/>
        </a:p>
      </dsp:txBody>
      <dsp:txXfrm>
        <a:off x="2800962" y="1549975"/>
        <a:ext cx="1191796" cy="476718"/>
      </dsp:txXfrm>
    </dsp:sp>
    <dsp:sp modelId="{F7B8659E-29CF-4372-BFF6-E7B370D32D18}">
      <dsp:nvSpPr>
        <dsp:cNvPr id="0" name=""/>
        <dsp:cNvSpPr/>
      </dsp:nvSpPr>
      <dsp:spPr>
        <a:xfrm>
          <a:off x="4433724" y="596538"/>
          <a:ext cx="726996" cy="72699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513430-A01F-45F3-8D79-2F3DB74D7482}">
      <dsp:nvSpPr>
        <dsp:cNvPr id="0" name=""/>
        <dsp:cNvSpPr/>
      </dsp:nvSpPr>
      <dsp:spPr>
        <a:xfrm>
          <a:off x="4588658" y="751471"/>
          <a:ext cx="417128" cy="4171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BB5B3A-F09A-4134-9A08-324E90144D6B}">
      <dsp:nvSpPr>
        <dsp:cNvPr id="0" name=""/>
        <dsp:cNvSpPr/>
      </dsp:nvSpPr>
      <dsp:spPr>
        <a:xfrm>
          <a:off x="4201324" y="1549975"/>
          <a:ext cx="1191796" cy="47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Dataset and Features</a:t>
          </a:r>
          <a:endParaRPr lang="en-US" sz="1100" kern="1200"/>
        </a:p>
      </dsp:txBody>
      <dsp:txXfrm>
        <a:off x="4201324" y="1549975"/>
        <a:ext cx="1191796" cy="476718"/>
      </dsp:txXfrm>
    </dsp:sp>
    <dsp:sp modelId="{C31D80B8-799B-484B-8FDD-A755AE7A8DBE}">
      <dsp:nvSpPr>
        <dsp:cNvPr id="0" name=""/>
        <dsp:cNvSpPr/>
      </dsp:nvSpPr>
      <dsp:spPr>
        <a:xfrm>
          <a:off x="932821" y="2324643"/>
          <a:ext cx="726996" cy="72699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E10942-CBB5-4BE8-9B12-8A370DC83305}">
      <dsp:nvSpPr>
        <dsp:cNvPr id="0" name=""/>
        <dsp:cNvSpPr/>
      </dsp:nvSpPr>
      <dsp:spPr>
        <a:xfrm>
          <a:off x="1087754" y="2479577"/>
          <a:ext cx="417128" cy="4171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5A22B2-FECE-437D-96E3-DC46C9FBF15A}">
      <dsp:nvSpPr>
        <dsp:cNvPr id="0" name=""/>
        <dsp:cNvSpPr/>
      </dsp:nvSpPr>
      <dsp:spPr>
        <a:xfrm>
          <a:off x="700420" y="3278081"/>
          <a:ext cx="1191796" cy="47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Objectives</a:t>
          </a:r>
          <a:endParaRPr lang="en-US" sz="1100" kern="1200"/>
        </a:p>
      </dsp:txBody>
      <dsp:txXfrm>
        <a:off x="700420" y="3278081"/>
        <a:ext cx="1191796" cy="476718"/>
      </dsp:txXfrm>
    </dsp:sp>
    <dsp:sp modelId="{2818A77A-F5A5-455A-8E5B-B1E35156F098}">
      <dsp:nvSpPr>
        <dsp:cNvPr id="0" name=""/>
        <dsp:cNvSpPr/>
      </dsp:nvSpPr>
      <dsp:spPr>
        <a:xfrm>
          <a:off x="2333182" y="2324643"/>
          <a:ext cx="726996" cy="72699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BA857C-D4CA-48F5-9FE0-FDC03CFC00AD}">
      <dsp:nvSpPr>
        <dsp:cNvPr id="0" name=""/>
        <dsp:cNvSpPr/>
      </dsp:nvSpPr>
      <dsp:spPr>
        <a:xfrm>
          <a:off x="2488116" y="2479577"/>
          <a:ext cx="417128" cy="4171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B2734C-7CCF-4C3B-8F8F-E184406184CE}">
      <dsp:nvSpPr>
        <dsp:cNvPr id="0" name=""/>
        <dsp:cNvSpPr/>
      </dsp:nvSpPr>
      <dsp:spPr>
        <a:xfrm>
          <a:off x="2100782" y="3278081"/>
          <a:ext cx="1191796" cy="47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Methodology</a:t>
          </a:r>
          <a:endParaRPr lang="en-US" sz="1100" kern="1200"/>
        </a:p>
      </dsp:txBody>
      <dsp:txXfrm>
        <a:off x="2100782" y="3278081"/>
        <a:ext cx="1191796" cy="476718"/>
      </dsp:txXfrm>
    </dsp:sp>
    <dsp:sp modelId="{4FCFE373-DF51-42A9-A38B-2E7103F99BBC}">
      <dsp:nvSpPr>
        <dsp:cNvPr id="0" name=""/>
        <dsp:cNvSpPr/>
      </dsp:nvSpPr>
      <dsp:spPr>
        <a:xfrm>
          <a:off x="3733543" y="2324643"/>
          <a:ext cx="726996" cy="72699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44EBB9-F2ED-40C8-B59A-128EA1D0D282}">
      <dsp:nvSpPr>
        <dsp:cNvPr id="0" name=""/>
        <dsp:cNvSpPr/>
      </dsp:nvSpPr>
      <dsp:spPr>
        <a:xfrm>
          <a:off x="3888477" y="2479577"/>
          <a:ext cx="417128" cy="41712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17FD03-47A9-430D-9743-0910199B076A}">
      <dsp:nvSpPr>
        <dsp:cNvPr id="0" name=""/>
        <dsp:cNvSpPr/>
      </dsp:nvSpPr>
      <dsp:spPr>
        <a:xfrm>
          <a:off x="3501143" y="3278081"/>
          <a:ext cx="1191796" cy="47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Conclusion</a:t>
          </a:r>
          <a:endParaRPr lang="en-US" sz="1100" kern="1200"/>
        </a:p>
      </dsp:txBody>
      <dsp:txXfrm>
        <a:off x="3501143" y="3278081"/>
        <a:ext cx="1191796" cy="476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56651-D57C-4C72-BCC4-1F0F33AE4743}">
      <dsp:nvSpPr>
        <dsp:cNvPr id="0" name=""/>
        <dsp:cNvSpPr/>
      </dsp:nvSpPr>
      <dsp:spPr>
        <a:xfrm>
          <a:off x="232640" y="596538"/>
          <a:ext cx="726996" cy="72699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268FFD-89D5-4C51-9B23-E51F768705FB}">
      <dsp:nvSpPr>
        <dsp:cNvPr id="0" name=""/>
        <dsp:cNvSpPr/>
      </dsp:nvSpPr>
      <dsp:spPr>
        <a:xfrm>
          <a:off x="387574" y="751471"/>
          <a:ext cx="417128" cy="417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A8B099-50C5-4591-B800-375218D15EF9}">
      <dsp:nvSpPr>
        <dsp:cNvPr id="0" name=""/>
        <dsp:cNvSpPr/>
      </dsp:nvSpPr>
      <dsp:spPr>
        <a:xfrm>
          <a:off x="240" y="1549975"/>
          <a:ext cx="1191796" cy="47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Introduction</a:t>
          </a:r>
          <a:endParaRPr lang="en-US" sz="1100" kern="1200" dirty="0"/>
        </a:p>
      </dsp:txBody>
      <dsp:txXfrm>
        <a:off x="240" y="1549975"/>
        <a:ext cx="1191796" cy="476718"/>
      </dsp:txXfrm>
    </dsp:sp>
    <dsp:sp modelId="{C1EFCCDE-7303-4C4D-948F-449216DCCA2B}">
      <dsp:nvSpPr>
        <dsp:cNvPr id="0" name=""/>
        <dsp:cNvSpPr/>
      </dsp:nvSpPr>
      <dsp:spPr>
        <a:xfrm>
          <a:off x="1633001" y="596538"/>
          <a:ext cx="726996" cy="72699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A79998-D1C0-4585-8E04-CA919147FA72}">
      <dsp:nvSpPr>
        <dsp:cNvPr id="0" name=""/>
        <dsp:cNvSpPr/>
      </dsp:nvSpPr>
      <dsp:spPr>
        <a:xfrm>
          <a:off x="1787935" y="751471"/>
          <a:ext cx="417128" cy="417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44F33D-5D43-434B-86F1-8041BB470014}">
      <dsp:nvSpPr>
        <dsp:cNvPr id="0" name=""/>
        <dsp:cNvSpPr/>
      </dsp:nvSpPr>
      <dsp:spPr>
        <a:xfrm>
          <a:off x="1400601" y="1549975"/>
          <a:ext cx="1191796" cy="47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Problem Statement</a:t>
          </a:r>
          <a:endParaRPr lang="en-US" sz="1100" kern="1200"/>
        </a:p>
      </dsp:txBody>
      <dsp:txXfrm>
        <a:off x="1400601" y="1549975"/>
        <a:ext cx="1191796" cy="476718"/>
      </dsp:txXfrm>
    </dsp:sp>
    <dsp:sp modelId="{98DB6EAA-484B-4B1D-95E4-36DBE3DA5A70}">
      <dsp:nvSpPr>
        <dsp:cNvPr id="0" name=""/>
        <dsp:cNvSpPr/>
      </dsp:nvSpPr>
      <dsp:spPr>
        <a:xfrm>
          <a:off x="3033363" y="596538"/>
          <a:ext cx="726996" cy="72699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BDF85C-83CC-4CA7-9DB5-DE4858E736CB}">
      <dsp:nvSpPr>
        <dsp:cNvPr id="0" name=""/>
        <dsp:cNvSpPr/>
      </dsp:nvSpPr>
      <dsp:spPr>
        <a:xfrm>
          <a:off x="3188296" y="751471"/>
          <a:ext cx="417128" cy="417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43B12D-CBD8-45AE-93DD-8798005541CD}">
      <dsp:nvSpPr>
        <dsp:cNvPr id="0" name=""/>
        <dsp:cNvSpPr/>
      </dsp:nvSpPr>
      <dsp:spPr>
        <a:xfrm>
          <a:off x="2800962" y="1549975"/>
          <a:ext cx="1191796" cy="47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Importance of Predicting the Uninsured Rate</a:t>
          </a:r>
          <a:endParaRPr lang="en-US" sz="1100" kern="1200"/>
        </a:p>
      </dsp:txBody>
      <dsp:txXfrm>
        <a:off x="2800962" y="1549975"/>
        <a:ext cx="1191796" cy="476718"/>
      </dsp:txXfrm>
    </dsp:sp>
    <dsp:sp modelId="{F7B8659E-29CF-4372-BFF6-E7B370D32D18}">
      <dsp:nvSpPr>
        <dsp:cNvPr id="0" name=""/>
        <dsp:cNvSpPr/>
      </dsp:nvSpPr>
      <dsp:spPr>
        <a:xfrm>
          <a:off x="4433724" y="596538"/>
          <a:ext cx="726996" cy="72699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513430-A01F-45F3-8D79-2F3DB74D7482}">
      <dsp:nvSpPr>
        <dsp:cNvPr id="0" name=""/>
        <dsp:cNvSpPr/>
      </dsp:nvSpPr>
      <dsp:spPr>
        <a:xfrm>
          <a:off x="4588658" y="751471"/>
          <a:ext cx="417128" cy="4171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BB5B3A-F09A-4134-9A08-324E90144D6B}">
      <dsp:nvSpPr>
        <dsp:cNvPr id="0" name=""/>
        <dsp:cNvSpPr/>
      </dsp:nvSpPr>
      <dsp:spPr>
        <a:xfrm>
          <a:off x="4201324" y="1549975"/>
          <a:ext cx="1191796" cy="47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Dataset and Features</a:t>
          </a:r>
          <a:endParaRPr lang="en-US" sz="1100" kern="1200"/>
        </a:p>
      </dsp:txBody>
      <dsp:txXfrm>
        <a:off x="4201324" y="1549975"/>
        <a:ext cx="1191796" cy="476718"/>
      </dsp:txXfrm>
    </dsp:sp>
    <dsp:sp modelId="{C31D80B8-799B-484B-8FDD-A755AE7A8DBE}">
      <dsp:nvSpPr>
        <dsp:cNvPr id="0" name=""/>
        <dsp:cNvSpPr/>
      </dsp:nvSpPr>
      <dsp:spPr>
        <a:xfrm>
          <a:off x="932821" y="2324643"/>
          <a:ext cx="726996" cy="72699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E10942-CBB5-4BE8-9B12-8A370DC83305}">
      <dsp:nvSpPr>
        <dsp:cNvPr id="0" name=""/>
        <dsp:cNvSpPr/>
      </dsp:nvSpPr>
      <dsp:spPr>
        <a:xfrm>
          <a:off x="1087754" y="2479577"/>
          <a:ext cx="417128" cy="4171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5A22B2-FECE-437D-96E3-DC46C9FBF15A}">
      <dsp:nvSpPr>
        <dsp:cNvPr id="0" name=""/>
        <dsp:cNvSpPr/>
      </dsp:nvSpPr>
      <dsp:spPr>
        <a:xfrm>
          <a:off x="700420" y="3278081"/>
          <a:ext cx="1191796" cy="47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Objectives</a:t>
          </a:r>
          <a:endParaRPr lang="en-US" sz="1100" kern="1200"/>
        </a:p>
      </dsp:txBody>
      <dsp:txXfrm>
        <a:off x="700420" y="3278081"/>
        <a:ext cx="1191796" cy="476718"/>
      </dsp:txXfrm>
    </dsp:sp>
    <dsp:sp modelId="{2818A77A-F5A5-455A-8E5B-B1E35156F098}">
      <dsp:nvSpPr>
        <dsp:cNvPr id="0" name=""/>
        <dsp:cNvSpPr/>
      </dsp:nvSpPr>
      <dsp:spPr>
        <a:xfrm>
          <a:off x="2333182" y="2324643"/>
          <a:ext cx="726996" cy="72699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BA857C-D4CA-48F5-9FE0-FDC03CFC00AD}">
      <dsp:nvSpPr>
        <dsp:cNvPr id="0" name=""/>
        <dsp:cNvSpPr/>
      </dsp:nvSpPr>
      <dsp:spPr>
        <a:xfrm>
          <a:off x="2488116" y="2479577"/>
          <a:ext cx="417128" cy="4171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B2734C-7CCF-4C3B-8F8F-E184406184CE}">
      <dsp:nvSpPr>
        <dsp:cNvPr id="0" name=""/>
        <dsp:cNvSpPr/>
      </dsp:nvSpPr>
      <dsp:spPr>
        <a:xfrm>
          <a:off x="2100782" y="3278081"/>
          <a:ext cx="1191796" cy="47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Methodology</a:t>
          </a:r>
          <a:endParaRPr lang="en-US" sz="1100" kern="1200"/>
        </a:p>
      </dsp:txBody>
      <dsp:txXfrm>
        <a:off x="2100782" y="3278081"/>
        <a:ext cx="1191796" cy="476718"/>
      </dsp:txXfrm>
    </dsp:sp>
    <dsp:sp modelId="{4FCFE373-DF51-42A9-A38B-2E7103F99BBC}">
      <dsp:nvSpPr>
        <dsp:cNvPr id="0" name=""/>
        <dsp:cNvSpPr/>
      </dsp:nvSpPr>
      <dsp:spPr>
        <a:xfrm>
          <a:off x="3733543" y="2324643"/>
          <a:ext cx="726996" cy="726996"/>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44EBB9-F2ED-40C8-B59A-128EA1D0D282}">
      <dsp:nvSpPr>
        <dsp:cNvPr id="0" name=""/>
        <dsp:cNvSpPr/>
      </dsp:nvSpPr>
      <dsp:spPr>
        <a:xfrm>
          <a:off x="3888477" y="2479577"/>
          <a:ext cx="417128" cy="41712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17FD03-47A9-430D-9743-0910199B076A}">
      <dsp:nvSpPr>
        <dsp:cNvPr id="0" name=""/>
        <dsp:cNvSpPr/>
      </dsp:nvSpPr>
      <dsp:spPr>
        <a:xfrm>
          <a:off x="3501143" y="3278081"/>
          <a:ext cx="1191796" cy="47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Conclusion</a:t>
          </a:r>
          <a:endParaRPr lang="en-US" sz="1100" kern="1200"/>
        </a:p>
      </dsp:txBody>
      <dsp:txXfrm>
        <a:off x="3501143" y="3278081"/>
        <a:ext cx="1191796" cy="476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FED51-8531-46CC-AE53-59EF5BB02958}">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96D8EC-D3AF-41BD-931F-3DF9DEB3CFA1}">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51E252-63EA-4F83-B34C-8A688E526BE7}">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00100">
            <a:lnSpc>
              <a:spcPct val="90000"/>
            </a:lnSpc>
            <a:spcBef>
              <a:spcPct val="0"/>
            </a:spcBef>
            <a:spcAft>
              <a:spcPct val="35000"/>
            </a:spcAft>
            <a:buNone/>
          </a:pPr>
          <a:r>
            <a:rPr lang="en-US" sz="1800" b="0" i="0" kern="1200"/>
            <a:t>Today, we will explore the critical task of predicting the uninsured rate, a key indicator of healthcare accessibility and affordability.</a:t>
          </a:r>
          <a:endParaRPr lang="en-US" sz="1800" kern="1200"/>
        </a:p>
      </dsp:txBody>
      <dsp:txXfrm>
        <a:off x="1509882" y="708097"/>
        <a:ext cx="9005717" cy="1307257"/>
      </dsp:txXfrm>
    </dsp:sp>
    <dsp:sp modelId="{64C9BA11-2DA2-4AA5-825E-730D1E5E9314}">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9C7C79-BE13-4592-BA8F-CEFAC0E3735C}">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C399EB-6DC4-4C75-87DF-1B52488C87FD}">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00100">
            <a:lnSpc>
              <a:spcPct val="90000"/>
            </a:lnSpc>
            <a:spcBef>
              <a:spcPct val="0"/>
            </a:spcBef>
            <a:spcAft>
              <a:spcPct val="35000"/>
            </a:spcAft>
            <a:buNone/>
          </a:pPr>
          <a:r>
            <a:rPr lang="en-US" sz="1800" b="0" i="0" kern="1200" dirty="0"/>
            <a:t>By analyzing a comprehensive set of variables, including year, FIPS codes, county and state information, demographic factors, and uninsured population data, we aim to develop a robust predictive model that can inform decision-making and drive positive change in healthcare policy.</a:t>
          </a:r>
          <a:endParaRPr lang="en-US" sz="1800" kern="1200" dirty="0"/>
        </a:p>
      </dsp:txBody>
      <dsp:txXfrm>
        <a:off x="1509882" y="2342169"/>
        <a:ext cx="9005717" cy="13072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3ECB2-29EB-492A-B592-F5C3B862E753}">
      <dsp:nvSpPr>
        <dsp:cNvPr id="0" name=""/>
        <dsp:cNvSpPr/>
      </dsp:nvSpPr>
      <dsp:spPr>
        <a:xfrm>
          <a:off x="0" y="543923"/>
          <a:ext cx="10515600" cy="78316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The problem at hand is to develop a robust predictive model that accurately forecasts the uninsured rate based on a comprehensive set of variables, including year, FIPS codes, county and state information, demographic factors, and uninsured population data.</a:t>
          </a:r>
          <a:endParaRPr lang="en-US" sz="1400" kern="1200" dirty="0"/>
        </a:p>
      </dsp:txBody>
      <dsp:txXfrm>
        <a:off x="38231" y="582154"/>
        <a:ext cx="10439138" cy="706706"/>
      </dsp:txXfrm>
    </dsp:sp>
    <dsp:sp modelId="{8C03025D-7F0E-4FFD-AFD2-D007397D010B}">
      <dsp:nvSpPr>
        <dsp:cNvPr id="0" name=""/>
        <dsp:cNvSpPr/>
      </dsp:nvSpPr>
      <dsp:spPr>
        <a:xfrm>
          <a:off x="0" y="1375433"/>
          <a:ext cx="10515600" cy="783168"/>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The uninsured rate is a critical indicator of healthcare accessibility and affordability, and predicting it can inform decision-making, resource allocation, and targeted interventions to reduce the number of uninsured individuals and improve healthcare outcomes.</a:t>
          </a:r>
          <a:endParaRPr lang="en-US" sz="1400" kern="1200"/>
        </a:p>
      </dsp:txBody>
      <dsp:txXfrm>
        <a:off x="38231" y="1413664"/>
        <a:ext cx="10439138" cy="706706"/>
      </dsp:txXfrm>
    </dsp:sp>
    <dsp:sp modelId="{6579A7E9-A531-4FE8-819D-43623B885646}">
      <dsp:nvSpPr>
        <dsp:cNvPr id="0" name=""/>
        <dsp:cNvSpPr/>
      </dsp:nvSpPr>
      <dsp:spPr>
        <a:xfrm>
          <a:off x="0" y="2198921"/>
          <a:ext cx="10515600" cy="783168"/>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The goal is to identify the key demographic, geographic, and factors influencing the uninsured rate and uncover insights and patterns within the data. </a:t>
          </a:r>
          <a:endParaRPr lang="en-US" sz="1400" kern="1200" dirty="0"/>
        </a:p>
      </dsp:txBody>
      <dsp:txXfrm>
        <a:off x="38231" y="2237152"/>
        <a:ext cx="10439138" cy="706706"/>
      </dsp:txXfrm>
    </dsp:sp>
    <dsp:sp modelId="{F64515B2-FF01-4F88-BDB4-E24283B0036E}">
      <dsp:nvSpPr>
        <dsp:cNvPr id="0" name=""/>
        <dsp:cNvSpPr/>
      </dsp:nvSpPr>
      <dsp:spPr>
        <a:xfrm>
          <a:off x="0" y="3022410"/>
          <a:ext cx="10515600" cy="78316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By addressing this problem, we aim to contribute to the ongoing efforts in reducing the uninsured rate and promoting equitable healthcare access for all. The developed predictive model and derived insights will provide valuable guidance to policymakers, healthcare providers, and insurers in making informed decisions and implementing effective strategies to address healthcare disparities.</a:t>
          </a:r>
          <a:endParaRPr lang="en-US" sz="1400" kern="1200" dirty="0"/>
        </a:p>
      </dsp:txBody>
      <dsp:txXfrm>
        <a:off x="38231" y="3060641"/>
        <a:ext cx="10439138" cy="7067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789F4-17CC-4C7F-96BB-53CB7EB36D00}">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910A24-23EA-4F7C-B6F4-CD5205707E5D}">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67B499-5BB3-4CA1-A04E-DBBD33C18C9B}">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0" i="0" kern="1200"/>
            <a:t>The uninsured rate is a vital metric that directly impacts individuals' access to healthcare services and influences the overall health of a population.</a:t>
          </a:r>
          <a:endParaRPr lang="en-US" sz="2300" kern="1200"/>
        </a:p>
      </dsp:txBody>
      <dsp:txXfrm>
        <a:off x="1437631" y="531"/>
        <a:ext cx="9077968" cy="1244702"/>
      </dsp:txXfrm>
    </dsp:sp>
    <dsp:sp modelId="{4982373F-6F7F-49A9-BD44-EE6BF33F13A5}">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CBCCD0-9991-49F9-B953-7D2D22D85280}">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56FB75-ABD6-463B-8556-DA9991C65BE5}">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0" i="0" kern="1200"/>
            <a:t>Predicting the uninsured rate allows us to proactively allocate resources, identify at-risk populations, and design targeted interventions to reduce the number of uninsured individuals and improve healthcare outcomes.</a:t>
          </a:r>
          <a:endParaRPr lang="en-US" sz="2300" kern="1200"/>
        </a:p>
      </dsp:txBody>
      <dsp:txXfrm>
        <a:off x="1437631" y="1556410"/>
        <a:ext cx="9077968" cy="1244702"/>
      </dsp:txXfrm>
    </dsp:sp>
    <dsp:sp modelId="{0A438E9B-1F30-4FE3-A0AA-6F98D13C503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92C1C0-D827-4B67-BD89-6DA14203D6ED}">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52EDC0-3D99-4D0D-BC9C-84AAF0554FA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0" i="0" kern="1200"/>
            <a:t>Through our comprehensive analysis, we endeavor to provide insights that empower policymakers, healthcare providers, and insurers to make informed decisions and address healthcare disparities</a:t>
          </a:r>
          <a:endParaRPr lang="en-US" sz="2300" kern="1200"/>
        </a:p>
      </dsp:txBody>
      <dsp:txXfrm>
        <a:off x="1437631" y="3112289"/>
        <a:ext cx="9077968" cy="12447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6C43E-D889-4814-921B-A4C3A87F5A41}">
      <dsp:nvSpPr>
        <dsp:cNvPr id="0" name=""/>
        <dsp:cNvSpPr/>
      </dsp:nvSpPr>
      <dsp:spPr>
        <a:xfrm>
          <a:off x="0" y="0"/>
          <a:ext cx="10757084" cy="307632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defRPr b="1"/>
          </a:pPr>
          <a:r>
            <a:rPr lang="en-US" sz="2400" kern="1200" dirty="0"/>
            <a:t>Features:</a:t>
          </a:r>
        </a:p>
      </dsp:txBody>
      <dsp:txXfrm>
        <a:off x="0" y="0"/>
        <a:ext cx="10757084" cy="1661215"/>
      </dsp:txXfrm>
    </dsp:sp>
    <dsp:sp modelId="{3FDE460C-0BAC-4907-9239-5F7EA26EF26D}">
      <dsp:nvSpPr>
        <dsp:cNvPr id="0" name=""/>
        <dsp:cNvSpPr/>
      </dsp:nvSpPr>
      <dsp:spPr>
        <a:xfrm>
          <a:off x="5252" y="1599688"/>
          <a:ext cx="895548" cy="141510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kern="1200" dirty="0"/>
            <a:t>Year: The year of observation</a:t>
          </a:r>
          <a:endParaRPr lang="en-US" sz="900" kern="1200" dirty="0"/>
        </a:p>
      </dsp:txBody>
      <dsp:txXfrm>
        <a:off x="5252" y="1599688"/>
        <a:ext cx="895548" cy="1415109"/>
      </dsp:txXfrm>
    </dsp:sp>
    <dsp:sp modelId="{D4CC8C35-C318-4055-8F00-80A362CC8534}">
      <dsp:nvSpPr>
        <dsp:cNvPr id="0" name=""/>
        <dsp:cNvSpPr/>
      </dsp:nvSpPr>
      <dsp:spPr>
        <a:xfrm>
          <a:off x="900800" y="1599688"/>
          <a:ext cx="895548" cy="141510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kern="1200" dirty="0"/>
            <a:t>FIPS: Federal Information Processing Standards code, uniquely identifying each county in the United States</a:t>
          </a:r>
          <a:endParaRPr lang="en-US" sz="900" kern="1200" dirty="0"/>
        </a:p>
      </dsp:txBody>
      <dsp:txXfrm>
        <a:off x="900800" y="1599688"/>
        <a:ext cx="895548" cy="1415109"/>
      </dsp:txXfrm>
    </dsp:sp>
    <dsp:sp modelId="{DEF4896B-20F0-4403-8DE8-369C991A2B6E}">
      <dsp:nvSpPr>
        <dsp:cNvPr id="0" name=""/>
        <dsp:cNvSpPr/>
      </dsp:nvSpPr>
      <dsp:spPr>
        <a:xfrm>
          <a:off x="1796349" y="1599688"/>
          <a:ext cx="895548" cy="141510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kern="1200" dirty="0"/>
            <a:t>State FIPS: FIPS code specific to each state</a:t>
          </a:r>
          <a:endParaRPr lang="en-US" sz="900" kern="1200" dirty="0"/>
        </a:p>
      </dsp:txBody>
      <dsp:txXfrm>
        <a:off x="1796349" y="1599688"/>
        <a:ext cx="895548" cy="1415109"/>
      </dsp:txXfrm>
    </dsp:sp>
    <dsp:sp modelId="{ABBCEB71-2ECE-4E09-B852-F3382A7E2C42}">
      <dsp:nvSpPr>
        <dsp:cNvPr id="0" name=""/>
        <dsp:cNvSpPr/>
      </dsp:nvSpPr>
      <dsp:spPr>
        <a:xfrm>
          <a:off x="2691897" y="1599688"/>
          <a:ext cx="895548" cy="141510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kern="1200" dirty="0"/>
            <a:t>County FIPS: FIPS code specific to each county</a:t>
          </a:r>
          <a:endParaRPr lang="en-US" sz="900" kern="1200" dirty="0"/>
        </a:p>
      </dsp:txBody>
      <dsp:txXfrm>
        <a:off x="2691897" y="1599688"/>
        <a:ext cx="895548" cy="1415109"/>
      </dsp:txXfrm>
    </dsp:sp>
    <dsp:sp modelId="{CA77C2ED-F660-4C4A-B4FF-4CE27338AC68}">
      <dsp:nvSpPr>
        <dsp:cNvPr id="0" name=""/>
        <dsp:cNvSpPr/>
      </dsp:nvSpPr>
      <dsp:spPr>
        <a:xfrm>
          <a:off x="3587445" y="1599688"/>
          <a:ext cx="895548" cy="1415109"/>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kern="1200" dirty="0"/>
            <a:t>County Name: Name of the county</a:t>
          </a:r>
          <a:endParaRPr lang="en-US" sz="900" kern="1200" dirty="0"/>
        </a:p>
      </dsp:txBody>
      <dsp:txXfrm>
        <a:off x="3587445" y="1599688"/>
        <a:ext cx="895548" cy="1415109"/>
      </dsp:txXfrm>
    </dsp:sp>
    <dsp:sp modelId="{D3134B69-D1AE-4E94-AE20-29106E7BC493}">
      <dsp:nvSpPr>
        <dsp:cNvPr id="0" name=""/>
        <dsp:cNvSpPr/>
      </dsp:nvSpPr>
      <dsp:spPr>
        <a:xfrm>
          <a:off x="4482994" y="1599688"/>
          <a:ext cx="895548" cy="141510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kern="1200" dirty="0"/>
            <a:t>State Name: Name of the state</a:t>
          </a:r>
          <a:endParaRPr lang="en-US" sz="900" kern="1200" dirty="0"/>
        </a:p>
      </dsp:txBody>
      <dsp:txXfrm>
        <a:off x="4482994" y="1599688"/>
        <a:ext cx="895548" cy="1415109"/>
      </dsp:txXfrm>
    </dsp:sp>
    <dsp:sp modelId="{56966B66-3F43-440E-A3CC-67038426A88D}">
      <dsp:nvSpPr>
        <dsp:cNvPr id="0" name=""/>
        <dsp:cNvSpPr/>
      </dsp:nvSpPr>
      <dsp:spPr>
        <a:xfrm>
          <a:off x="5378542" y="1599688"/>
          <a:ext cx="895548" cy="141510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kern="1200" dirty="0"/>
            <a:t>State Abbreviation: Abbreviation of the state name</a:t>
          </a:r>
          <a:endParaRPr lang="en-US" sz="900" kern="1200" dirty="0"/>
        </a:p>
      </dsp:txBody>
      <dsp:txXfrm>
        <a:off x="5378542" y="1599688"/>
        <a:ext cx="895548" cy="1415109"/>
      </dsp:txXfrm>
    </dsp:sp>
    <dsp:sp modelId="{ED8BF777-7F59-4C25-B9A6-D7C0803D1E13}">
      <dsp:nvSpPr>
        <dsp:cNvPr id="0" name=""/>
        <dsp:cNvSpPr/>
      </dsp:nvSpPr>
      <dsp:spPr>
        <a:xfrm>
          <a:off x="6274090" y="1599688"/>
          <a:ext cx="895548" cy="141510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kern="1200" dirty="0"/>
            <a:t>Metro/Non-Metro: Classification indicating whether the county is metropolitan or non-metropolitan</a:t>
          </a:r>
          <a:endParaRPr lang="en-US" sz="900" kern="1200" dirty="0"/>
        </a:p>
      </dsp:txBody>
      <dsp:txXfrm>
        <a:off x="6274090" y="1599688"/>
        <a:ext cx="895548" cy="1415109"/>
      </dsp:txXfrm>
    </dsp:sp>
    <dsp:sp modelId="{FC45E8DD-1CB7-4187-9D01-62E5DBE3820B}">
      <dsp:nvSpPr>
        <dsp:cNvPr id="0" name=""/>
        <dsp:cNvSpPr/>
      </dsp:nvSpPr>
      <dsp:spPr>
        <a:xfrm>
          <a:off x="7169639" y="1599688"/>
          <a:ext cx="895548" cy="141510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kern="1200" dirty="0"/>
            <a:t>Uninsured 18 and under: Number of individuals aged 18 and under without health insurance</a:t>
          </a:r>
          <a:endParaRPr lang="en-US" sz="900" kern="1200" dirty="0"/>
        </a:p>
      </dsp:txBody>
      <dsp:txXfrm>
        <a:off x="7169639" y="1599688"/>
        <a:ext cx="895548" cy="1415109"/>
      </dsp:txXfrm>
    </dsp:sp>
    <dsp:sp modelId="{9252F6FB-666E-4C09-82EA-7702B4A03F2E}">
      <dsp:nvSpPr>
        <dsp:cNvPr id="0" name=""/>
        <dsp:cNvSpPr/>
      </dsp:nvSpPr>
      <dsp:spPr>
        <a:xfrm>
          <a:off x="8065187" y="1599688"/>
          <a:ext cx="895548" cy="1415109"/>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kern="1200" dirty="0"/>
            <a:t>Population 18 and under: Total population aged 18 and under</a:t>
          </a:r>
          <a:endParaRPr lang="en-US" sz="900" kern="1200" dirty="0"/>
        </a:p>
      </dsp:txBody>
      <dsp:txXfrm>
        <a:off x="8065187" y="1599688"/>
        <a:ext cx="895548" cy="1415109"/>
      </dsp:txXfrm>
    </dsp:sp>
    <dsp:sp modelId="{F7D5FED9-3384-443B-B82E-70DE169C6F3F}">
      <dsp:nvSpPr>
        <dsp:cNvPr id="0" name=""/>
        <dsp:cNvSpPr/>
      </dsp:nvSpPr>
      <dsp:spPr>
        <a:xfrm>
          <a:off x="8960735" y="1599688"/>
          <a:ext cx="895548" cy="141510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kern="1200" dirty="0"/>
            <a:t>Uninsured 18-64: Number of individuals aged 18-64 without health insurance</a:t>
          </a:r>
          <a:endParaRPr lang="en-US" sz="900" kern="1200" dirty="0"/>
        </a:p>
      </dsp:txBody>
      <dsp:txXfrm>
        <a:off x="8960735" y="1599688"/>
        <a:ext cx="895548" cy="1415109"/>
      </dsp:txXfrm>
    </dsp:sp>
    <dsp:sp modelId="{AD7E5675-B062-491D-908F-EA5F41DAC347}">
      <dsp:nvSpPr>
        <dsp:cNvPr id="0" name=""/>
        <dsp:cNvSpPr/>
      </dsp:nvSpPr>
      <dsp:spPr>
        <a:xfrm>
          <a:off x="9856284" y="1599688"/>
          <a:ext cx="895548" cy="141510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kern="1200" dirty="0"/>
            <a:t>Population 18-64: Total population aged 18-64</a:t>
          </a:r>
          <a:endParaRPr lang="en-US" sz="900" kern="1200" dirty="0"/>
        </a:p>
      </dsp:txBody>
      <dsp:txXfrm>
        <a:off x="9856284" y="1599688"/>
        <a:ext cx="895548" cy="14151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816D4-83CE-48EB-82A1-1551AEC26CBE}">
      <dsp:nvSpPr>
        <dsp:cNvPr id="0" name=""/>
        <dsp:cNvSpPr/>
      </dsp:nvSpPr>
      <dsp:spPr>
        <a:xfrm>
          <a:off x="1149651" y="496185"/>
          <a:ext cx="607499" cy="6074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12EFCD-F234-40C6-8C6B-6AC128CACF5C}">
      <dsp:nvSpPr>
        <dsp:cNvPr id="0" name=""/>
        <dsp:cNvSpPr/>
      </dsp:nvSpPr>
      <dsp:spPr>
        <a:xfrm>
          <a:off x="778401" y="1350836"/>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Data Collection</a:t>
          </a:r>
          <a:endParaRPr lang="en-US" sz="1400" kern="1200"/>
        </a:p>
      </dsp:txBody>
      <dsp:txXfrm>
        <a:off x="778401" y="1350836"/>
        <a:ext cx="1349999" cy="540000"/>
      </dsp:txXfrm>
    </dsp:sp>
    <dsp:sp modelId="{32B1EC93-9181-44B4-A2E9-4DFD2F091C49}">
      <dsp:nvSpPr>
        <dsp:cNvPr id="0" name=""/>
        <dsp:cNvSpPr/>
      </dsp:nvSpPr>
      <dsp:spPr>
        <a:xfrm>
          <a:off x="2735901" y="496185"/>
          <a:ext cx="607499" cy="6074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81590B-4029-4B89-AEB9-0BB08DB91999}">
      <dsp:nvSpPr>
        <dsp:cNvPr id="0" name=""/>
        <dsp:cNvSpPr/>
      </dsp:nvSpPr>
      <dsp:spPr>
        <a:xfrm>
          <a:off x="2364651" y="1350836"/>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Data Preprocessing</a:t>
          </a:r>
          <a:endParaRPr lang="en-US" sz="1400" kern="1200"/>
        </a:p>
      </dsp:txBody>
      <dsp:txXfrm>
        <a:off x="2364651" y="1350836"/>
        <a:ext cx="1349999" cy="540000"/>
      </dsp:txXfrm>
    </dsp:sp>
    <dsp:sp modelId="{306E029D-B36E-4594-9482-71CFEFD57E6B}">
      <dsp:nvSpPr>
        <dsp:cNvPr id="0" name=""/>
        <dsp:cNvSpPr/>
      </dsp:nvSpPr>
      <dsp:spPr>
        <a:xfrm>
          <a:off x="4322151" y="496185"/>
          <a:ext cx="607499" cy="6074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A15426-E45B-4DA1-AFB1-4BC76CFCDD65}">
      <dsp:nvSpPr>
        <dsp:cNvPr id="0" name=""/>
        <dsp:cNvSpPr/>
      </dsp:nvSpPr>
      <dsp:spPr>
        <a:xfrm>
          <a:off x="3950901" y="1350836"/>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dirty="0"/>
            <a:t>Exploratory Data Analysis</a:t>
          </a:r>
          <a:endParaRPr lang="en-US" sz="1400" kern="1200" dirty="0"/>
        </a:p>
      </dsp:txBody>
      <dsp:txXfrm>
        <a:off x="3950901" y="1350836"/>
        <a:ext cx="1349999" cy="540000"/>
      </dsp:txXfrm>
    </dsp:sp>
    <dsp:sp modelId="{FC91E72C-5E80-465A-8D61-7AC53108883A}">
      <dsp:nvSpPr>
        <dsp:cNvPr id="0" name=""/>
        <dsp:cNvSpPr/>
      </dsp:nvSpPr>
      <dsp:spPr>
        <a:xfrm>
          <a:off x="5908401" y="496185"/>
          <a:ext cx="607499" cy="6074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5218FB-236F-4ED5-A5CA-A28EE9AFEDDD}">
      <dsp:nvSpPr>
        <dsp:cNvPr id="0" name=""/>
        <dsp:cNvSpPr/>
      </dsp:nvSpPr>
      <dsp:spPr>
        <a:xfrm>
          <a:off x="5537151" y="1350836"/>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dirty="0"/>
            <a:t>Feature Engineering</a:t>
          </a:r>
          <a:endParaRPr lang="en-US" sz="1400" kern="1200" dirty="0"/>
        </a:p>
      </dsp:txBody>
      <dsp:txXfrm>
        <a:off x="5537151" y="1350836"/>
        <a:ext cx="1349999" cy="540000"/>
      </dsp:txXfrm>
    </dsp:sp>
    <dsp:sp modelId="{122F30ED-BEAA-414B-B9B6-74296956D48F}">
      <dsp:nvSpPr>
        <dsp:cNvPr id="0" name=""/>
        <dsp:cNvSpPr/>
      </dsp:nvSpPr>
      <dsp:spPr>
        <a:xfrm>
          <a:off x="7494651" y="496185"/>
          <a:ext cx="607499" cy="60749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1E78D3-C46C-4568-A270-4F2B05834F78}">
      <dsp:nvSpPr>
        <dsp:cNvPr id="0" name=""/>
        <dsp:cNvSpPr/>
      </dsp:nvSpPr>
      <dsp:spPr>
        <a:xfrm>
          <a:off x="7123401" y="1350836"/>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Model Development</a:t>
          </a:r>
          <a:endParaRPr lang="en-US" sz="1400" kern="1200"/>
        </a:p>
      </dsp:txBody>
      <dsp:txXfrm>
        <a:off x="7123401" y="1350836"/>
        <a:ext cx="1349999" cy="540000"/>
      </dsp:txXfrm>
    </dsp:sp>
    <dsp:sp modelId="{60AE0631-458B-459A-B3E3-FD60B0F4E64B}">
      <dsp:nvSpPr>
        <dsp:cNvPr id="0" name=""/>
        <dsp:cNvSpPr/>
      </dsp:nvSpPr>
      <dsp:spPr>
        <a:xfrm>
          <a:off x="9080901" y="496185"/>
          <a:ext cx="607499" cy="60749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09A38A-73A1-43E1-A2D6-81D7A7D3E8BF}">
      <dsp:nvSpPr>
        <dsp:cNvPr id="0" name=""/>
        <dsp:cNvSpPr/>
      </dsp:nvSpPr>
      <dsp:spPr>
        <a:xfrm>
          <a:off x="8709651" y="1350836"/>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dirty="0"/>
            <a:t>Model Evaluation</a:t>
          </a:r>
          <a:endParaRPr lang="en-US" sz="1400" kern="1200" dirty="0"/>
        </a:p>
      </dsp:txBody>
      <dsp:txXfrm>
        <a:off x="8709651" y="1350836"/>
        <a:ext cx="1349999" cy="540000"/>
      </dsp:txXfrm>
    </dsp:sp>
    <dsp:sp modelId="{231C15CB-5263-45B0-9EDF-13675A415DC6}">
      <dsp:nvSpPr>
        <dsp:cNvPr id="0" name=""/>
        <dsp:cNvSpPr/>
      </dsp:nvSpPr>
      <dsp:spPr>
        <a:xfrm>
          <a:off x="5115276" y="2228336"/>
          <a:ext cx="607499" cy="60749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3D7B89-59E9-48B3-A043-59C9A096DE35}">
      <dsp:nvSpPr>
        <dsp:cNvPr id="0" name=""/>
        <dsp:cNvSpPr/>
      </dsp:nvSpPr>
      <dsp:spPr>
        <a:xfrm>
          <a:off x="4744026" y="3082986"/>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dirty="0"/>
            <a:t>Insights and Recommendations</a:t>
          </a:r>
          <a:endParaRPr lang="en-US" sz="1400" kern="1200" dirty="0"/>
        </a:p>
      </dsp:txBody>
      <dsp:txXfrm>
        <a:off x="4744026" y="3082986"/>
        <a:ext cx="1349999" cy="54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B119E-216E-4929-99D3-AECF8A7A0D0C}">
      <dsp:nvSpPr>
        <dsp:cNvPr id="0" name=""/>
        <dsp:cNvSpPr/>
      </dsp:nvSpPr>
      <dsp:spPr>
        <a:xfrm>
          <a:off x="26939" y="488346"/>
          <a:ext cx="885466" cy="88546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C23363-E92A-44CB-A32A-730E601A576C}">
      <dsp:nvSpPr>
        <dsp:cNvPr id="0" name=""/>
        <dsp:cNvSpPr/>
      </dsp:nvSpPr>
      <dsp:spPr>
        <a:xfrm>
          <a:off x="212888" y="674294"/>
          <a:ext cx="513570" cy="513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EE4FF0-F440-425F-8C9C-8E7BCD325A49}">
      <dsp:nvSpPr>
        <dsp:cNvPr id="0" name=""/>
        <dsp:cNvSpPr/>
      </dsp:nvSpPr>
      <dsp:spPr>
        <a:xfrm>
          <a:off x="1102149" y="488346"/>
          <a:ext cx="2087172" cy="885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dirty="0"/>
            <a:t>Historical analysis of the uninsured rate data provides valuable context for interpreting the model predictions and understanding long-term trends.</a:t>
          </a:r>
          <a:endParaRPr lang="en-US" sz="1100" kern="1200" dirty="0"/>
        </a:p>
      </dsp:txBody>
      <dsp:txXfrm>
        <a:off x="1102149" y="488346"/>
        <a:ext cx="2087172" cy="885466"/>
      </dsp:txXfrm>
    </dsp:sp>
    <dsp:sp modelId="{B70D9AE1-FB97-4EE2-A48F-27C5B91A7B25}">
      <dsp:nvSpPr>
        <dsp:cNvPr id="0" name=""/>
        <dsp:cNvSpPr/>
      </dsp:nvSpPr>
      <dsp:spPr>
        <a:xfrm>
          <a:off x="3552995" y="488346"/>
          <a:ext cx="885466" cy="88546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77406D-5B47-4974-A4E4-E3B38807FF5C}">
      <dsp:nvSpPr>
        <dsp:cNvPr id="0" name=""/>
        <dsp:cNvSpPr/>
      </dsp:nvSpPr>
      <dsp:spPr>
        <a:xfrm>
          <a:off x="3738944" y="674294"/>
          <a:ext cx="513570" cy="513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5E50B3-CA6B-45FD-9F28-E1B827289724}">
      <dsp:nvSpPr>
        <dsp:cNvPr id="0" name=""/>
        <dsp:cNvSpPr/>
      </dsp:nvSpPr>
      <dsp:spPr>
        <a:xfrm>
          <a:off x="4628205" y="488346"/>
          <a:ext cx="2087172" cy="885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The performance evaluation of the predictive model helps assess its reliability and accuracy in predicting the uninsured rate.</a:t>
          </a:r>
          <a:endParaRPr lang="en-US" sz="1100" kern="1200"/>
        </a:p>
      </dsp:txBody>
      <dsp:txXfrm>
        <a:off x="4628205" y="488346"/>
        <a:ext cx="2087172" cy="885466"/>
      </dsp:txXfrm>
    </dsp:sp>
    <dsp:sp modelId="{0D132304-0072-49E7-8C6F-9EFED4051324}">
      <dsp:nvSpPr>
        <dsp:cNvPr id="0" name=""/>
        <dsp:cNvSpPr/>
      </dsp:nvSpPr>
      <dsp:spPr>
        <a:xfrm>
          <a:off x="26939" y="2309610"/>
          <a:ext cx="885466" cy="88546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5243DC-5424-45A2-91E3-1EC43B372915}">
      <dsp:nvSpPr>
        <dsp:cNvPr id="0" name=""/>
        <dsp:cNvSpPr/>
      </dsp:nvSpPr>
      <dsp:spPr>
        <a:xfrm>
          <a:off x="212888" y="2495558"/>
          <a:ext cx="513570" cy="5135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3472C6-7D6B-4002-B908-482FEC905A91}">
      <dsp:nvSpPr>
        <dsp:cNvPr id="0" name=""/>
        <dsp:cNvSpPr/>
      </dsp:nvSpPr>
      <dsp:spPr>
        <a:xfrm>
          <a:off x="1102149" y="2309610"/>
          <a:ext cx="2087172" cy="885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Future projections indicate potential changes and trends in the uninsured rate, which can be influenced by factors such as policy changes and economic conditions. </a:t>
          </a:r>
          <a:endParaRPr lang="en-US" sz="1100" kern="1200"/>
        </a:p>
      </dsp:txBody>
      <dsp:txXfrm>
        <a:off x="1102149" y="2309610"/>
        <a:ext cx="2087172" cy="885466"/>
      </dsp:txXfrm>
    </dsp:sp>
    <dsp:sp modelId="{B7FE9084-C483-4D5E-9D00-DAA64C7B90FB}">
      <dsp:nvSpPr>
        <dsp:cNvPr id="0" name=""/>
        <dsp:cNvSpPr/>
      </dsp:nvSpPr>
      <dsp:spPr>
        <a:xfrm>
          <a:off x="3552995" y="2309610"/>
          <a:ext cx="885466" cy="88546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2ADA27-19E7-4162-AE6A-7105F76EA604}">
      <dsp:nvSpPr>
        <dsp:cNvPr id="0" name=""/>
        <dsp:cNvSpPr/>
      </dsp:nvSpPr>
      <dsp:spPr>
        <a:xfrm>
          <a:off x="3738944" y="2495558"/>
          <a:ext cx="513570" cy="5135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B46FB9-6D5B-46D9-8F12-57FD8BCEE345}">
      <dsp:nvSpPr>
        <dsp:cNvPr id="0" name=""/>
        <dsp:cNvSpPr/>
      </dsp:nvSpPr>
      <dsp:spPr>
        <a:xfrm>
          <a:off x="4628205" y="2309610"/>
          <a:ext cx="2087172" cy="885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The predicted uninsured rates have important policy implications and can inform decision-making regarding policy interventions and reforms.</a:t>
          </a:r>
          <a:endParaRPr lang="en-US" sz="1100" kern="1200"/>
        </a:p>
      </dsp:txBody>
      <dsp:txXfrm>
        <a:off x="4628205" y="2309610"/>
        <a:ext cx="2087172" cy="885466"/>
      </dsp:txXfrm>
    </dsp:sp>
    <dsp:sp modelId="{D06FD50F-E7DF-4473-8515-DE0C56955210}">
      <dsp:nvSpPr>
        <dsp:cNvPr id="0" name=""/>
        <dsp:cNvSpPr/>
      </dsp:nvSpPr>
      <dsp:spPr>
        <a:xfrm>
          <a:off x="26939" y="4130874"/>
          <a:ext cx="885466" cy="88546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B2CB4E-90EC-48F6-A34E-F015C5F838CB}">
      <dsp:nvSpPr>
        <dsp:cNvPr id="0" name=""/>
        <dsp:cNvSpPr/>
      </dsp:nvSpPr>
      <dsp:spPr>
        <a:xfrm>
          <a:off x="212888" y="4316822"/>
          <a:ext cx="513570" cy="5135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17D41B-92C1-4B84-A025-AB97255BCE98}">
      <dsp:nvSpPr>
        <dsp:cNvPr id="0" name=""/>
        <dsp:cNvSpPr/>
      </dsp:nvSpPr>
      <dsp:spPr>
        <a:xfrm>
          <a:off x="1102149" y="4130874"/>
          <a:ext cx="2087172" cy="885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Targeted interventions based on the predicted uninsured rates can help address specific populations or regions that are at higher risk of being uninsured.</a:t>
          </a:r>
          <a:endParaRPr lang="en-US" sz="1100" kern="1200"/>
        </a:p>
      </dsp:txBody>
      <dsp:txXfrm>
        <a:off x="1102149" y="4130874"/>
        <a:ext cx="2087172" cy="885466"/>
      </dsp:txXfrm>
    </dsp:sp>
    <dsp:sp modelId="{557D2809-4F2B-4608-976E-462160EC415A}">
      <dsp:nvSpPr>
        <dsp:cNvPr id="0" name=""/>
        <dsp:cNvSpPr/>
      </dsp:nvSpPr>
      <dsp:spPr>
        <a:xfrm>
          <a:off x="3552995" y="4130874"/>
          <a:ext cx="885466" cy="88546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AAFBF3-7532-454E-B011-A3E8F4448521}">
      <dsp:nvSpPr>
        <dsp:cNvPr id="0" name=""/>
        <dsp:cNvSpPr/>
      </dsp:nvSpPr>
      <dsp:spPr>
        <a:xfrm>
          <a:off x="3738944" y="4316822"/>
          <a:ext cx="513570" cy="5135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33E585-A70D-4BE0-97B3-1674B201B20D}">
      <dsp:nvSpPr>
        <dsp:cNvPr id="0" name=""/>
        <dsp:cNvSpPr/>
      </dsp:nvSpPr>
      <dsp:spPr>
        <a:xfrm>
          <a:off x="4628205" y="4130874"/>
          <a:ext cx="2087172" cy="885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Collaboration and engagement with stakeholders enhance the development of effective strategies and initiatives to address uninsured rate challenges.</a:t>
          </a:r>
          <a:endParaRPr lang="en-US" sz="1100" kern="1200"/>
        </a:p>
      </dsp:txBody>
      <dsp:txXfrm>
        <a:off x="4628205" y="4130874"/>
        <a:ext cx="2087172" cy="885466"/>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09424-4E72-655D-88C1-E2A855C060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9AA28E-2BC6-E754-E514-608201BBCB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80120F-4787-402B-93DF-3DFD769B508A}"/>
              </a:ext>
            </a:extLst>
          </p:cNvPr>
          <p:cNvSpPr>
            <a:spLocks noGrp="1"/>
          </p:cNvSpPr>
          <p:nvPr>
            <p:ph type="dt" sz="half" idx="10"/>
          </p:nvPr>
        </p:nvSpPr>
        <p:spPr/>
        <p:txBody>
          <a:bodyPr/>
          <a:lstStyle/>
          <a:p>
            <a:fld id="{774EE69E-FAE6-4062-974F-6D705B5B8394}" type="datetimeFigureOut">
              <a:rPr lang="en-US" smtClean="0"/>
              <a:t>11/29/2023</a:t>
            </a:fld>
            <a:endParaRPr lang="en-US"/>
          </a:p>
        </p:txBody>
      </p:sp>
      <p:sp>
        <p:nvSpPr>
          <p:cNvPr id="5" name="Footer Placeholder 4">
            <a:extLst>
              <a:ext uri="{FF2B5EF4-FFF2-40B4-BE49-F238E27FC236}">
                <a16:creationId xmlns:a16="http://schemas.microsoft.com/office/drawing/2014/main" id="{50EF3EFA-0657-61AF-B09D-5E7BE7D85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43114-6552-1E01-24D3-B43DE64A32B7}"/>
              </a:ext>
            </a:extLst>
          </p:cNvPr>
          <p:cNvSpPr>
            <a:spLocks noGrp="1"/>
          </p:cNvSpPr>
          <p:nvPr>
            <p:ph type="sldNum" sz="quarter" idx="12"/>
          </p:nvPr>
        </p:nvSpPr>
        <p:spPr/>
        <p:txBody>
          <a:bodyPr/>
          <a:lstStyle/>
          <a:p>
            <a:fld id="{49FF1F8C-FF50-4DC0-B3FA-96EDCED477F0}" type="slidenum">
              <a:rPr lang="en-US" smtClean="0"/>
              <a:t>‹#›</a:t>
            </a:fld>
            <a:endParaRPr lang="en-US"/>
          </a:p>
        </p:txBody>
      </p:sp>
    </p:spTree>
    <p:extLst>
      <p:ext uri="{BB962C8B-B14F-4D97-AF65-F5344CB8AC3E}">
        <p14:creationId xmlns:p14="http://schemas.microsoft.com/office/powerpoint/2010/main" val="3840883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473F4-08BE-DFA1-A34A-6B1D390675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2E8928-384D-F633-A93A-089982B4E3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506D91-FF35-AD1C-961A-3931CD8260BF}"/>
              </a:ext>
            </a:extLst>
          </p:cNvPr>
          <p:cNvSpPr>
            <a:spLocks noGrp="1"/>
          </p:cNvSpPr>
          <p:nvPr>
            <p:ph type="dt" sz="half" idx="10"/>
          </p:nvPr>
        </p:nvSpPr>
        <p:spPr/>
        <p:txBody>
          <a:bodyPr/>
          <a:lstStyle/>
          <a:p>
            <a:fld id="{774EE69E-FAE6-4062-974F-6D705B5B8394}" type="datetimeFigureOut">
              <a:rPr lang="en-US" smtClean="0"/>
              <a:t>11/29/2023</a:t>
            </a:fld>
            <a:endParaRPr lang="en-US"/>
          </a:p>
        </p:txBody>
      </p:sp>
      <p:sp>
        <p:nvSpPr>
          <p:cNvPr id="5" name="Footer Placeholder 4">
            <a:extLst>
              <a:ext uri="{FF2B5EF4-FFF2-40B4-BE49-F238E27FC236}">
                <a16:creationId xmlns:a16="http://schemas.microsoft.com/office/drawing/2014/main" id="{87536BB8-5D6A-AB9A-00B5-C82A257F9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02084-A919-B29E-2819-2A059E6E742B}"/>
              </a:ext>
            </a:extLst>
          </p:cNvPr>
          <p:cNvSpPr>
            <a:spLocks noGrp="1"/>
          </p:cNvSpPr>
          <p:nvPr>
            <p:ph type="sldNum" sz="quarter" idx="12"/>
          </p:nvPr>
        </p:nvSpPr>
        <p:spPr/>
        <p:txBody>
          <a:bodyPr/>
          <a:lstStyle/>
          <a:p>
            <a:fld id="{49FF1F8C-FF50-4DC0-B3FA-96EDCED477F0}" type="slidenum">
              <a:rPr lang="en-US" smtClean="0"/>
              <a:t>‹#›</a:t>
            </a:fld>
            <a:endParaRPr lang="en-US"/>
          </a:p>
        </p:txBody>
      </p:sp>
    </p:spTree>
    <p:extLst>
      <p:ext uri="{BB962C8B-B14F-4D97-AF65-F5344CB8AC3E}">
        <p14:creationId xmlns:p14="http://schemas.microsoft.com/office/powerpoint/2010/main" val="420730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824422-1013-F6C5-40C0-E13735C1FB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CD3BCB-6BFA-2ACB-BC02-18FB073A01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444877-F363-6569-7E12-18906614A86B}"/>
              </a:ext>
            </a:extLst>
          </p:cNvPr>
          <p:cNvSpPr>
            <a:spLocks noGrp="1"/>
          </p:cNvSpPr>
          <p:nvPr>
            <p:ph type="dt" sz="half" idx="10"/>
          </p:nvPr>
        </p:nvSpPr>
        <p:spPr/>
        <p:txBody>
          <a:bodyPr/>
          <a:lstStyle/>
          <a:p>
            <a:fld id="{774EE69E-FAE6-4062-974F-6D705B5B8394}" type="datetimeFigureOut">
              <a:rPr lang="en-US" smtClean="0"/>
              <a:t>11/29/2023</a:t>
            </a:fld>
            <a:endParaRPr lang="en-US"/>
          </a:p>
        </p:txBody>
      </p:sp>
      <p:sp>
        <p:nvSpPr>
          <p:cNvPr id="5" name="Footer Placeholder 4">
            <a:extLst>
              <a:ext uri="{FF2B5EF4-FFF2-40B4-BE49-F238E27FC236}">
                <a16:creationId xmlns:a16="http://schemas.microsoft.com/office/drawing/2014/main" id="{EDE4138B-052C-114B-92E9-18F7894394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3E246-197E-7273-C3E8-3FF7C212E451}"/>
              </a:ext>
            </a:extLst>
          </p:cNvPr>
          <p:cNvSpPr>
            <a:spLocks noGrp="1"/>
          </p:cNvSpPr>
          <p:nvPr>
            <p:ph type="sldNum" sz="quarter" idx="12"/>
          </p:nvPr>
        </p:nvSpPr>
        <p:spPr/>
        <p:txBody>
          <a:bodyPr/>
          <a:lstStyle/>
          <a:p>
            <a:fld id="{49FF1F8C-FF50-4DC0-B3FA-96EDCED477F0}" type="slidenum">
              <a:rPr lang="en-US" smtClean="0"/>
              <a:t>‹#›</a:t>
            </a:fld>
            <a:endParaRPr lang="en-US"/>
          </a:p>
        </p:txBody>
      </p:sp>
    </p:spTree>
    <p:extLst>
      <p:ext uri="{BB962C8B-B14F-4D97-AF65-F5344CB8AC3E}">
        <p14:creationId xmlns:p14="http://schemas.microsoft.com/office/powerpoint/2010/main" val="4032351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4CB-6676-7D77-8415-5113DF476D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D9C5C2-0230-8369-F3FD-A1B8ACFB69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FB002-3754-B643-AB55-3BA1FFAD3121}"/>
              </a:ext>
            </a:extLst>
          </p:cNvPr>
          <p:cNvSpPr>
            <a:spLocks noGrp="1"/>
          </p:cNvSpPr>
          <p:nvPr>
            <p:ph type="dt" sz="half" idx="10"/>
          </p:nvPr>
        </p:nvSpPr>
        <p:spPr/>
        <p:txBody>
          <a:bodyPr/>
          <a:lstStyle/>
          <a:p>
            <a:fld id="{774EE69E-FAE6-4062-974F-6D705B5B8394}" type="datetimeFigureOut">
              <a:rPr lang="en-US" smtClean="0"/>
              <a:t>11/29/2023</a:t>
            </a:fld>
            <a:endParaRPr lang="en-US"/>
          </a:p>
        </p:txBody>
      </p:sp>
      <p:sp>
        <p:nvSpPr>
          <p:cNvPr id="5" name="Footer Placeholder 4">
            <a:extLst>
              <a:ext uri="{FF2B5EF4-FFF2-40B4-BE49-F238E27FC236}">
                <a16:creationId xmlns:a16="http://schemas.microsoft.com/office/drawing/2014/main" id="{22E25B17-A5DC-F2B2-813F-55528A812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D1E7C-4DC2-9A27-1472-A0B2BF8880DD}"/>
              </a:ext>
            </a:extLst>
          </p:cNvPr>
          <p:cNvSpPr>
            <a:spLocks noGrp="1"/>
          </p:cNvSpPr>
          <p:nvPr>
            <p:ph type="sldNum" sz="quarter" idx="12"/>
          </p:nvPr>
        </p:nvSpPr>
        <p:spPr/>
        <p:txBody>
          <a:bodyPr/>
          <a:lstStyle/>
          <a:p>
            <a:fld id="{49FF1F8C-FF50-4DC0-B3FA-96EDCED477F0}" type="slidenum">
              <a:rPr lang="en-US" smtClean="0"/>
              <a:t>‹#›</a:t>
            </a:fld>
            <a:endParaRPr lang="en-US"/>
          </a:p>
        </p:txBody>
      </p:sp>
    </p:spTree>
    <p:extLst>
      <p:ext uri="{BB962C8B-B14F-4D97-AF65-F5344CB8AC3E}">
        <p14:creationId xmlns:p14="http://schemas.microsoft.com/office/powerpoint/2010/main" val="844893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1E0A-CE08-E78A-7212-2E253B463B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65C5BC-7EF3-E2B6-2EE5-DDF45B8481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98333B-571D-042A-BB64-AEE45B416774}"/>
              </a:ext>
            </a:extLst>
          </p:cNvPr>
          <p:cNvSpPr>
            <a:spLocks noGrp="1"/>
          </p:cNvSpPr>
          <p:nvPr>
            <p:ph type="dt" sz="half" idx="10"/>
          </p:nvPr>
        </p:nvSpPr>
        <p:spPr/>
        <p:txBody>
          <a:bodyPr/>
          <a:lstStyle/>
          <a:p>
            <a:fld id="{774EE69E-FAE6-4062-974F-6D705B5B8394}" type="datetimeFigureOut">
              <a:rPr lang="en-US" smtClean="0"/>
              <a:t>11/29/2023</a:t>
            </a:fld>
            <a:endParaRPr lang="en-US"/>
          </a:p>
        </p:txBody>
      </p:sp>
      <p:sp>
        <p:nvSpPr>
          <p:cNvPr id="5" name="Footer Placeholder 4">
            <a:extLst>
              <a:ext uri="{FF2B5EF4-FFF2-40B4-BE49-F238E27FC236}">
                <a16:creationId xmlns:a16="http://schemas.microsoft.com/office/drawing/2014/main" id="{2309B484-453E-F626-93A6-F3F5C5DA4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D2B3B-A7B7-8106-50E4-0BEC146DCDD7}"/>
              </a:ext>
            </a:extLst>
          </p:cNvPr>
          <p:cNvSpPr>
            <a:spLocks noGrp="1"/>
          </p:cNvSpPr>
          <p:nvPr>
            <p:ph type="sldNum" sz="quarter" idx="12"/>
          </p:nvPr>
        </p:nvSpPr>
        <p:spPr/>
        <p:txBody>
          <a:bodyPr/>
          <a:lstStyle/>
          <a:p>
            <a:fld id="{49FF1F8C-FF50-4DC0-B3FA-96EDCED477F0}" type="slidenum">
              <a:rPr lang="en-US" smtClean="0"/>
              <a:t>‹#›</a:t>
            </a:fld>
            <a:endParaRPr lang="en-US"/>
          </a:p>
        </p:txBody>
      </p:sp>
    </p:spTree>
    <p:extLst>
      <p:ext uri="{BB962C8B-B14F-4D97-AF65-F5344CB8AC3E}">
        <p14:creationId xmlns:p14="http://schemas.microsoft.com/office/powerpoint/2010/main" val="3038648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FF503-299B-1D85-E255-3D14FD9A88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FA0B46-40DC-2EE8-F6BC-8E446230D0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D50EAB-C7CC-F801-E28F-0D50483A2B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3DA013-0566-81F8-5655-876055D0F8DC}"/>
              </a:ext>
            </a:extLst>
          </p:cNvPr>
          <p:cNvSpPr>
            <a:spLocks noGrp="1"/>
          </p:cNvSpPr>
          <p:nvPr>
            <p:ph type="dt" sz="half" idx="10"/>
          </p:nvPr>
        </p:nvSpPr>
        <p:spPr/>
        <p:txBody>
          <a:bodyPr/>
          <a:lstStyle/>
          <a:p>
            <a:fld id="{774EE69E-FAE6-4062-974F-6D705B5B8394}" type="datetimeFigureOut">
              <a:rPr lang="en-US" smtClean="0"/>
              <a:t>11/29/2023</a:t>
            </a:fld>
            <a:endParaRPr lang="en-US"/>
          </a:p>
        </p:txBody>
      </p:sp>
      <p:sp>
        <p:nvSpPr>
          <p:cNvPr id="6" name="Footer Placeholder 5">
            <a:extLst>
              <a:ext uri="{FF2B5EF4-FFF2-40B4-BE49-F238E27FC236}">
                <a16:creationId xmlns:a16="http://schemas.microsoft.com/office/drawing/2014/main" id="{E62EFD97-A932-376D-7AAB-9CB1133A6E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EE4948-562E-02DB-82CC-2F4A8FA7A4A6}"/>
              </a:ext>
            </a:extLst>
          </p:cNvPr>
          <p:cNvSpPr>
            <a:spLocks noGrp="1"/>
          </p:cNvSpPr>
          <p:nvPr>
            <p:ph type="sldNum" sz="quarter" idx="12"/>
          </p:nvPr>
        </p:nvSpPr>
        <p:spPr/>
        <p:txBody>
          <a:bodyPr/>
          <a:lstStyle/>
          <a:p>
            <a:fld id="{49FF1F8C-FF50-4DC0-B3FA-96EDCED477F0}" type="slidenum">
              <a:rPr lang="en-US" smtClean="0"/>
              <a:t>‹#›</a:t>
            </a:fld>
            <a:endParaRPr lang="en-US"/>
          </a:p>
        </p:txBody>
      </p:sp>
    </p:spTree>
    <p:extLst>
      <p:ext uri="{BB962C8B-B14F-4D97-AF65-F5344CB8AC3E}">
        <p14:creationId xmlns:p14="http://schemas.microsoft.com/office/powerpoint/2010/main" val="4064524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EE11-960F-A5AA-B823-9C617221B2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FAFCD-6503-F62A-1B1F-5DAF48FDD7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DC0CA2-8088-99E7-B2E5-9ED02B459A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B6BF1D-6761-F54B-342E-6D89213D6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6666F6-C4E2-3340-332A-3875167100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D5CDEC-C1D7-CBB9-02BF-53C8A51C305C}"/>
              </a:ext>
            </a:extLst>
          </p:cNvPr>
          <p:cNvSpPr>
            <a:spLocks noGrp="1"/>
          </p:cNvSpPr>
          <p:nvPr>
            <p:ph type="dt" sz="half" idx="10"/>
          </p:nvPr>
        </p:nvSpPr>
        <p:spPr/>
        <p:txBody>
          <a:bodyPr/>
          <a:lstStyle/>
          <a:p>
            <a:fld id="{774EE69E-FAE6-4062-974F-6D705B5B8394}" type="datetimeFigureOut">
              <a:rPr lang="en-US" smtClean="0"/>
              <a:t>11/29/2023</a:t>
            </a:fld>
            <a:endParaRPr lang="en-US"/>
          </a:p>
        </p:txBody>
      </p:sp>
      <p:sp>
        <p:nvSpPr>
          <p:cNvPr id="8" name="Footer Placeholder 7">
            <a:extLst>
              <a:ext uri="{FF2B5EF4-FFF2-40B4-BE49-F238E27FC236}">
                <a16:creationId xmlns:a16="http://schemas.microsoft.com/office/drawing/2014/main" id="{C3CF79B4-1A9B-D8C3-6945-07316C1B5D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4C3FE9-6B07-C84E-08AC-9A93961D5B21}"/>
              </a:ext>
            </a:extLst>
          </p:cNvPr>
          <p:cNvSpPr>
            <a:spLocks noGrp="1"/>
          </p:cNvSpPr>
          <p:nvPr>
            <p:ph type="sldNum" sz="quarter" idx="12"/>
          </p:nvPr>
        </p:nvSpPr>
        <p:spPr/>
        <p:txBody>
          <a:bodyPr/>
          <a:lstStyle/>
          <a:p>
            <a:fld id="{49FF1F8C-FF50-4DC0-B3FA-96EDCED477F0}" type="slidenum">
              <a:rPr lang="en-US" smtClean="0"/>
              <a:t>‹#›</a:t>
            </a:fld>
            <a:endParaRPr lang="en-US"/>
          </a:p>
        </p:txBody>
      </p:sp>
    </p:spTree>
    <p:extLst>
      <p:ext uri="{BB962C8B-B14F-4D97-AF65-F5344CB8AC3E}">
        <p14:creationId xmlns:p14="http://schemas.microsoft.com/office/powerpoint/2010/main" val="384288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AEE1-64DC-8CE7-DE17-C5C8FC43AE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51359F-ECE7-CB76-3BC7-D9098C93007E}"/>
              </a:ext>
            </a:extLst>
          </p:cNvPr>
          <p:cNvSpPr>
            <a:spLocks noGrp="1"/>
          </p:cNvSpPr>
          <p:nvPr>
            <p:ph type="dt" sz="half" idx="10"/>
          </p:nvPr>
        </p:nvSpPr>
        <p:spPr/>
        <p:txBody>
          <a:bodyPr/>
          <a:lstStyle/>
          <a:p>
            <a:fld id="{774EE69E-FAE6-4062-974F-6D705B5B8394}" type="datetimeFigureOut">
              <a:rPr lang="en-US" smtClean="0"/>
              <a:t>11/29/2023</a:t>
            </a:fld>
            <a:endParaRPr lang="en-US"/>
          </a:p>
        </p:txBody>
      </p:sp>
      <p:sp>
        <p:nvSpPr>
          <p:cNvPr id="4" name="Footer Placeholder 3">
            <a:extLst>
              <a:ext uri="{FF2B5EF4-FFF2-40B4-BE49-F238E27FC236}">
                <a16:creationId xmlns:a16="http://schemas.microsoft.com/office/drawing/2014/main" id="{0F430991-EC8B-7275-F0FA-8EDFBAB4CA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02C73B-176C-2076-F578-E3C3E9CECB98}"/>
              </a:ext>
            </a:extLst>
          </p:cNvPr>
          <p:cNvSpPr>
            <a:spLocks noGrp="1"/>
          </p:cNvSpPr>
          <p:nvPr>
            <p:ph type="sldNum" sz="quarter" idx="12"/>
          </p:nvPr>
        </p:nvSpPr>
        <p:spPr/>
        <p:txBody>
          <a:bodyPr/>
          <a:lstStyle/>
          <a:p>
            <a:fld id="{49FF1F8C-FF50-4DC0-B3FA-96EDCED477F0}" type="slidenum">
              <a:rPr lang="en-US" smtClean="0"/>
              <a:t>‹#›</a:t>
            </a:fld>
            <a:endParaRPr lang="en-US"/>
          </a:p>
        </p:txBody>
      </p:sp>
    </p:spTree>
    <p:extLst>
      <p:ext uri="{BB962C8B-B14F-4D97-AF65-F5344CB8AC3E}">
        <p14:creationId xmlns:p14="http://schemas.microsoft.com/office/powerpoint/2010/main" val="2707693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EF5A5C-2BC0-D601-BDA2-E34B0E7F98B9}"/>
              </a:ext>
            </a:extLst>
          </p:cNvPr>
          <p:cNvSpPr>
            <a:spLocks noGrp="1"/>
          </p:cNvSpPr>
          <p:nvPr>
            <p:ph type="dt" sz="half" idx="10"/>
          </p:nvPr>
        </p:nvSpPr>
        <p:spPr/>
        <p:txBody>
          <a:bodyPr/>
          <a:lstStyle/>
          <a:p>
            <a:fld id="{774EE69E-FAE6-4062-974F-6D705B5B8394}" type="datetimeFigureOut">
              <a:rPr lang="en-US" smtClean="0"/>
              <a:t>11/29/2023</a:t>
            </a:fld>
            <a:endParaRPr lang="en-US"/>
          </a:p>
        </p:txBody>
      </p:sp>
      <p:sp>
        <p:nvSpPr>
          <p:cNvPr id="3" name="Footer Placeholder 2">
            <a:extLst>
              <a:ext uri="{FF2B5EF4-FFF2-40B4-BE49-F238E27FC236}">
                <a16:creationId xmlns:a16="http://schemas.microsoft.com/office/drawing/2014/main" id="{8041B687-C6F1-33BA-6232-4557C9D41A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09929E-1924-196A-D23C-05EB50A185E1}"/>
              </a:ext>
            </a:extLst>
          </p:cNvPr>
          <p:cNvSpPr>
            <a:spLocks noGrp="1"/>
          </p:cNvSpPr>
          <p:nvPr>
            <p:ph type="sldNum" sz="quarter" idx="12"/>
          </p:nvPr>
        </p:nvSpPr>
        <p:spPr/>
        <p:txBody>
          <a:bodyPr/>
          <a:lstStyle/>
          <a:p>
            <a:fld id="{49FF1F8C-FF50-4DC0-B3FA-96EDCED477F0}" type="slidenum">
              <a:rPr lang="en-US" smtClean="0"/>
              <a:t>‹#›</a:t>
            </a:fld>
            <a:endParaRPr lang="en-US"/>
          </a:p>
        </p:txBody>
      </p:sp>
    </p:spTree>
    <p:extLst>
      <p:ext uri="{BB962C8B-B14F-4D97-AF65-F5344CB8AC3E}">
        <p14:creationId xmlns:p14="http://schemas.microsoft.com/office/powerpoint/2010/main" val="3064340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18F1B-BA2C-CC79-0DE1-006CFFB91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966EF7-278A-709F-4324-553A4B1735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C8CE46-2650-1C39-4AF2-711630A33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2D82CD-F7AD-7514-2B65-140DCC5050F6}"/>
              </a:ext>
            </a:extLst>
          </p:cNvPr>
          <p:cNvSpPr>
            <a:spLocks noGrp="1"/>
          </p:cNvSpPr>
          <p:nvPr>
            <p:ph type="dt" sz="half" idx="10"/>
          </p:nvPr>
        </p:nvSpPr>
        <p:spPr/>
        <p:txBody>
          <a:bodyPr/>
          <a:lstStyle/>
          <a:p>
            <a:fld id="{774EE69E-FAE6-4062-974F-6D705B5B8394}" type="datetimeFigureOut">
              <a:rPr lang="en-US" smtClean="0"/>
              <a:t>11/29/2023</a:t>
            </a:fld>
            <a:endParaRPr lang="en-US"/>
          </a:p>
        </p:txBody>
      </p:sp>
      <p:sp>
        <p:nvSpPr>
          <p:cNvPr id="6" name="Footer Placeholder 5">
            <a:extLst>
              <a:ext uri="{FF2B5EF4-FFF2-40B4-BE49-F238E27FC236}">
                <a16:creationId xmlns:a16="http://schemas.microsoft.com/office/drawing/2014/main" id="{0D7D3615-9C04-E9E2-7834-D48B55D524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404B1C-1D15-E3FE-E0D7-484DC92D5C9D}"/>
              </a:ext>
            </a:extLst>
          </p:cNvPr>
          <p:cNvSpPr>
            <a:spLocks noGrp="1"/>
          </p:cNvSpPr>
          <p:nvPr>
            <p:ph type="sldNum" sz="quarter" idx="12"/>
          </p:nvPr>
        </p:nvSpPr>
        <p:spPr/>
        <p:txBody>
          <a:bodyPr/>
          <a:lstStyle/>
          <a:p>
            <a:fld id="{49FF1F8C-FF50-4DC0-B3FA-96EDCED477F0}" type="slidenum">
              <a:rPr lang="en-US" smtClean="0"/>
              <a:t>‹#›</a:t>
            </a:fld>
            <a:endParaRPr lang="en-US"/>
          </a:p>
        </p:txBody>
      </p:sp>
    </p:spTree>
    <p:extLst>
      <p:ext uri="{BB962C8B-B14F-4D97-AF65-F5344CB8AC3E}">
        <p14:creationId xmlns:p14="http://schemas.microsoft.com/office/powerpoint/2010/main" val="158820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83D2-C7A9-B065-0694-EBC48116D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D3D738-B897-1428-909B-FE22EFF3ED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018A16-B052-0D24-9500-11A575654B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A83EE9-E246-0C28-451F-2F23C184DA86}"/>
              </a:ext>
            </a:extLst>
          </p:cNvPr>
          <p:cNvSpPr>
            <a:spLocks noGrp="1"/>
          </p:cNvSpPr>
          <p:nvPr>
            <p:ph type="dt" sz="half" idx="10"/>
          </p:nvPr>
        </p:nvSpPr>
        <p:spPr/>
        <p:txBody>
          <a:bodyPr/>
          <a:lstStyle/>
          <a:p>
            <a:fld id="{774EE69E-FAE6-4062-974F-6D705B5B8394}" type="datetimeFigureOut">
              <a:rPr lang="en-US" smtClean="0"/>
              <a:t>11/29/2023</a:t>
            </a:fld>
            <a:endParaRPr lang="en-US"/>
          </a:p>
        </p:txBody>
      </p:sp>
      <p:sp>
        <p:nvSpPr>
          <p:cNvPr id="6" name="Footer Placeholder 5">
            <a:extLst>
              <a:ext uri="{FF2B5EF4-FFF2-40B4-BE49-F238E27FC236}">
                <a16:creationId xmlns:a16="http://schemas.microsoft.com/office/drawing/2014/main" id="{BB22D856-4855-B5B3-D84E-C92C2F3D87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526A6A-1C1F-D302-86A3-CF577248C939}"/>
              </a:ext>
            </a:extLst>
          </p:cNvPr>
          <p:cNvSpPr>
            <a:spLocks noGrp="1"/>
          </p:cNvSpPr>
          <p:nvPr>
            <p:ph type="sldNum" sz="quarter" idx="12"/>
          </p:nvPr>
        </p:nvSpPr>
        <p:spPr/>
        <p:txBody>
          <a:bodyPr/>
          <a:lstStyle/>
          <a:p>
            <a:fld id="{49FF1F8C-FF50-4DC0-B3FA-96EDCED477F0}" type="slidenum">
              <a:rPr lang="en-US" smtClean="0"/>
              <a:t>‹#›</a:t>
            </a:fld>
            <a:endParaRPr lang="en-US"/>
          </a:p>
        </p:txBody>
      </p:sp>
    </p:spTree>
    <p:extLst>
      <p:ext uri="{BB962C8B-B14F-4D97-AF65-F5344CB8AC3E}">
        <p14:creationId xmlns:p14="http://schemas.microsoft.com/office/powerpoint/2010/main" val="57702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CAED99-145B-0FE0-4F7B-CA458E1AF6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2EF2B6-5562-37A9-01A7-FB82AB806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21486-2D66-2E1F-32E8-74198C655E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EE69E-FAE6-4062-974F-6D705B5B8394}" type="datetimeFigureOut">
              <a:rPr lang="en-US" smtClean="0"/>
              <a:t>11/29/2023</a:t>
            </a:fld>
            <a:endParaRPr lang="en-US"/>
          </a:p>
        </p:txBody>
      </p:sp>
      <p:sp>
        <p:nvSpPr>
          <p:cNvPr id="5" name="Footer Placeholder 4">
            <a:extLst>
              <a:ext uri="{FF2B5EF4-FFF2-40B4-BE49-F238E27FC236}">
                <a16:creationId xmlns:a16="http://schemas.microsoft.com/office/drawing/2014/main" id="{0B1B44C2-F282-CBB6-4DF0-D4503C0681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8B3BC6-B261-0787-C319-3782B0B466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F1F8C-FF50-4DC0-B3FA-96EDCED477F0}" type="slidenum">
              <a:rPr lang="en-US" smtClean="0"/>
              <a:t>‹#›</a:t>
            </a:fld>
            <a:endParaRPr lang="en-US"/>
          </a:p>
        </p:txBody>
      </p:sp>
    </p:spTree>
    <p:extLst>
      <p:ext uri="{BB962C8B-B14F-4D97-AF65-F5344CB8AC3E}">
        <p14:creationId xmlns:p14="http://schemas.microsoft.com/office/powerpoint/2010/main" val="3621298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7.sv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hyperlink" Target="https://data.world/dc-data-journalism/urban-rural-health-and-demographic-data/workspace/introThe%20variables%20included%20in%20our%20analysis%20are%20as%20follows:" TargetMode="Externa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Graph on document with pen">
            <a:extLst>
              <a:ext uri="{FF2B5EF4-FFF2-40B4-BE49-F238E27FC236}">
                <a16:creationId xmlns:a16="http://schemas.microsoft.com/office/drawing/2014/main" id="{2B01D03A-82B4-8E5C-8369-3A15D7150C63}"/>
              </a:ext>
            </a:extLst>
          </p:cNvPr>
          <p:cNvPicPr>
            <a:picLocks noChangeAspect="1"/>
          </p:cNvPicPr>
          <p:nvPr/>
        </p:nvPicPr>
        <p:blipFill rotWithShape="1">
          <a:blip r:embed="rId2"/>
          <a:srcRect t="1183" r="23010" b="7566"/>
          <a:stretch/>
        </p:blipFill>
        <p:spPr>
          <a:xfrm>
            <a:off x="3523488" y="10"/>
            <a:ext cx="8668512" cy="6857990"/>
          </a:xfrm>
          <a:prstGeom prst="rect">
            <a:avLst/>
          </a:prstGeom>
        </p:spPr>
      </p:pic>
      <p:sp>
        <p:nvSpPr>
          <p:cNvPr id="21" name="Rectangle 2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E91F7-EC26-1B2B-6BD8-B9980F78E7B7}"/>
              </a:ext>
            </a:extLst>
          </p:cNvPr>
          <p:cNvSpPr>
            <a:spLocks noGrp="1"/>
          </p:cNvSpPr>
          <p:nvPr>
            <p:ph type="ctrTitle"/>
          </p:nvPr>
        </p:nvSpPr>
        <p:spPr>
          <a:xfrm>
            <a:off x="477981" y="1122363"/>
            <a:ext cx="4023360" cy="3204134"/>
          </a:xfrm>
        </p:spPr>
        <p:txBody>
          <a:bodyPr anchor="b">
            <a:normAutofit/>
          </a:bodyPr>
          <a:lstStyle/>
          <a:p>
            <a:pPr algn="l" fontAlgn="base"/>
            <a:r>
              <a:rPr lang="en-US" sz="4100" b="1"/>
              <a:t>Predicting the Uninsured Rate: A Comprehensive Analysis</a:t>
            </a:r>
            <a:br>
              <a:rPr lang="en-US" sz="4100" b="1"/>
            </a:br>
            <a:endParaRPr lang="en-US" sz="4100"/>
          </a:p>
        </p:txBody>
      </p:sp>
      <p:sp>
        <p:nvSpPr>
          <p:cNvPr id="3" name="Subtitle 2">
            <a:extLst>
              <a:ext uri="{FF2B5EF4-FFF2-40B4-BE49-F238E27FC236}">
                <a16:creationId xmlns:a16="http://schemas.microsoft.com/office/drawing/2014/main" id="{AC936955-37A7-A4E2-7BC8-CF5D5C36B1F7}"/>
              </a:ext>
            </a:extLst>
          </p:cNvPr>
          <p:cNvSpPr>
            <a:spLocks noGrp="1"/>
          </p:cNvSpPr>
          <p:nvPr>
            <p:ph type="subTitle" idx="1"/>
          </p:nvPr>
        </p:nvSpPr>
        <p:spPr>
          <a:xfrm>
            <a:off x="477980" y="4872922"/>
            <a:ext cx="4023359" cy="1208141"/>
          </a:xfrm>
        </p:spPr>
        <p:txBody>
          <a:bodyPr>
            <a:normAutofit/>
          </a:bodyPr>
          <a:lstStyle/>
          <a:p>
            <a:pPr algn="l"/>
            <a:r>
              <a:rPr lang="en-US" sz="2000"/>
              <a:t>Introduction to the topic of predicting uninsured rates</a:t>
            </a:r>
          </a:p>
          <a:p>
            <a:pPr algn="l"/>
            <a:endParaRPr lang="en-US" sz="2000"/>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91839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Isosceles Triangle 4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0219AC8-83CA-F401-B08C-5B3784B8170D}"/>
              </a:ext>
            </a:extLst>
          </p:cNvPr>
          <p:cNvSpPr txBox="1"/>
          <p:nvPr/>
        </p:nvSpPr>
        <p:spPr>
          <a:xfrm>
            <a:off x="7003844" y="3482919"/>
            <a:ext cx="4022170" cy="2862322"/>
          </a:xfrm>
          <a:prstGeom prst="rect">
            <a:avLst/>
          </a:prstGeom>
          <a:noFill/>
        </p:spPr>
        <p:txBody>
          <a:bodyPr wrap="square">
            <a:spAutoFit/>
          </a:bodyPr>
          <a:lstStyle/>
          <a:p>
            <a:pPr defTabSz="658368">
              <a:spcAft>
                <a:spcPts val="600"/>
              </a:spcAft>
            </a:pPr>
            <a:r>
              <a:rPr lang="en-US" sz="4000" kern="1200" dirty="0">
                <a:solidFill>
                  <a:schemeClr val="tx1"/>
                </a:solidFill>
                <a:latin typeface="-apple-system"/>
              </a:rPr>
              <a:t>Data Preprocessing</a:t>
            </a:r>
          </a:p>
          <a:p>
            <a:pPr marL="205740" indent="-205740" defTabSz="658368">
              <a:spcAft>
                <a:spcPts val="600"/>
              </a:spcAft>
              <a:buFont typeface="Arial" panose="020B0604020202020204" pitchFamily="34" charset="0"/>
              <a:buChar char="•"/>
            </a:pPr>
            <a:r>
              <a:rPr lang="en-US" kern="1200" dirty="0">
                <a:solidFill>
                  <a:srgbClr val="000000"/>
                </a:solidFill>
                <a:ea typeface="+mn-ea"/>
                <a:cs typeface="+mn-cs"/>
              </a:rPr>
              <a:t>Handled missing values by dropping rows or columns (</a:t>
            </a:r>
            <a:r>
              <a:rPr lang="en-US" kern="1200" dirty="0" err="1">
                <a:solidFill>
                  <a:srgbClr val="000000"/>
                </a:solidFill>
                <a:ea typeface="+mn-ea"/>
                <a:cs typeface="+mn-cs"/>
              </a:rPr>
              <a:t>dropna</a:t>
            </a:r>
            <a:r>
              <a:rPr lang="en-US" kern="1200" dirty="0">
                <a:solidFill>
                  <a:srgbClr val="000000"/>
                </a:solidFill>
                <a:ea typeface="+mn-ea"/>
                <a:cs typeface="+mn-cs"/>
              </a:rPr>
              <a:t>())</a:t>
            </a:r>
          </a:p>
          <a:p>
            <a:pPr marL="205740" indent="-205740" defTabSz="658368">
              <a:spcAft>
                <a:spcPts val="600"/>
              </a:spcAft>
              <a:buFont typeface="Arial" panose="020B0604020202020204" pitchFamily="34" charset="0"/>
              <a:buChar char="•"/>
            </a:pPr>
            <a:r>
              <a:rPr lang="en-US" kern="1200" dirty="0">
                <a:solidFill>
                  <a:schemeClr val="tx1"/>
                </a:solidFill>
                <a:ea typeface="+mn-ea"/>
                <a:cs typeface="+mn-cs"/>
              </a:rPr>
              <a:t>Converting categorical variables to numerical representation using label encoding (</a:t>
            </a:r>
            <a:r>
              <a:rPr lang="en-US" kern="1200" dirty="0" err="1">
                <a:solidFill>
                  <a:schemeClr val="tx1"/>
                </a:solidFill>
                <a:ea typeface="+mn-ea"/>
                <a:cs typeface="+mn-cs"/>
              </a:rPr>
              <a:t>LabelEncoder</a:t>
            </a:r>
            <a:r>
              <a:rPr lang="en-US" kern="1200" dirty="0">
                <a:solidFill>
                  <a:schemeClr val="tx1"/>
                </a:solidFill>
                <a:ea typeface="+mn-ea"/>
                <a:cs typeface="+mn-cs"/>
              </a:rPr>
              <a:t>())</a:t>
            </a:r>
            <a:endParaRPr lang="en-US" dirty="0"/>
          </a:p>
        </p:txBody>
      </p:sp>
      <p:sp>
        <p:nvSpPr>
          <p:cNvPr id="12" name="TextBox 11">
            <a:extLst>
              <a:ext uri="{FF2B5EF4-FFF2-40B4-BE49-F238E27FC236}">
                <a16:creationId xmlns:a16="http://schemas.microsoft.com/office/drawing/2014/main" id="{C9FD4D5E-6C23-2A74-5E52-187CF61AB75A}"/>
              </a:ext>
            </a:extLst>
          </p:cNvPr>
          <p:cNvSpPr txBox="1"/>
          <p:nvPr/>
        </p:nvSpPr>
        <p:spPr>
          <a:xfrm>
            <a:off x="1386155" y="836214"/>
            <a:ext cx="3916081" cy="6364243"/>
          </a:xfrm>
          <a:prstGeom prst="rect">
            <a:avLst/>
          </a:prstGeom>
          <a:noFill/>
        </p:spPr>
        <p:txBody>
          <a:bodyPr wrap="square">
            <a:spAutoFit/>
          </a:bodyPr>
          <a:lstStyle/>
          <a:p>
            <a:pPr defTabSz="658368">
              <a:spcAft>
                <a:spcPts val="600"/>
              </a:spcAft>
            </a:pPr>
            <a:r>
              <a:rPr lang="en-US" sz="4800" kern="1200" dirty="0">
                <a:solidFill>
                  <a:schemeClr val="tx1"/>
                </a:solidFill>
                <a:latin typeface="-apple-system"/>
              </a:rPr>
              <a:t>Data Collection</a:t>
            </a:r>
          </a:p>
          <a:p>
            <a:pPr marL="246888" indent="-246888" defTabSz="658368">
              <a:spcAft>
                <a:spcPts val="600"/>
              </a:spcAft>
              <a:buFont typeface="Arial" panose="020B0604020202020204" pitchFamily="34" charset="0"/>
              <a:buChar char="•"/>
            </a:pPr>
            <a:r>
              <a:rPr lang="en-US" kern="1200" dirty="0">
                <a:solidFill>
                  <a:srgbClr val="000000"/>
                </a:solidFill>
                <a:ea typeface="+mn-ea"/>
                <a:cs typeface="+mn-cs"/>
              </a:rPr>
              <a:t>Identified the data sources from which we need to collect the data.</a:t>
            </a:r>
          </a:p>
          <a:p>
            <a:pPr marL="246888" indent="-246888" defTabSz="658368">
              <a:spcAft>
                <a:spcPts val="600"/>
              </a:spcAft>
              <a:buFont typeface="Arial" panose="020B0604020202020204" pitchFamily="34" charset="0"/>
              <a:buChar char="•"/>
            </a:pPr>
            <a:r>
              <a:rPr lang="en-US" kern="1200" dirty="0">
                <a:solidFill>
                  <a:srgbClr val="000000"/>
                </a:solidFill>
                <a:ea typeface="+mn-ea"/>
                <a:cs typeface="+mn-cs"/>
              </a:rPr>
              <a:t>Determined the format of the data we have collected (e.g., CSV files, Excel spreadsheets, APIs, databases).</a:t>
            </a:r>
          </a:p>
          <a:p>
            <a:pPr marL="246888" indent="-246888" defTabSz="658368">
              <a:spcAft>
                <a:spcPts val="600"/>
              </a:spcAft>
              <a:buFont typeface="Arial" panose="020B0604020202020204" pitchFamily="34" charset="0"/>
              <a:buChar char="•"/>
            </a:pPr>
            <a:r>
              <a:rPr lang="en-US" kern="1200" dirty="0">
                <a:solidFill>
                  <a:srgbClr val="000000"/>
                </a:solidFill>
                <a:ea typeface="+mn-ea"/>
                <a:cs typeface="+mn-cs"/>
              </a:rPr>
              <a:t>Import the necessary libraries for data collection</a:t>
            </a:r>
          </a:p>
          <a:p>
            <a:pPr marL="246888" indent="-246888" defTabSz="658368">
              <a:spcAft>
                <a:spcPts val="600"/>
              </a:spcAft>
              <a:buFont typeface="Arial" panose="020B0604020202020204" pitchFamily="34" charset="0"/>
              <a:buChar char="•"/>
            </a:pPr>
            <a:r>
              <a:rPr lang="en-US" altLang="en-US" dirty="0">
                <a:solidFill>
                  <a:srgbClr val="000000"/>
                </a:solidFill>
              </a:rPr>
              <a:t>U</a:t>
            </a:r>
            <a:r>
              <a:rPr lang="en-US" altLang="en-US" kern="1200" dirty="0">
                <a:solidFill>
                  <a:srgbClr val="000000"/>
                </a:solidFill>
                <a:ea typeface="+mn-ea"/>
                <a:cs typeface="+mn-cs"/>
              </a:rPr>
              <a:t>sing pandas to read the data into a </a:t>
            </a:r>
            <a:r>
              <a:rPr lang="en-US" altLang="en-US" kern="1200" dirty="0" err="1">
                <a:solidFill>
                  <a:srgbClr val="000000"/>
                </a:solidFill>
                <a:ea typeface="+mn-ea"/>
                <a:cs typeface="+mn-cs"/>
              </a:rPr>
              <a:t>DataFrame</a:t>
            </a:r>
            <a:r>
              <a:rPr lang="en-US" altLang="en-US" kern="1200" dirty="0">
                <a:solidFill>
                  <a:srgbClr val="000000"/>
                </a:solidFill>
                <a:ea typeface="+mn-ea"/>
                <a:cs typeface="+mn-cs"/>
              </a:rPr>
              <a:t> using functions like </a:t>
            </a:r>
            <a:r>
              <a:rPr lang="en-US" altLang="en-US" kern="1200" dirty="0" err="1">
                <a:solidFill>
                  <a:srgbClr val="000000"/>
                </a:solidFill>
                <a:ea typeface="+mn-ea"/>
                <a:cs typeface="+mn-cs"/>
              </a:rPr>
              <a:t>read_csv</a:t>
            </a:r>
            <a:r>
              <a:rPr lang="en-US" altLang="en-US" kern="1200" dirty="0">
                <a:solidFill>
                  <a:srgbClr val="000000"/>
                </a:solidFill>
                <a:ea typeface="+mn-ea"/>
                <a:cs typeface="+mn-cs"/>
              </a:rPr>
              <a:t>()</a:t>
            </a:r>
            <a:r>
              <a:rPr lang="en-US" altLang="en-US" kern="1200" dirty="0">
                <a:solidFill>
                  <a:schemeClr val="tx1"/>
                </a:solidFill>
                <a:ea typeface="+mn-ea"/>
                <a:cs typeface="+mn-cs"/>
              </a:rPr>
              <a:t> </a:t>
            </a:r>
          </a:p>
          <a:p>
            <a:pPr marL="246888" indent="-246888" defTabSz="658368">
              <a:spcAft>
                <a:spcPts val="600"/>
              </a:spcAft>
              <a:buFont typeface="Arial" panose="020B0604020202020204" pitchFamily="34" charset="0"/>
              <a:buChar char="•"/>
            </a:pPr>
            <a:r>
              <a:rPr lang="en-US" altLang="en-US" kern="1200" dirty="0">
                <a:solidFill>
                  <a:schemeClr val="tx1"/>
                </a:solidFill>
                <a:ea typeface="+mn-ea"/>
                <a:cs typeface="+mn-cs"/>
              </a:rPr>
              <a:t>There are 25141 instances and 12 features in the dataset</a:t>
            </a:r>
          </a:p>
          <a:p>
            <a:pPr marL="246888" indent="-246888" defTabSz="658368">
              <a:spcAft>
                <a:spcPts val="600"/>
              </a:spcAft>
              <a:buFont typeface="Arial" panose="020B0604020202020204" pitchFamily="34" charset="0"/>
              <a:buChar char="•"/>
            </a:pPr>
            <a:endParaRPr lang="en-US" sz="1152" kern="1200" dirty="0">
              <a:solidFill>
                <a:srgbClr val="000000"/>
              </a:solidFill>
              <a:latin typeface="+mn-lt"/>
              <a:ea typeface="+mn-ea"/>
              <a:cs typeface="+mn-cs"/>
            </a:endParaRPr>
          </a:p>
          <a:p>
            <a:pPr marL="246888" indent="-246888" defTabSz="658368">
              <a:spcAft>
                <a:spcPts val="600"/>
              </a:spcAft>
              <a:buFont typeface="Arial" panose="020B0604020202020204" pitchFamily="34" charset="0"/>
              <a:buChar char="•"/>
            </a:pPr>
            <a:endParaRPr lang="en-US" sz="1152" kern="1200" dirty="0">
              <a:solidFill>
                <a:srgbClr val="000000"/>
              </a:solidFill>
              <a:latin typeface="+mn-lt"/>
              <a:ea typeface="+mn-ea"/>
              <a:cs typeface="+mn-cs"/>
            </a:endParaRPr>
          </a:p>
          <a:p>
            <a:pPr marL="246888" indent="-246888" defTabSz="658368">
              <a:spcAft>
                <a:spcPts val="600"/>
              </a:spcAft>
              <a:buFont typeface="Arial" panose="020B0604020202020204" pitchFamily="34" charset="0"/>
              <a:buChar char="•"/>
            </a:pPr>
            <a:endParaRPr lang="en-US" sz="1152" kern="1200" dirty="0">
              <a:solidFill>
                <a:srgbClr val="000000"/>
              </a:solidFill>
              <a:latin typeface="+mn-lt"/>
              <a:ea typeface="+mn-ea"/>
              <a:cs typeface="+mn-cs"/>
            </a:endParaRPr>
          </a:p>
          <a:p>
            <a:pPr>
              <a:spcAft>
                <a:spcPts val="600"/>
              </a:spcAft>
            </a:pPr>
            <a:endParaRPr lang="en-US" sz="1600" dirty="0"/>
          </a:p>
        </p:txBody>
      </p:sp>
      <p:sp>
        <p:nvSpPr>
          <p:cNvPr id="14" name="Rectangle 2">
            <a:extLst>
              <a:ext uri="{FF2B5EF4-FFF2-40B4-BE49-F238E27FC236}">
                <a16:creationId xmlns:a16="http://schemas.microsoft.com/office/drawing/2014/main" id="{935D03F6-D111-DEE5-9AC2-372111FDBBC2}"/>
              </a:ext>
            </a:extLst>
          </p:cNvPr>
          <p:cNvSpPr>
            <a:spLocks noChangeArrowheads="1"/>
          </p:cNvSpPr>
          <p:nvPr/>
        </p:nvSpPr>
        <p:spPr bwMode="auto">
          <a:xfrm>
            <a:off x="2984411" y="643467"/>
            <a:ext cx="134615" cy="26913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Arrow: Right 21">
            <a:extLst>
              <a:ext uri="{FF2B5EF4-FFF2-40B4-BE49-F238E27FC236}">
                <a16:creationId xmlns:a16="http://schemas.microsoft.com/office/drawing/2014/main" id="{857CD4CB-03C2-4643-DE65-B7A897D449EF}"/>
              </a:ext>
            </a:extLst>
          </p:cNvPr>
          <p:cNvSpPr/>
          <p:nvPr/>
        </p:nvSpPr>
        <p:spPr>
          <a:xfrm rot="1833314">
            <a:off x="5246889" y="2916809"/>
            <a:ext cx="1431609" cy="484632"/>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8610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A8A051-F911-5ECE-61E5-1C0794549674}"/>
              </a:ext>
            </a:extLst>
          </p:cNvPr>
          <p:cNvSpPr txBox="1"/>
          <p:nvPr/>
        </p:nvSpPr>
        <p:spPr>
          <a:xfrm>
            <a:off x="600068" y="444654"/>
            <a:ext cx="5846396" cy="3400931"/>
          </a:xfrm>
          <a:prstGeom prst="rect">
            <a:avLst/>
          </a:prstGeom>
          <a:noFill/>
        </p:spPr>
        <p:txBody>
          <a:bodyPr wrap="square">
            <a:spAutoFit/>
          </a:bodyPr>
          <a:lstStyle/>
          <a:p>
            <a:pPr lvl="0"/>
            <a:r>
              <a:rPr lang="en-US" sz="4000" b="0" i="0" dirty="0">
                <a:latin typeface="-apple-system"/>
              </a:rPr>
              <a:t>Exploratory Data Analysis</a:t>
            </a:r>
            <a:endParaRPr lang="en-US" sz="4000" dirty="0">
              <a:latin typeface="-apple-system"/>
            </a:endParaRPr>
          </a:p>
          <a:p>
            <a:pPr marL="246888" indent="-246888" defTabSz="658368">
              <a:spcAft>
                <a:spcPts val="600"/>
              </a:spcAft>
              <a:buFont typeface="Arial" panose="020B0604020202020204" pitchFamily="34" charset="0"/>
              <a:buChar char="•"/>
            </a:pPr>
            <a:endParaRPr lang="en-US" sz="4000" kern="1200" dirty="0">
              <a:solidFill>
                <a:srgbClr val="000000"/>
              </a:solidFill>
              <a:latin typeface="-apple-system"/>
            </a:endParaRPr>
          </a:p>
          <a:p>
            <a:pPr marL="246888" indent="-246888" defTabSz="658368">
              <a:spcAft>
                <a:spcPts val="600"/>
              </a:spcAft>
              <a:buFont typeface="Arial" panose="020B0604020202020204" pitchFamily="34" charset="0"/>
              <a:buChar char="•"/>
            </a:pPr>
            <a:endParaRPr lang="en-US" sz="4000" kern="1200" dirty="0">
              <a:solidFill>
                <a:srgbClr val="000000"/>
              </a:solidFill>
              <a:latin typeface="-apple-system"/>
            </a:endParaRPr>
          </a:p>
          <a:p>
            <a:pPr marL="246888" indent="-246888" defTabSz="658368">
              <a:spcAft>
                <a:spcPts val="600"/>
              </a:spcAft>
              <a:buFont typeface="Arial" panose="020B0604020202020204" pitchFamily="34" charset="0"/>
              <a:buChar char="•"/>
            </a:pPr>
            <a:endParaRPr lang="en-US" sz="4000" kern="1200" dirty="0">
              <a:solidFill>
                <a:srgbClr val="000000"/>
              </a:solidFill>
              <a:latin typeface="-apple-system"/>
            </a:endParaRPr>
          </a:p>
          <a:p>
            <a:pPr>
              <a:spcAft>
                <a:spcPts val="600"/>
              </a:spcAft>
            </a:pPr>
            <a:endParaRPr lang="en-US" sz="4000" dirty="0">
              <a:latin typeface="-apple-system"/>
            </a:endParaRPr>
          </a:p>
        </p:txBody>
      </p:sp>
      <p:pic>
        <p:nvPicPr>
          <p:cNvPr id="3" name="Picture 2">
            <a:extLst>
              <a:ext uri="{FF2B5EF4-FFF2-40B4-BE49-F238E27FC236}">
                <a16:creationId xmlns:a16="http://schemas.microsoft.com/office/drawing/2014/main" id="{6E00BB2E-622F-0252-AC90-E4BA7A7DF0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793" y="1091476"/>
            <a:ext cx="5846395" cy="35793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CB8D98DF-2C83-CF61-EB58-B56583800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188" y="1091476"/>
            <a:ext cx="5719088" cy="35679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484B931-BD74-518B-2843-EAFF5F95C3C6}"/>
              </a:ext>
            </a:extLst>
          </p:cNvPr>
          <p:cNvSpPr txBox="1"/>
          <p:nvPr/>
        </p:nvSpPr>
        <p:spPr>
          <a:xfrm>
            <a:off x="629179" y="4782130"/>
            <a:ext cx="11208018" cy="1631216"/>
          </a:xfrm>
          <a:prstGeom prst="rect">
            <a:avLst/>
          </a:prstGeom>
          <a:noFill/>
        </p:spPr>
        <p:txBody>
          <a:bodyPr wrap="square">
            <a:spAutoFit/>
          </a:bodyPr>
          <a:lstStyle/>
          <a:p>
            <a:pPr>
              <a:spcAft>
                <a:spcPts val="600"/>
              </a:spcAft>
            </a:pPr>
            <a:r>
              <a:rPr lang="en-US" sz="1600" b="1" dirty="0"/>
              <a:t>Insights: </a:t>
            </a:r>
          </a:p>
          <a:p>
            <a:pPr marL="285750" indent="-285750">
              <a:spcAft>
                <a:spcPts val="600"/>
              </a:spcAft>
              <a:buFont typeface="Wingdings" panose="05000000000000000000" pitchFamily="2" charset="2"/>
              <a:buChar char="ü"/>
            </a:pPr>
            <a:r>
              <a:rPr lang="en-US" sz="1600" b="0" i="0" dirty="0">
                <a:solidFill>
                  <a:srgbClr val="212121"/>
                </a:solidFill>
                <a:effectLst/>
              </a:rPr>
              <a:t>Maximum Uninsured Rate 18under: State: Nevada, Value: 17.427279411764708 </a:t>
            </a:r>
          </a:p>
          <a:p>
            <a:pPr marL="285750" indent="-285750">
              <a:spcAft>
                <a:spcPts val="600"/>
              </a:spcAft>
              <a:buFont typeface="Wingdings" panose="05000000000000000000" pitchFamily="2" charset="2"/>
              <a:buChar char="ü"/>
            </a:pPr>
            <a:r>
              <a:rPr lang="en-US" sz="1600" b="0" i="0" dirty="0">
                <a:solidFill>
                  <a:srgbClr val="212121"/>
                </a:solidFill>
                <a:effectLst/>
              </a:rPr>
              <a:t>Minimum Uninsured Rate 18under: State: Massachusetts, Value: 1.8259821428571428 </a:t>
            </a:r>
          </a:p>
          <a:p>
            <a:pPr marL="285750" indent="-285750">
              <a:spcAft>
                <a:spcPts val="600"/>
              </a:spcAft>
              <a:buFont typeface="Wingdings" panose="05000000000000000000" pitchFamily="2" charset="2"/>
              <a:buChar char="ü"/>
            </a:pPr>
            <a:r>
              <a:rPr lang="en-US" sz="1600" b="0" i="0" dirty="0">
                <a:solidFill>
                  <a:srgbClr val="212121"/>
                </a:solidFill>
                <a:effectLst/>
              </a:rPr>
              <a:t>Maximum Uninsured Rate 18to64: State: Alaska, Value: 30.568874458874458 </a:t>
            </a:r>
          </a:p>
          <a:p>
            <a:pPr marL="285750" indent="-285750">
              <a:spcAft>
                <a:spcPts val="600"/>
              </a:spcAft>
              <a:buFont typeface="Wingdings" panose="05000000000000000000" pitchFamily="2" charset="2"/>
              <a:buChar char="ü"/>
            </a:pPr>
            <a:r>
              <a:rPr lang="en-US" sz="1600" b="0" i="0" dirty="0">
                <a:solidFill>
                  <a:srgbClr val="212121"/>
                </a:solidFill>
                <a:effectLst/>
              </a:rPr>
              <a:t>Minimum Uninsured Rate 18to64: State: Massachusetts, Value: 5.689821428571428</a:t>
            </a:r>
            <a:endParaRPr lang="en-US" sz="1600" dirty="0"/>
          </a:p>
        </p:txBody>
      </p:sp>
    </p:spTree>
    <p:extLst>
      <p:ext uri="{BB962C8B-B14F-4D97-AF65-F5344CB8AC3E}">
        <p14:creationId xmlns:p14="http://schemas.microsoft.com/office/powerpoint/2010/main" val="2642280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2AC9136-7491-6ED8-3969-3649FECCF5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21" y="321734"/>
            <a:ext cx="5282126" cy="290517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6478ACD-265C-AFC2-C7F8-385935676E62}"/>
              </a:ext>
            </a:extLst>
          </p:cNvPr>
          <p:cNvPicPr>
            <a:picLocks noChangeAspect="1"/>
          </p:cNvPicPr>
          <p:nvPr/>
        </p:nvPicPr>
        <p:blipFill>
          <a:blip r:embed="rId3"/>
          <a:stretch>
            <a:fillRect/>
          </a:stretch>
        </p:blipFill>
        <p:spPr>
          <a:xfrm>
            <a:off x="649523" y="3631096"/>
            <a:ext cx="5042119" cy="2760560"/>
          </a:xfrm>
          <a:prstGeom prst="rect">
            <a:avLst/>
          </a:prstGeom>
        </p:spPr>
      </p:pic>
      <p:sp>
        <p:nvSpPr>
          <p:cNvPr id="4132" name="Rectangle 4131">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4" name="Rectangle 4133">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360AE2F-F73A-83EE-FCB7-4EA1C422A820}"/>
              </a:ext>
            </a:extLst>
          </p:cNvPr>
          <p:cNvPicPr>
            <a:picLocks noChangeAspect="1"/>
          </p:cNvPicPr>
          <p:nvPr/>
        </p:nvPicPr>
        <p:blipFill>
          <a:blip r:embed="rId4"/>
          <a:stretch>
            <a:fillRect/>
          </a:stretch>
        </p:blipFill>
        <p:spPr>
          <a:xfrm>
            <a:off x="6380353" y="82598"/>
            <a:ext cx="5426764" cy="4327843"/>
          </a:xfrm>
          <a:prstGeom prst="rect">
            <a:avLst/>
          </a:prstGeom>
        </p:spPr>
      </p:pic>
      <p:sp>
        <p:nvSpPr>
          <p:cNvPr id="5" name="TextBox 4">
            <a:extLst>
              <a:ext uri="{FF2B5EF4-FFF2-40B4-BE49-F238E27FC236}">
                <a16:creationId xmlns:a16="http://schemas.microsoft.com/office/drawing/2014/main" id="{5168D2C9-F703-8526-4CE1-209A6F5C6020}"/>
              </a:ext>
            </a:extLst>
          </p:cNvPr>
          <p:cNvSpPr txBox="1"/>
          <p:nvPr/>
        </p:nvSpPr>
        <p:spPr>
          <a:xfrm>
            <a:off x="6283896" y="4480793"/>
            <a:ext cx="5619677" cy="1277273"/>
          </a:xfrm>
          <a:prstGeom prst="rect">
            <a:avLst/>
          </a:prstGeom>
          <a:noFill/>
        </p:spPr>
        <p:txBody>
          <a:bodyPr wrap="square">
            <a:spAutoFit/>
          </a:bodyPr>
          <a:lstStyle/>
          <a:p>
            <a:pPr>
              <a:spcAft>
                <a:spcPts val="600"/>
              </a:spcAft>
            </a:pPr>
            <a:r>
              <a:rPr lang="en-US" sz="1800" b="1" dirty="0"/>
              <a:t>Insights: </a:t>
            </a:r>
          </a:p>
          <a:p>
            <a:pPr marL="285750" indent="-285750">
              <a:spcAft>
                <a:spcPts val="600"/>
              </a:spcAft>
              <a:buFont typeface="Wingdings" panose="05000000000000000000" pitchFamily="2" charset="2"/>
              <a:buChar char="ü"/>
            </a:pPr>
            <a:r>
              <a:rPr lang="en-US" b="0" i="0" dirty="0">
                <a:solidFill>
                  <a:srgbClr val="000000"/>
                </a:solidFill>
                <a:effectLst/>
                <a:latin typeface="-apple-system"/>
              </a:rPr>
              <a:t>The box plot reveals the existence of outlier values in the uninsured rate for individuals aged 18 and under, as well as those aged 18 to 64.</a:t>
            </a:r>
            <a:endParaRPr lang="en-US" sz="1800" b="0" i="0" dirty="0">
              <a:solidFill>
                <a:srgbClr val="212121"/>
              </a:solidFill>
              <a:effectLst/>
            </a:endParaRPr>
          </a:p>
        </p:txBody>
      </p:sp>
    </p:spTree>
    <p:extLst>
      <p:ext uri="{BB962C8B-B14F-4D97-AF65-F5344CB8AC3E}">
        <p14:creationId xmlns:p14="http://schemas.microsoft.com/office/powerpoint/2010/main" val="2730012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AA6D438A-79AC-9895-6739-DF330E0DF2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669" y="112294"/>
            <a:ext cx="3898468" cy="31339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4270609-FE0F-2538-F0F7-61874A6FED99}"/>
              </a:ext>
            </a:extLst>
          </p:cNvPr>
          <p:cNvPicPr>
            <a:picLocks noChangeAspect="1"/>
          </p:cNvPicPr>
          <p:nvPr/>
        </p:nvPicPr>
        <p:blipFill>
          <a:blip r:embed="rId3"/>
          <a:stretch>
            <a:fillRect/>
          </a:stretch>
        </p:blipFill>
        <p:spPr>
          <a:xfrm>
            <a:off x="4724400" y="112294"/>
            <a:ext cx="4275222" cy="3133975"/>
          </a:xfrm>
          <a:prstGeom prst="rect">
            <a:avLst/>
          </a:prstGeom>
        </p:spPr>
      </p:pic>
      <p:pic>
        <p:nvPicPr>
          <p:cNvPr id="7172" name="Picture 4">
            <a:extLst>
              <a:ext uri="{FF2B5EF4-FFF2-40B4-BE49-F238E27FC236}">
                <a16:creationId xmlns:a16="http://schemas.microsoft.com/office/drawing/2014/main" id="{408698A0-EB3E-9237-04E3-D45D26FFDF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246270"/>
            <a:ext cx="4275223" cy="34994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3D8CDB6-F0D1-EAA4-5A50-694DCC606849}"/>
              </a:ext>
            </a:extLst>
          </p:cNvPr>
          <p:cNvSpPr txBox="1"/>
          <p:nvPr/>
        </p:nvSpPr>
        <p:spPr>
          <a:xfrm>
            <a:off x="9189886" y="112294"/>
            <a:ext cx="2753462" cy="5339923"/>
          </a:xfrm>
          <a:prstGeom prst="rect">
            <a:avLst/>
          </a:prstGeom>
          <a:noFill/>
        </p:spPr>
        <p:txBody>
          <a:bodyPr wrap="square">
            <a:spAutoFit/>
          </a:bodyPr>
          <a:lstStyle/>
          <a:p>
            <a:pPr>
              <a:spcAft>
                <a:spcPts val="600"/>
              </a:spcAft>
            </a:pPr>
            <a:r>
              <a:rPr lang="en-US" sz="1800" b="1" dirty="0"/>
              <a:t>Insights: </a:t>
            </a:r>
            <a:endParaRPr lang="en-US" b="1" dirty="0"/>
          </a:p>
          <a:p>
            <a:pPr marL="285750" indent="-285750">
              <a:spcAft>
                <a:spcPts val="600"/>
              </a:spcAft>
              <a:buFont typeface="Wingdings" panose="05000000000000000000" pitchFamily="2" charset="2"/>
              <a:buChar char="ü"/>
            </a:pPr>
            <a:r>
              <a:rPr lang="en-US" b="0" dirty="0">
                <a:effectLst/>
              </a:rPr>
              <a:t>Uninsured vs. Population 18 and Under has no correlation</a:t>
            </a:r>
          </a:p>
          <a:p>
            <a:pPr marL="285750" indent="-285750">
              <a:spcAft>
                <a:spcPts val="600"/>
              </a:spcAft>
              <a:buFont typeface="Wingdings" panose="05000000000000000000" pitchFamily="2" charset="2"/>
              <a:buChar char="ü"/>
            </a:pPr>
            <a:r>
              <a:rPr lang="en-US" b="0" dirty="0">
                <a:effectLst/>
              </a:rPr>
              <a:t>Uninsured vs. Population 18 to 64 has no correlation</a:t>
            </a:r>
          </a:p>
          <a:p>
            <a:pPr marL="285750" indent="-285750">
              <a:spcAft>
                <a:spcPts val="600"/>
              </a:spcAft>
              <a:buFont typeface="Wingdings" panose="05000000000000000000" pitchFamily="2" charset="2"/>
              <a:buChar char="ü"/>
            </a:pPr>
            <a:r>
              <a:rPr lang="en-US" b="0" dirty="0">
                <a:effectLst/>
              </a:rPr>
              <a:t>Uninsured_Rate_18under vs Uninsured_Rate_18to64 has low positive correlation</a:t>
            </a:r>
          </a:p>
          <a:p>
            <a:pPr marL="285750" indent="-285750">
              <a:spcAft>
                <a:spcPts val="600"/>
              </a:spcAft>
              <a:buFont typeface="Wingdings" panose="05000000000000000000" pitchFamily="2" charset="2"/>
              <a:buChar char="ü"/>
            </a:pPr>
            <a:endParaRPr lang="en-US" b="0" dirty="0">
              <a:effectLst/>
            </a:endParaRPr>
          </a:p>
          <a:p>
            <a:pPr marL="285750" indent="-285750">
              <a:spcAft>
                <a:spcPts val="600"/>
              </a:spcAft>
              <a:buFont typeface="Wingdings" panose="05000000000000000000" pitchFamily="2" charset="2"/>
              <a:buChar char="ü"/>
            </a:pPr>
            <a:endParaRPr lang="en-US" b="0" dirty="0">
              <a:effectLst/>
            </a:endParaRPr>
          </a:p>
          <a:p>
            <a:pPr>
              <a:spcAft>
                <a:spcPts val="600"/>
              </a:spcAft>
            </a:pPr>
            <a:endParaRPr lang="en-US" b="0" dirty="0">
              <a:effectLst/>
            </a:endParaRPr>
          </a:p>
          <a:p>
            <a:pPr>
              <a:spcAft>
                <a:spcPts val="600"/>
              </a:spcAft>
            </a:pPr>
            <a:endParaRPr lang="en-US" sz="1800" b="1" dirty="0"/>
          </a:p>
        </p:txBody>
      </p:sp>
      <p:pic>
        <p:nvPicPr>
          <p:cNvPr id="5" name="Picture 4">
            <a:extLst>
              <a:ext uri="{FF2B5EF4-FFF2-40B4-BE49-F238E27FC236}">
                <a16:creationId xmlns:a16="http://schemas.microsoft.com/office/drawing/2014/main" id="{8D0C5815-82D2-FDCC-F23F-5D540E1C5593}"/>
              </a:ext>
            </a:extLst>
          </p:cNvPr>
          <p:cNvPicPr>
            <a:picLocks noChangeAspect="1"/>
          </p:cNvPicPr>
          <p:nvPr/>
        </p:nvPicPr>
        <p:blipFill>
          <a:blip r:embed="rId5"/>
          <a:stretch>
            <a:fillRect/>
          </a:stretch>
        </p:blipFill>
        <p:spPr>
          <a:xfrm>
            <a:off x="433136" y="3246269"/>
            <a:ext cx="4366217" cy="3540397"/>
          </a:xfrm>
          <a:prstGeom prst="rect">
            <a:avLst/>
          </a:prstGeom>
        </p:spPr>
      </p:pic>
    </p:spTree>
    <p:extLst>
      <p:ext uri="{BB962C8B-B14F-4D97-AF65-F5344CB8AC3E}">
        <p14:creationId xmlns:p14="http://schemas.microsoft.com/office/powerpoint/2010/main" val="4079606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AA02D-5DBE-8846-8944-755C4E2B591B}"/>
              </a:ext>
            </a:extLst>
          </p:cNvPr>
          <p:cNvSpPr>
            <a:spLocks noGrp="1"/>
          </p:cNvSpPr>
          <p:nvPr>
            <p:ph type="title"/>
          </p:nvPr>
        </p:nvSpPr>
        <p:spPr>
          <a:xfrm>
            <a:off x="838200" y="509504"/>
            <a:ext cx="4888832" cy="813970"/>
          </a:xfrm>
        </p:spPr>
        <p:txBody>
          <a:bodyPr>
            <a:normAutofit fontScale="90000"/>
          </a:bodyPr>
          <a:lstStyle/>
          <a:p>
            <a:r>
              <a:rPr lang="en-US" b="0" i="0" dirty="0">
                <a:latin typeface="-apple-system"/>
              </a:rPr>
              <a:t>Feature Engineering</a:t>
            </a:r>
            <a:br>
              <a:rPr lang="en-US" dirty="0">
                <a:latin typeface="-apple-system"/>
              </a:rPr>
            </a:br>
            <a:endParaRPr lang="en-US" dirty="0">
              <a:latin typeface="-apple-system"/>
            </a:endParaRPr>
          </a:p>
        </p:txBody>
      </p:sp>
      <p:sp>
        <p:nvSpPr>
          <p:cNvPr id="3" name="Content Placeholder 2">
            <a:extLst>
              <a:ext uri="{FF2B5EF4-FFF2-40B4-BE49-F238E27FC236}">
                <a16:creationId xmlns:a16="http://schemas.microsoft.com/office/drawing/2014/main" id="{E08582DE-A756-38C8-60F4-26B7AA1B1DEE}"/>
              </a:ext>
            </a:extLst>
          </p:cNvPr>
          <p:cNvSpPr>
            <a:spLocks noGrp="1"/>
          </p:cNvSpPr>
          <p:nvPr>
            <p:ph idx="1"/>
          </p:nvPr>
        </p:nvSpPr>
        <p:spPr>
          <a:xfrm>
            <a:off x="690664" y="1125036"/>
            <a:ext cx="5036368" cy="1829942"/>
          </a:xfrm>
        </p:spPr>
        <p:txBody>
          <a:bodyPr>
            <a:noAutofit/>
          </a:bodyPr>
          <a:lstStyle/>
          <a:p>
            <a:r>
              <a:rPr lang="en-US" sz="1400" b="0" i="0" dirty="0">
                <a:solidFill>
                  <a:srgbClr val="000000"/>
                </a:solidFill>
                <a:effectLst/>
              </a:rPr>
              <a:t>Dropping the '</a:t>
            </a:r>
            <a:r>
              <a:rPr lang="en-US" sz="1400" b="0" i="0" dirty="0" err="1">
                <a:solidFill>
                  <a:srgbClr val="000000"/>
                </a:solidFill>
                <a:effectLst/>
              </a:rPr>
              <a:t>state_fips</a:t>
            </a:r>
            <a:r>
              <a:rPr lang="en-US" sz="1400" b="0" i="0" dirty="0">
                <a:solidFill>
                  <a:srgbClr val="000000"/>
                </a:solidFill>
                <a:effectLst/>
              </a:rPr>
              <a:t>', '</a:t>
            </a:r>
            <a:r>
              <a:rPr lang="en-US" sz="1400" b="0" i="0" dirty="0" err="1">
                <a:solidFill>
                  <a:srgbClr val="000000"/>
                </a:solidFill>
                <a:effectLst/>
              </a:rPr>
              <a:t>county_fips</a:t>
            </a:r>
            <a:r>
              <a:rPr lang="en-US" sz="1400" b="0" i="0" dirty="0">
                <a:solidFill>
                  <a:srgbClr val="000000"/>
                </a:solidFill>
                <a:effectLst/>
              </a:rPr>
              <a:t>', and '</a:t>
            </a:r>
            <a:r>
              <a:rPr lang="en-US" sz="1400" b="0" i="0" dirty="0" err="1">
                <a:solidFill>
                  <a:srgbClr val="000000"/>
                </a:solidFill>
                <a:effectLst/>
              </a:rPr>
              <a:t>state_abbr</a:t>
            </a:r>
            <a:r>
              <a:rPr lang="en-US" sz="1400" b="0" i="0" dirty="0">
                <a:solidFill>
                  <a:srgbClr val="000000"/>
                </a:solidFill>
                <a:effectLst/>
              </a:rPr>
              <a:t>' columns during feature engineering where these columns do not provide meaningful or useful information for the specific analysis or machine learning task at hand. </a:t>
            </a:r>
          </a:p>
          <a:p>
            <a:r>
              <a:rPr lang="en-US" sz="1400" dirty="0"/>
              <a:t>Separate the dataset into input features (X) and the target variable (y).</a:t>
            </a:r>
          </a:p>
          <a:p>
            <a:r>
              <a:rPr lang="en-US" sz="1400" dirty="0"/>
              <a:t>Split the data into training and testing subsets using functions like </a:t>
            </a:r>
            <a:r>
              <a:rPr lang="en-US" sz="1400" dirty="0" err="1"/>
              <a:t>train_test_split</a:t>
            </a:r>
            <a:r>
              <a:rPr lang="en-US" sz="1400" dirty="0"/>
              <a:t>() from scikit-learn.</a:t>
            </a:r>
          </a:p>
        </p:txBody>
      </p:sp>
      <p:sp>
        <p:nvSpPr>
          <p:cNvPr id="4" name="Title 1">
            <a:extLst>
              <a:ext uri="{FF2B5EF4-FFF2-40B4-BE49-F238E27FC236}">
                <a16:creationId xmlns:a16="http://schemas.microsoft.com/office/drawing/2014/main" id="{4751FDC5-26B1-678D-E743-FE174B834519}"/>
              </a:ext>
            </a:extLst>
          </p:cNvPr>
          <p:cNvSpPr txBox="1">
            <a:spLocks/>
          </p:cNvSpPr>
          <p:nvPr/>
        </p:nvSpPr>
        <p:spPr>
          <a:xfrm>
            <a:off x="7126705" y="1329344"/>
            <a:ext cx="4680284" cy="81397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pple-system"/>
              </a:rPr>
              <a:t>Model Development</a:t>
            </a:r>
          </a:p>
        </p:txBody>
      </p:sp>
      <p:sp>
        <p:nvSpPr>
          <p:cNvPr id="5" name="Content Placeholder 2">
            <a:extLst>
              <a:ext uri="{FF2B5EF4-FFF2-40B4-BE49-F238E27FC236}">
                <a16:creationId xmlns:a16="http://schemas.microsoft.com/office/drawing/2014/main" id="{F3C91A1E-BD70-5CE8-7F88-63BB31159DF3}"/>
              </a:ext>
            </a:extLst>
          </p:cNvPr>
          <p:cNvSpPr txBox="1">
            <a:spLocks/>
          </p:cNvSpPr>
          <p:nvPr/>
        </p:nvSpPr>
        <p:spPr>
          <a:xfrm>
            <a:off x="838200" y="3782094"/>
            <a:ext cx="10515600" cy="1427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p:txBody>
      </p:sp>
      <p:sp>
        <p:nvSpPr>
          <p:cNvPr id="7" name="TextBox 6">
            <a:extLst>
              <a:ext uri="{FF2B5EF4-FFF2-40B4-BE49-F238E27FC236}">
                <a16:creationId xmlns:a16="http://schemas.microsoft.com/office/drawing/2014/main" id="{8A7F16A5-6C5F-7842-F307-8A22B75348A9}"/>
              </a:ext>
            </a:extLst>
          </p:cNvPr>
          <p:cNvSpPr txBox="1"/>
          <p:nvPr/>
        </p:nvSpPr>
        <p:spPr>
          <a:xfrm>
            <a:off x="7126705" y="2213331"/>
            <a:ext cx="4756484" cy="954107"/>
          </a:xfrm>
          <a:prstGeom prst="rect">
            <a:avLst/>
          </a:prstGeom>
          <a:noFill/>
        </p:spPr>
        <p:txBody>
          <a:bodyPr wrap="square">
            <a:spAutoFit/>
          </a:bodyPr>
          <a:lstStyle/>
          <a:p>
            <a:pPr marL="285750" indent="-285750">
              <a:buFont typeface="Arial" panose="020B0604020202020204" pitchFamily="34" charset="0"/>
              <a:buChar char="•"/>
            </a:pPr>
            <a:r>
              <a:rPr lang="en-US" sz="1400" dirty="0"/>
              <a:t>Model development is done using regression algorithms </a:t>
            </a:r>
            <a:r>
              <a:rPr lang="en-US" sz="1400" b="0" i="0" dirty="0">
                <a:solidFill>
                  <a:srgbClr val="000000"/>
                </a:solidFill>
                <a:effectLst/>
              </a:rPr>
              <a:t>such as Decision Tree Regressor, Linear Regression, Random Forest Regressor, K-Neighbors, Bagging Regressor, Linear SVR, Lasso, and AdaBoost Regressor.</a:t>
            </a:r>
            <a:endParaRPr lang="en-US" sz="1400" dirty="0"/>
          </a:p>
        </p:txBody>
      </p:sp>
      <p:sp>
        <p:nvSpPr>
          <p:cNvPr id="8" name="Arrow: Right 7">
            <a:extLst>
              <a:ext uri="{FF2B5EF4-FFF2-40B4-BE49-F238E27FC236}">
                <a16:creationId xmlns:a16="http://schemas.microsoft.com/office/drawing/2014/main" id="{CDA348DB-609A-6550-52D1-BA0101721B51}"/>
              </a:ext>
            </a:extLst>
          </p:cNvPr>
          <p:cNvSpPr/>
          <p:nvPr/>
        </p:nvSpPr>
        <p:spPr>
          <a:xfrm rot="1833314">
            <a:off x="5634864" y="1024032"/>
            <a:ext cx="1431609" cy="484632"/>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4B0F2C5-699E-040C-93C8-FF5566B1BF6F}"/>
              </a:ext>
            </a:extLst>
          </p:cNvPr>
          <p:cNvSpPr txBox="1">
            <a:spLocks/>
          </p:cNvSpPr>
          <p:nvPr/>
        </p:nvSpPr>
        <p:spPr>
          <a:xfrm>
            <a:off x="1073633" y="3429000"/>
            <a:ext cx="4417965" cy="81397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pple-system"/>
              </a:rPr>
              <a:t>Model Evaluation</a:t>
            </a:r>
          </a:p>
        </p:txBody>
      </p:sp>
      <p:sp>
        <p:nvSpPr>
          <p:cNvPr id="10" name="Arrow: Right 9">
            <a:extLst>
              <a:ext uri="{FF2B5EF4-FFF2-40B4-BE49-F238E27FC236}">
                <a16:creationId xmlns:a16="http://schemas.microsoft.com/office/drawing/2014/main" id="{B39583BD-3BC3-23F4-9B33-56B5B6ED0553}"/>
              </a:ext>
            </a:extLst>
          </p:cNvPr>
          <p:cNvSpPr/>
          <p:nvPr/>
        </p:nvSpPr>
        <p:spPr>
          <a:xfrm rot="8645301">
            <a:off x="5497667" y="3039813"/>
            <a:ext cx="1431609" cy="484632"/>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6D95AC02-C71C-30A1-3AFD-8F059D0F9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64" y="4071047"/>
            <a:ext cx="5405336" cy="26857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065D767A-416D-9581-9796-5E8E51F67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6420" y="4086499"/>
            <a:ext cx="5550569" cy="268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527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25" name="Rectangle 922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5F40A7-13E1-1808-2D1D-197B44427E48}"/>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Predictions</a:t>
            </a:r>
          </a:p>
        </p:txBody>
      </p:sp>
      <p:sp>
        <p:nvSpPr>
          <p:cNvPr id="9227" name="Rectangle 922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229" name="Rectangle 922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B74863D-A750-65EB-9468-FAFB49AA0EEC}"/>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Random Forest has shown promising performance in terms of RMSE value, indicating that it has been successful in capturing the underlying patterns and relationships in the data.</a:t>
            </a:r>
          </a:p>
          <a:p>
            <a:pPr indent="-228600">
              <a:lnSpc>
                <a:spcPct val="90000"/>
              </a:lnSpc>
              <a:spcAft>
                <a:spcPts val="600"/>
              </a:spcAft>
              <a:buFont typeface="Arial" panose="020B0604020202020204" pitchFamily="34" charset="0"/>
              <a:buChar char="•"/>
            </a:pPr>
            <a:r>
              <a:rPr lang="en-US" b="0" i="0" dirty="0">
                <a:solidFill>
                  <a:srgbClr val="000000"/>
                </a:solidFill>
                <a:effectLst/>
                <a:latin typeface="-apple-system"/>
              </a:rPr>
              <a:t>Random Forest is relatively robust to outliers and noise in the data.</a:t>
            </a:r>
            <a:r>
              <a:rPr lang="en-US" dirty="0"/>
              <a:t> </a:t>
            </a:r>
          </a:p>
        </p:txBody>
      </p:sp>
      <p:pic>
        <p:nvPicPr>
          <p:cNvPr id="9218" name="Picture 2">
            <a:extLst>
              <a:ext uri="{FF2B5EF4-FFF2-40B4-BE49-F238E27FC236}">
                <a16:creationId xmlns:a16="http://schemas.microsoft.com/office/drawing/2014/main" id="{344A5CA7-3025-CC45-174C-5ED90E31877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5112" y="2729397"/>
            <a:ext cx="4906850" cy="3483864"/>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a:extLst>
              <a:ext uri="{FF2B5EF4-FFF2-40B4-BE49-F238E27FC236}">
                <a16:creationId xmlns:a16="http://schemas.microsoft.com/office/drawing/2014/main" id="{7BCA193C-9DF1-260F-CDA3-61F6E9AE68CD}"/>
              </a:ext>
            </a:extLst>
          </p:cNvPr>
          <p:cNvPicPr>
            <a:picLocks noGrp="1" noChangeAspect="1"/>
          </p:cNvPicPr>
          <p:nvPr>
            <p:ph idx="1"/>
          </p:nvPr>
        </p:nvPicPr>
        <p:blipFill>
          <a:blip r:embed="rId3"/>
          <a:stretch>
            <a:fillRect/>
          </a:stretch>
        </p:blipFill>
        <p:spPr>
          <a:xfrm>
            <a:off x="6506897" y="2729397"/>
            <a:ext cx="4906850" cy="3483864"/>
          </a:xfrm>
          <a:prstGeom prst="rect">
            <a:avLst/>
          </a:prstGeom>
        </p:spPr>
      </p:pic>
      <p:sp>
        <p:nvSpPr>
          <p:cNvPr id="8" name="TextBox 7">
            <a:extLst>
              <a:ext uri="{FF2B5EF4-FFF2-40B4-BE49-F238E27FC236}">
                <a16:creationId xmlns:a16="http://schemas.microsoft.com/office/drawing/2014/main" id="{9629D025-F6CE-3576-DF23-8C43C1D1C357}"/>
              </a:ext>
            </a:extLst>
          </p:cNvPr>
          <p:cNvSpPr txBox="1"/>
          <p:nvPr/>
        </p:nvSpPr>
        <p:spPr>
          <a:xfrm>
            <a:off x="2217906" y="6212465"/>
            <a:ext cx="7383294" cy="369332"/>
          </a:xfrm>
          <a:prstGeom prst="rect">
            <a:avLst/>
          </a:prstGeom>
          <a:noFill/>
        </p:spPr>
        <p:txBody>
          <a:bodyPr wrap="square">
            <a:spAutoFit/>
          </a:bodyPr>
          <a:lstStyle/>
          <a:p>
            <a:r>
              <a:rPr lang="en-US" dirty="0"/>
              <a:t>Forecasting the future year results for 18 and Under also 18 to 64 </a:t>
            </a:r>
          </a:p>
        </p:txBody>
      </p:sp>
    </p:spTree>
    <p:extLst>
      <p:ext uri="{BB962C8B-B14F-4D97-AF65-F5344CB8AC3E}">
        <p14:creationId xmlns:p14="http://schemas.microsoft.com/office/powerpoint/2010/main" val="151740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58CF7E-BCE0-F54A-018E-378CBDCA24F4}"/>
              </a:ext>
            </a:extLst>
          </p:cNvPr>
          <p:cNvSpPr>
            <a:spLocks noGrp="1"/>
          </p:cNvSpPr>
          <p:nvPr>
            <p:ph type="title"/>
          </p:nvPr>
        </p:nvSpPr>
        <p:spPr>
          <a:xfrm>
            <a:off x="244549" y="557189"/>
            <a:ext cx="4369981" cy="5567891"/>
          </a:xfrm>
        </p:spPr>
        <p:txBody>
          <a:bodyPr>
            <a:normAutofit/>
          </a:bodyPr>
          <a:lstStyle/>
          <a:p>
            <a:r>
              <a:rPr lang="en-US" b="1" i="0" dirty="0"/>
              <a:t>Insights and Recommendations</a:t>
            </a:r>
            <a:br>
              <a:rPr lang="en-US" b="1" dirty="0"/>
            </a:br>
            <a:endParaRPr lang="en-US" b="1" dirty="0"/>
          </a:p>
        </p:txBody>
      </p:sp>
      <p:graphicFrame>
        <p:nvGraphicFramePr>
          <p:cNvPr id="12" name="Content Placeholder 2">
            <a:extLst>
              <a:ext uri="{FF2B5EF4-FFF2-40B4-BE49-F238E27FC236}">
                <a16:creationId xmlns:a16="http://schemas.microsoft.com/office/drawing/2014/main" id="{29536891-FBA4-F935-7621-A574FC66582C}"/>
              </a:ext>
            </a:extLst>
          </p:cNvPr>
          <p:cNvGraphicFramePr>
            <a:graphicFrameLocks noGrp="1"/>
          </p:cNvGraphicFramePr>
          <p:nvPr>
            <p:ph idx="1"/>
            <p:extLst>
              <p:ext uri="{D42A27DB-BD31-4B8C-83A1-F6EECF244321}">
                <p14:modId xmlns:p14="http://schemas.microsoft.com/office/powerpoint/2010/main" val="4194269207"/>
              </p:ext>
            </p:extLst>
          </p:nvPr>
        </p:nvGraphicFramePr>
        <p:xfrm>
          <a:off x="4614530" y="620392"/>
          <a:ext cx="6742318"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6317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question mark">
            <a:extLst>
              <a:ext uri="{FF2B5EF4-FFF2-40B4-BE49-F238E27FC236}">
                <a16:creationId xmlns:a16="http://schemas.microsoft.com/office/drawing/2014/main" id="{BEADACE0-9382-AC9D-8095-4DD27AE32E40}"/>
              </a:ext>
            </a:extLst>
          </p:cNvPr>
          <p:cNvPicPr>
            <a:picLocks noChangeAspect="1"/>
          </p:cNvPicPr>
          <p:nvPr/>
        </p:nvPicPr>
        <p:blipFill rotWithShape="1">
          <a:blip r:embed="rId2"/>
          <a:srcRect l="9091" t="14773"/>
          <a:stretch/>
        </p:blipFill>
        <p:spPr>
          <a:xfrm>
            <a:off x="20" y="10"/>
            <a:ext cx="12191981" cy="6857990"/>
          </a:xfrm>
          <a:prstGeom prst="rect">
            <a:avLst/>
          </a:prstGeom>
        </p:spPr>
      </p:pic>
      <p:sp>
        <p:nvSpPr>
          <p:cNvPr id="20" name="Rectangle 19">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7F92BA-FDEB-7123-927B-6F5669DBD60B}"/>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solidFill>
                  <a:schemeClr val="bg1"/>
                </a:solidFill>
              </a:rPr>
              <a:t>Any Questions ??</a:t>
            </a:r>
          </a:p>
        </p:txBody>
      </p:sp>
      <p:sp>
        <p:nvSpPr>
          <p:cNvPr id="22" name="Rectangle: Rounded Corners 21">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76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A19B25F6-D845-46F3-BA69-3D48CEF7E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FAC0226-4651-4BF7-AA72-6DB611F80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B8CCAA36-1E98-45B0-AAF9-D8807BA8E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2" name="Freeform: Shape 81">
            <a:extLst>
              <a:ext uri="{FF2B5EF4-FFF2-40B4-BE49-F238E27FC236}">
                <a16:creationId xmlns:a16="http://schemas.microsoft.com/office/drawing/2014/main" id="{783F456C-8972-439A-90A4-D7C52FA3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3" name="Freeform: Shape 82">
            <a:extLst>
              <a:ext uri="{FF2B5EF4-FFF2-40B4-BE49-F238E27FC236}">
                <a16:creationId xmlns:a16="http://schemas.microsoft.com/office/drawing/2014/main" id="{0390AF2C-728C-4687-B7A2-3F9C788EC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84" name="Freeform: Shape 83">
            <a:extLst>
              <a:ext uri="{FF2B5EF4-FFF2-40B4-BE49-F238E27FC236}">
                <a16:creationId xmlns:a16="http://schemas.microsoft.com/office/drawing/2014/main" id="{D1C510C0-DED1-4708-AA14-355E5AFF1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85" name="Rectangle 84">
            <a:extLst>
              <a:ext uri="{FF2B5EF4-FFF2-40B4-BE49-F238E27FC236}">
                <a16:creationId xmlns:a16="http://schemas.microsoft.com/office/drawing/2014/main" id="{558C4F41-C97D-4755-8F7C-8C0A8E182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9229" y="798986"/>
            <a:ext cx="4970256" cy="385539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802780-2BB7-C795-23FC-61FEF6DF83CC}"/>
              </a:ext>
            </a:extLst>
          </p:cNvPr>
          <p:cNvSpPr>
            <a:spLocks noGrp="1"/>
          </p:cNvSpPr>
          <p:nvPr>
            <p:ph type="title"/>
          </p:nvPr>
        </p:nvSpPr>
        <p:spPr>
          <a:xfrm>
            <a:off x="2006003" y="1018596"/>
            <a:ext cx="4184101" cy="2577893"/>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Thank you !!</a:t>
            </a:r>
          </a:p>
        </p:txBody>
      </p:sp>
      <p:sp>
        <p:nvSpPr>
          <p:cNvPr id="86" name="Oval 85">
            <a:extLst>
              <a:ext uri="{FF2B5EF4-FFF2-40B4-BE49-F238E27FC236}">
                <a16:creationId xmlns:a16="http://schemas.microsoft.com/office/drawing/2014/main" id="{A232F408-BBCD-48EE-ABF6-95201EF72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7" name="Oval 86">
            <a:extLst>
              <a:ext uri="{FF2B5EF4-FFF2-40B4-BE49-F238E27FC236}">
                <a16:creationId xmlns:a16="http://schemas.microsoft.com/office/drawing/2014/main" id="{302D5D2F-11CF-47F1-B542-8ED3199DC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8" name="Freeform: Shape 87">
            <a:extLst>
              <a:ext uri="{FF2B5EF4-FFF2-40B4-BE49-F238E27FC236}">
                <a16:creationId xmlns:a16="http://schemas.microsoft.com/office/drawing/2014/main" id="{79109165-7872-4D8A-A545-F48B3AF1D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9" name="Freeform: Shape 88">
            <a:extLst>
              <a:ext uri="{FF2B5EF4-FFF2-40B4-BE49-F238E27FC236}">
                <a16:creationId xmlns:a16="http://schemas.microsoft.com/office/drawing/2014/main" id="{5438E66D-E34C-48D4-9F9D-021EBD568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90" name="Graphic 185">
            <a:extLst>
              <a:ext uri="{FF2B5EF4-FFF2-40B4-BE49-F238E27FC236}">
                <a16:creationId xmlns:a16="http://schemas.microsoft.com/office/drawing/2014/main" id="{1BC9510C-172B-4086-A60F-7AF0FBF222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43487" y="5662437"/>
            <a:ext cx="1054466" cy="469689"/>
            <a:chOff x="9841624" y="4115729"/>
            <a:chExt cx="602169" cy="268223"/>
          </a:xfrm>
          <a:solidFill>
            <a:schemeClr val="bg1"/>
          </a:solidFill>
        </p:grpSpPr>
        <p:sp>
          <p:nvSpPr>
            <p:cNvPr id="44" name="Freeform: Shape 43">
              <a:extLst>
                <a:ext uri="{FF2B5EF4-FFF2-40B4-BE49-F238E27FC236}">
                  <a16:creationId xmlns:a16="http://schemas.microsoft.com/office/drawing/2014/main" id="{C688A7FC-74D4-4003-9F5C-8C0A3F661F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443884A-0473-4494-95AC-A74292738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A5C72FE-7FB1-4DA7-8CF8-45CA6AFB5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48A05A27-4E41-41AB-BB9E-977863EF72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412BF9D-EAB2-42D7-B657-42D5D101B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7" name="Graphic 6" descr="Smiling Face with No Fill">
            <a:extLst>
              <a:ext uri="{FF2B5EF4-FFF2-40B4-BE49-F238E27FC236}">
                <a16:creationId xmlns:a16="http://schemas.microsoft.com/office/drawing/2014/main" id="{9AFDE0B2-3017-5DF6-EC60-945112E3FF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2615" y="2580962"/>
            <a:ext cx="3217333" cy="3217333"/>
          </a:xfrm>
          <a:prstGeom prst="rect">
            <a:avLst/>
          </a:prstGeom>
        </p:spPr>
      </p:pic>
      <p:sp>
        <p:nvSpPr>
          <p:cNvPr id="91" name="Graphic 212">
            <a:extLst>
              <a:ext uri="{FF2B5EF4-FFF2-40B4-BE49-F238E27FC236}">
                <a16:creationId xmlns:a16="http://schemas.microsoft.com/office/drawing/2014/main" id="{FEFCF180-A212-449F-8D07-5EC94B281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2063" y="2262962"/>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2" name="Graphic 212">
            <a:extLst>
              <a:ext uri="{FF2B5EF4-FFF2-40B4-BE49-F238E27FC236}">
                <a16:creationId xmlns:a16="http://schemas.microsoft.com/office/drawing/2014/main" id="{1400E1BC-11DC-49A0-856F-992F20EB4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2063" y="2262962"/>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166205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32FF0D0E-F0C9-50D8-92F0-7E9A64400DE7}"/>
              </a:ext>
            </a:extLst>
          </p:cNvPr>
          <p:cNvGraphicFramePr>
            <a:graphicFrameLocks noGrp="1"/>
          </p:cNvGraphicFramePr>
          <p:nvPr>
            <p:ph idx="1"/>
            <p:extLst>
              <p:ext uri="{D42A27DB-BD31-4B8C-83A1-F6EECF244321}">
                <p14:modId xmlns:p14="http://schemas.microsoft.com/office/powerpoint/2010/main" val="1204417905"/>
              </p:ext>
            </p:extLst>
          </p:nvPr>
        </p:nvGraphicFramePr>
        <p:xfrm>
          <a:off x="643467" y="1562883"/>
          <a:ext cx="10905068" cy="3732237"/>
        </p:xfrm>
        <a:graphic>
          <a:graphicData uri="http://schemas.openxmlformats.org/drawingml/2006/table">
            <a:tbl>
              <a:tblPr firstRow="1" bandRow="1">
                <a:noFill/>
                <a:tableStyleId>{5C22544A-7EE6-4342-B048-85BDC9FD1C3A}</a:tableStyleId>
              </a:tblPr>
              <a:tblGrid>
                <a:gridCol w="3700844">
                  <a:extLst>
                    <a:ext uri="{9D8B030D-6E8A-4147-A177-3AD203B41FA5}">
                      <a16:colId xmlns:a16="http://schemas.microsoft.com/office/drawing/2014/main" val="1423369512"/>
                    </a:ext>
                  </a:extLst>
                </a:gridCol>
                <a:gridCol w="3995759">
                  <a:extLst>
                    <a:ext uri="{9D8B030D-6E8A-4147-A177-3AD203B41FA5}">
                      <a16:colId xmlns:a16="http://schemas.microsoft.com/office/drawing/2014/main" val="2472477755"/>
                    </a:ext>
                  </a:extLst>
                </a:gridCol>
                <a:gridCol w="3208465">
                  <a:extLst>
                    <a:ext uri="{9D8B030D-6E8A-4147-A177-3AD203B41FA5}">
                      <a16:colId xmlns:a16="http://schemas.microsoft.com/office/drawing/2014/main" val="510229872"/>
                    </a:ext>
                  </a:extLst>
                </a:gridCol>
              </a:tblGrid>
              <a:tr h="704102">
                <a:tc>
                  <a:txBody>
                    <a:bodyPr/>
                    <a:lstStyle/>
                    <a:p>
                      <a:r>
                        <a:rPr lang="en-US" sz="2600" b="1" cap="none" spc="0">
                          <a:solidFill>
                            <a:schemeClr val="tx1"/>
                          </a:solidFill>
                        </a:rPr>
                        <a:t>Roles of Sri Chandra</a:t>
                      </a:r>
                    </a:p>
                  </a:txBody>
                  <a:tcPr marL="103400" marR="147714" marT="29543" marB="221571" anchor="b">
                    <a:lnL w="12700" cmpd="sng">
                      <a:noFill/>
                    </a:lnL>
                    <a:lnR w="12700" cmpd="sng">
                      <a:noFill/>
                    </a:lnR>
                    <a:lnT w="9525" cap="flat" cmpd="sng" algn="ctr">
                      <a:noFill/>
                      <a:prstDash val="solid"/>
                    </a:lnT>
                    <a:lnB w="38100" cmpd="sng">
                      <a:noFill/>
                    </a:lnB>
                    <a:noFill/>
                  </a:tcPr>
                </a:tc>
                <a:tc>
                  <a:txBody>
                    <a:bodyPr/>
                    <a:lstStyle/>
                    <a:p>
                      <a:r>
                        <a:rPr lang="en-US" sz="2600" b="1" cap="none" spc="0">
                          <a:solidFill>
                            <a:schemeClr val="tx1"/>
                          </a:solidFill>
                        </a:rPr>
                        <a:t>Roles of </a:t>
                      </a:r>
                      <a:r>
                        <a:rPr lang="en-US" sz="2600" b="1" kern="1200" cap="none" spc="0">
                          <a:solidFill>
                            <a:schemeClr val="tx1"/>
                          </a:solidFill>
                          <a:effectLst/>
                          <a:latin typeface="+mn-lt"/>
                          <a:ea typeface="+mn-ea"/>
                          <a:cs typeface="+mn-cs"/>
                        </a:rPr>
                        <a:t>Sri Sai Durga </a:t>
                      </a:r>
                      <a:endParaRPr lang="en-US" sz="2600" b="1" cap="none" spc="0">
                        <a:solidFill>
                          <a:schemeClr val="tx1"/>
                        </a:solidFill>
                      </a:endParaRPr>
                    </a:p>
                  </a:txBody>
                  <a:tcPr marL="103400" marR="147714" marT="29543" marB="221571" anchor="b">
                    <a:lnL w="12700" cmpd="sng">
                      <a:noFill/>
                    </a:lnL>
                    <a:lnR w="12700" cmpd="sng">
                      <a:noFill/>
                    </a:lnR>
                    <a:lnT w="9525" cap="flat" cmpd="sng" algn="ctr">
                      <a:noFill/>
                      <a:prstDash val="solid"/>
                    </a:lnT>
                    <a:lnB w="38100" cmpd="sng">
                      <a:noFill/>
                    </a:lnB>
                    <a:noFill/>
                  </a:tcPr>
                </a:tc>
                <a:tc>
                  <a:txBody>
                    <a:bodyPr/>
                    <a:lstStyle/>
                    <a:p>
                      <a:r>
                        <a:rPr lang="en-US" sz="2600" b="1" cap="none" spc="0">
                          <a:solidFill>
                            <a:schemeClr val="tx1"/>
                          </a:solidFill>
                        </a:rPr>
                        <a:t>Roles of </a:t>
                      </a:r>
                      <a:r>
                        <a:rPr lang="en-US" sz="2600" b="1" cap="none" spc="0" err="1">
                          <a:solidFill>
                            <a:schemeClr val="tx1"/>
                          </a:solidFill>
                        </a:rPr>
                        <a:t>Sireesha</a:t>
                      </a:r>
                      <a:endParaRPr lang="en-US" sz="2600" b="1" cap="none" spc="0">
                        <a:solidFill>
                          <a:schemeClr val="tx1"/>
                        </a:solidFill>
                      </a:endParaRPr>
                    </a:p>
                  </a:txBody>
                  <a:tcPr marL="103400" marR="147714" marT="29543" marB="221571"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2912826168"/>
                  </a:ext>
                </a:extLst>
              </a:tr>
              <a:tr h="605627">
                <a:tc>
                  <a:txBody>
                    <a:bodyPr/>
                    <a:lstStyle/>
                    <a:p>
                      <a:r>
                        <a:rPr lang="en-US" sz="1900" cap="none" spc="0">
                          <a:solidFill>
                            <a:schemeClr val="tx1"/>
                          </a:solidFill>
                        </a:rPr>
                        <a:t>Dataset Exploration</a:t>
                      </a:r>
                    </a:p>
                  </a:txBody>
                  <a:tcPr marL="103400" marR="147714" marT="29543" marB="221571">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cap="none" spc="0">
                          <a:solidFill>
                            <a:schemeClr val="tx1"/>
                          </a:solidFill>
                        </a:rPr>
                        <a:t>Dataset Exploration</a:t>
                      </a:r>
                    </a:p>
                  </a:txBody>
                  <a:tcPr marL="103400" marR="147714" marT="29543" marB="221571">
                    <a:lnL w="12700" cmpd="sng">
                      <a:noFill/>
                      <a:prstDash val="solid"/>
                    </a:lnL>
                    <a:lnR w="12700" cmpd="sng">
                      <a:noFill/>
                      <a:prstDash val="solid"/>
                    </a:lnR>
                    <a:lnT w="38100" cmpd="sng">
                      <a:noFill/>
                    </a:lnT>
                    <a:lnB w="9525" cap="flat" cmpd="sng" algn="ctr">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cap="none" spc="0">
                          <a:solidFill>
                            <a:schemeClr val="tx1"/>
                          </a:solidFill>
                        </a:rPr>
                        <a:t>Dataset Exploration</a:t>
                      </a:r>
                    </a:p>
                  </a:txBody>
                  <a:tcPr marL="103400" marR="147714" marT="29543" marB="221571">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2229587311"/>
                  </a:ext>
                </a:extLst>
              </a:tr>
              <a:tr h="605627">
                <a:tc>
                  <a:txBody>
                    <a:bodyPr/>
                    <a:lstStyle/>
                    <a:p>
                      <a:r>
                        <a:rPr lang="en-US" sz="1900" cap="none" spc="0">
                          <a:solidFill>
                            <a:schemeClr val="tx1"/>
                          </a:solidFill>
                        </a:rPr>
                        <a:t>Modeling</a:t>
                      </a:r>
                    </a:p>
                  </a:txBody>
                  <a:tcPr marL="103400" marR="147714" marT="29543" marB="221571">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cap="none" spc="0">
                          <a:solidFill>
                            <a:schemeClr val="tx1"/>
                          </a:solidFill>
                        </a:rPr>
                        <a:t>Data Cleaning</a:t>
                      </a:r>
                    </a:p>
                  </a:txBody>
                  <a:tcPr marL="103400" marR="147714" marT="29543" marB="22157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cap="none" spc="0">
                          <a:solidFill>
                            <a:schemeClr val="tx1"/>
                          </a:solidFill>
                        </a:rPr>
                        <a:t>Data Cleaning</a:t>
                      </a:r>
                    </a:p>
                  </a:txBody>
                  <a:tcPr marL="103400" marR="147714" marT="29543" marB="22157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505565902"/>
                  </a:ext>
                </a:extLst>
              </a:tr>
              <a:tr h="605627">
                <a:tc>
                  <a:txBody>
                    <a:bodyPr/>
                    <a:lstStyle/>
                    <a:p>
                      <a:r>
                        <a:rPr lang="en-US" sz="1900" cap="none" spc="0">
                          <a:solidFill>
                            <a:schemeClr val="tx1"/>
                          </a:solidFill>
                        </a:rPr>
                        <a:t>Evaluation</a:t>
                      </a:r>
                    </a:p>
                  </a:txBody>
                  <a:tcPr marL="103400" marR="147714" marT="29543" marB="221571">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US" sz="1900" cap="none" spc="0">
                          <a:solidFill>
                            <a:schemeClr val="tx1"/>
                          </a:solidFill>
                        </a:rPr>
                        <a:t>Evaluation</a:t>
                      </a:r>
                    </a:p>
                  </a:txBody>
                  <a:tcPr marL="103400" marR="147714" marT="29543" marB="221571">
                    <a:lnL w="12700" cmpd="sng">
                      <a:noFill/>
                      <a:prstDash val="solid"/>
                    </a:lnL>
                    <a:lnR w="12700" cmpd="sng">
                      <a:noFill/>
                      <a:prstDash val="solid"/>
                    </a:lnR>
                    <a:lnT w="12700" cmpd="sng">
                      <a:noFill/>
                      <a:prstDash val="solid"/>
                    </a:lnT>
                    <a:lnB w="9525" cap="flat" cmpd="sng" algn="ctr">
                      <a:noFill/>
                      <a:prstDash val="solid"/>
                    </a:lnB>
                    <a:noFill/>
                  </a:tcPr>
                </a:tc>
                <a:tc>
                  <a:txBody>
                    <a:bodyPr/>
                    <a:lstStyle/>
                    <a:p>
                      <a:r>
                        <a:rPr lang="en-US" sz="1900" cap="none" spc="0">
                          <a:solidFill>
                            <a:schemeClr val="tx1"/>
                          </a:solidFill>
                        </a:rPr>
                        <a:t>Evaluation</a:t>
                      </a:r>
                    </a:p>
                  </a:txBody>
                  <a:tcPr marL="103400" marR="147714" marT="29543" marB="221571">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551758560"/>
                  </a:ext>
                </a:extLst>
              </a:tr>
              <a:tr h="605627">
                <a:tc>
                  <a:txBody>
                    <a:bodyPr/>
                    <a:lstStyle/>
                    <a:p>
                      <a:r>
                        <a:rPr lang="en-US" sz="1900" cap="none" spc="0">
                          <a:solidFill>
                            <a:schemeClr val="tx1"/>
                          </a:solidFill>
                        </a:rPr>
                        <a:t>Documentation</a:t>
                      </a:r>
                    </a:p>
                  </a:txBody>
                  <a:tcPr marL="103400" marR="147714" marT="29543" marB="221571">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cap="none" spc="0">
                          <a:solidFill>
                            <a:schemeClr val="tx1"/>
                          </a:solidFill>
                        </a:rPr>
                        <a:t>Documentation</a:t>
                      </a:r>
                    </a:p>
                  </a:txBody>
                  <a:tcPr marL="103400" marR="147714" marT="29543" marB="22157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cap="none" spc="0">
                          <a:solidFill>
                            <a:schemeClr val="tx1"/>
                          </a:solidFill>
                        </a:rPr>
                        <a:t>Documentation</a:t>
                      </a:r>
                    </a:p>
                  </a:txBody>
                  <a:tcPr marL="103400" marR="147714" marT="29543" marB="22157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161244638"/>
                  </a:ext>
                </a:extLst>
              </a:tr>
              <a:tr h="605627">
                <a:tc>
                  <a:txBody>
                    <a:bodyPr/>
                    <a:lstStyle/>
                    <a:p>
                      <a:r>
                        <a:rPr lang="en-US" sz="1900" cap="none" spc="0">
                          <a:solidFill>
                            <a:schemeClr val="tx1"/>
                          </a:solidFill>
                        </a:rPr>
                        <a:t>Presentation</a:t>
                      </a:r>
                    </a:p>
                  </a:txBody>
                  <a:tcPr marL="103400" marR="147714" marT="29543" marB="221571">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en-US" sz="1900" cap="none" spc="0">
                          <a:solidFill>
                            <a:schemeClr val="tx1"/>
                          </a:solidFill>
                        </a:rPr>
                        <a:t>Presentation</a:t>
                      </a:r>
                    </a:p>
                  </a:txBody>
                  <a:tcPr marL="103400" marR="147714" marT="29543" marB="221571">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900" cap="none" spc="0">
                          <a:solidFill>
                            <a:schemeClr val="tx1"/>
                          </a:solidFill>
                        </a:rPr>
                        <a:t>Presentation</a:t>
                      </a:r>
                    </a:p>
                  </a:txBody>
                  <a:tcPr marL="103400" marR="147714" marT="29543" marB="22157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124663331"/>
                  </a:ext>
                </a:extLst>
              </a:tr>
            </a:tbl>
          </a:graphicData>
        </a:graphic>
      </p:graphicFrame>
    </p:spTree>
    <p:extLst>
      <p:ext uri="{BB962C8B-B14F-4D97-AF65-F5344CB8AC3E}">
        <p14:creationId xmlns:p14="http://schemas.microsoft.com/office/powerpoint/2010/main" val="170476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4" name="Rectangle 1143">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FA6FE8C-5BD9-2619-5D33-1C6B61CE7F7A}"/>
              </a:ext>
            </a:extLst>
          </p:cNvPr>
          <p:cNvSpPr>
            <a:spLocks noGrp="1"/>
          </p:cNvSpPr>
          <p:nvPr>
            <p:ph type="title"/>
          </p:nvPr>
        </p:nvSpPr>
        <p:spPr>
          <a:xfrm>
            <a:off x="838201" y="365125"/>
            <a:ext cx="5393360" cy="1325563"/>
          </a:xfrm>
        </p:spPr>
        <p:txBody>
          <a:bodyPr>
            <a:normAutofit/>
          </a:bodyPr>
          <a:lstStyle/>
          <a:p>
            <a:r>
              <a:rPr lang="en-US" b="1"/>
              <a:t>Content</a:t>
            </a:r>
            <a:br>
              <a:rPr lang="en-US" b="1"/>
            </a:br>
            <a:endParaRPr lang="en-US"/>
          </a:p>
        </p:txBody>
      </p:sp>
      <p:sp>
        <p:nvSpPr>
          <p:cNvPr id="1146" name="Freeform: Shape 1145">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8" name="Oval 1147">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0" name="Freeform: Shape 1149">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1140" name="Picture 1139">
            <a:extLst>
              <a:ext uri="{FF2B5EF4-FFF2-40B4-BE49-F238E27FC236}">
                <a16:creationId xmlns:a16="http://schemas.microsoft.com/office/drawing/2014/main" id="{A65E634D-8498-34D0-6B45-BB85F111CFDB}"/>
              </a:ext>
            </a:extLst>
          </p:cNvPr>
          <p:cNvPicPr>
            <a:picLocks noChangeAspect="1"/>
          </p:cNvPicPr>
          <p:nvPr/>
        </p:nvPicPr>
        <p:blipFill rotWithShape="1">
          <a:blip r:embed="rId2"/>
          <a:srcRect l="23986" r="19763" b="-2"/>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152" name="Freeform: Shape 1151">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154" name="Straight Connector 1153">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156" name="Freeform: Shape 1155">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58" name="Freeform: Shape 1157">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graphicFrame>
        <p:nvGraphicFramePr>
          <p:cNvPr id="1133" name="Content Placeholder 2">
            <a:extLst>
              <a:ext uri="{FF2B5EF4-FFF2-40B4-BE49-F238E27FC236}">
                <a16:creationId xmlns:a16="http://schemas.microsoft.com/office/drawing/2014/main" id="{694D672C-E9B7-703D-2F3A-A7B53BC2E008}"/>
              </a:ext>
            </a:extLst>
          </p:cNvPr>
          <p:cNvGraphicFramePr>
            <a:graphicFrameLocks noGrp="1"/>
          </p:cNvGraphicFramePr>
          <p:nvPr>
            <p:ph idx="1"/>
            <p:extLst>
              <p:ext uri="{D42A27DB-BD31-4B8C-83A1-F6EECF244321}">
                <p14:modId xmlns:p14="http://schemas.microsoft.com/office/powerpoint/2010/main" val="1147390674"/>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useBgFill="1">
        <p:nvSpPr>
          <p:cNvPr id="3" name="Rectangle 2">
            <a:extLst>
              <a:ext uri="{FF2B5EF4-FFF2-40B4-BE49-F238E27FC236}">
                <a16:creationId xmlns:a16="http://schemas.microsoft.com/office/drawing/2014/main" id="{FB9CD3C8-E660-5AC4-C002-3100F3370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5879"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1">
            <a:extLst>
              <a:ext uri="{FF2B5EF4-FFF2-40B4-BE49-F238E27FC236}">
                <a16:creationId xmlns:a16="http://schemas.microsoft.com/office/drawing/2014/main" id="{C7B53020-A565-1FC8-4868-51B44B27C060}"/>
              </a:ext>
            </a:extLst>
          </p:cNvPr>
          <p:cNvSpPr txBox="1">
            <a:spLocks/>
          </p:cNvSpPr>
          <p:nvPr/>
        </p:nvSpPr>
        <p:spPr>
          <a:xfrm>
            <a:off x="812322" y="365125"/>
            <a:ext cx="53933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Content</a:t>
            </a:r>
            <a:br>
              <a:rPr lang="en-US" b="1"/>
            </a:br>
            <a:endParaRPr lang="en-US"/>
          </a:p>
        </p:txBody>
      </p:sp>
      <p:sp>
        <p:nvSpPr>
          <p:cNvPr id="5" name="Freeform: Shape 4">
            <a:extLst>
              <a:ext uri="{FF2B5EF4-FFF2-40B4-BE49-F238E27FC236}">
                <a16:creationId xmlns:a16="http://schemas.microsoft.com/office/drawing/2014/main" id="{668018B7-1238-819F-8528-5BC9BA3FA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72778"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Oval 5">
            <a:extLst>
              <a:ext uri="{FF2B5EF4-FFF2-40B4-BE49-F238E27FC236}">
                <a16:creationId xmlns:a16="http://schemas.microsoft.com/office/drawing/2014/main" id="{4FDBA27F-B4D7-3979-5C04-07F354591C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2306"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57AD68E0-6808-EF28-C122-B31FBFE84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63438">
            <a:off x="7424348"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8" name="Picture 7">
            <a:extLst>
              <a:ext uri="{FF2B5EF4-FFF2-40B4-BE49-F238E27FC236}">
                <a16:creationId xmlns:a16="http://schemas.microsoft.com/office/drawing/2014/main" id="{85077253-83BE-902C-57BC-231322946EA5}"/>
              </a:ext>
            </a:extLst>
          </p:cNvPr>
          <p:cNvPicPr>
            <a:picLocks noChangeAspect="1"/>
          </p:cNvPicPr>
          <p:nvPr/>
        </p:nvPicPr>
        <p:blipFill rotWithShape="1">
          <a:blip r:embed="rId2"/>
          <a:srcRect l="23986" r="19763" b="-2"/>
          <a:stretch/>
        </p:blipFill>
        <p:spPr>
          <a:xfrm>
            <a:off x="7726096"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9" name="Freeform: Shape 8">
            <a:extLst>
              <a:ext uri="{FF2B5EF4-FFF2-40B4-BE49-F238E27FC236}">
                <a16:creationId xmlns:a16="http://schemas.microsoft.com/office/drawing/2014/main" id="{F6BB9D97-ABC8-B764-7406-B5610ADB2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23723"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0" name="Straight Connector 9">
            <a:extLst>
              <a:ext uri="{FF2B5EF4-FFF2-40B4-BE49-F238E27FC236}">
                <a16:creationId xmlns:a16="http://schemas.microsoft.com/office/drawing/2014/main" id="{AB1508C3-DDD6-2501-F718-7A4B2ADEBC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2112866"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0CE078DA-93D6-DD17-E448-D7BF1CD4D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3648"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D4F1E619-0A9F-6F2A-1BC1-6B158C219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25817"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graphicFrame>
        <p:nvGraphicFramePr>
          <p:cNvPr id="13" name="Content Placeholder 2">
            <a:extLst>
              <a:ext uri="{FF2B5EF4-FFF2-40B4-BE49-F238E27FC236}">
                <a16:creationId xmlns:a16="http://schemas.microsoft.com/office/drawing/2014/main" id="{2DC4A9D3-594A-B1CE-A7A4-C4220E74CB0D}"/>
              </a:ext>
            </a:extLst>
          </p:cNvPr>
          <p:cNvGraphicFramePr>
            <a:graphicFrameLocks/>
          </p:cNvGraphicFramePr>
          <p:nvPr>
            <p:extLst>
              <p:ext uri="{D42A27DB-BD31-4B8C-83A1-F6EECF244321}">
                <p14:modId xmlns:p14="http://schemas.microsoft.com/office/powerpoint/2010/main" val="1147390674"/>
              </p:ext>
            </p:extLst>
          </p:nvPr>
        </p:nvGraphicFramePr>
        <p:xfrm>
          <a:off x="812321" y="1825625"/>
          <a:ext cx="5393361"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810851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EA612E-C0CA-E1AE-2450-D8B11AFDF80C}"/>
              </a:ext>
            </a:extLst>
          </p:cNvPr>
          <p:cNvSpPr>
            <a:spLocks noGrp="1"/>
          </p:cNvSpPr>
          <p:nvPr>
            <p:ph type="title"/>
          </p:nvPr>
        </p:nvSpPr>
        <p:spPr>
          <a:xfrm>
            <a:off x="841248" y="256032"/>
            <a:ext cx="10506456" cy="1014984"/>
          </a:xfrm>
        </p:spPr>
        <p:txBody>
          <a:bodyPr anchor="b">
            <a:normAutofit/>
          </a:bodyPr>
          <a:lstStyle/>
          <a:p>
            <a:r>
              <a:rPr lang="en-US" b="1" dirty="0"/>
              <a:t>Introduction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Content Placeholder 2">
            <a:extLst>
              <a:ext uri="{FF2B5EF4-FFF2-40B4-BE49-F238E27FC236}">
                <a16:creationId xmlns:a16="http://schemas.microsoft.com/office/drawing/2014/main" id="{F0FD31DD-23B3-D3F1-25E6-DB8CDB522281}"/>
              </a:ext>
            </a:extLst>
          </p:cNvPr>
          <p:cNvGraphicFramePr>
            <a:graphicFrameLocks noGrp="1"/>
          </p:cNvGraphicFramePr>
          <p:nvPr>
            <p:ph idx="1"/>
            <p:extLst>
              <p:ext uri="{D42A27DB-BD31-4B8C-83A1-F6EECF244321}">
                <p14:modId xmlns:p14="http://schemas.microsoft.com/office/powerpoint/2010/main" val="213959084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3746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5514F9-20D6-1BF9-9A10-E7A420DD248A}"/>
              </a:ext>
            </a:extLst>
          </p:cNvPr>
          <p:cNvSpPr>
            <a:spLocks noGrp="1"/>
          </p:cNvSpPr>
          <p:nvPr>
            <p:ph type="title"/>
          </p:nvPr>
        </p:nvSpPr>
        <p:spPr>
          <a:xfrm>
            <a:off x="841248" y="256032"/>
            <a:ext cx="10506456" cy="1014984"/>
          </a:xfrm>
        </p:spPr>
        <p:txBody>
          <a:bodyPr anchor="b">
            <a:normAutofit/>
          </a:bodyPr>
          <a:lstStyle/>
          <a:p>
            <a:r>
              <a:rPr lang="en-US" b="1" dirty="0"/>
              <a:t>Problem Statement</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E8A616A-1DF3-159E-B97A-2D36E640A688}"/>
              </a:ext>
            </a:extLst>
          </p:cNvPr>
          <p:cNvGraphicFramePr>
            <a:graphicFrameLocks noGrp="1"/>
          </p:cNvGraphicFramePr>
          <p:nvPr>
            <p:ph idx="1"/>
            <p:extLst>
              <p:ext uri="{D42A27DB-BD31-4B8C-83A1-F6EECF244321}">
                <p14:modId xmlns:p14="http://schemas.microsoft.com/office/powerpoint/2010/main" val="204595674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4940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8F0C25-0BA1-AEFB-03A3-E6E4142323BC}"/>
              </a:ext>
            </a:extLst>
          </p:cNvPr>
          <p:cNvSpPr>
            <a:spLocks noGrp="1"/>
          </p:cNvSpPr>
          <p:nvPr>
            <p:ph type="title"/>
          </p:nvPr>
        </p:nvSpPr>
        <p:spPr>
          <a:xfrm>
            <a:off x="841248" y="256032"/>
            <a:ext cx="10506456" cy="1014984"/>
          </a:xfrm>
        </p:spPr>
        <p:txBody>
          <a:bodyPr anchor="b">
            <a:normAutofit/>
          </a:bodyPr>
          <a:lstStyle/>
          <a:p>
            <a:r>
              <a:rPr lang="en-US" b="1" i="0" dirty="0">
                <a:effectLst/>
              </a:rPr>
              <a:t>Importance of Predicting the Uninsured Rate</a:t>
            </a:r>
            <a:endParaRPr lang="en-US" b="1"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505C365-475C-EF99-AF0F-F5A3D9172487}"/>
              </a:ext>
            </a:extLst>
          </p:cNvPr>
          <p:cNvGraphicFramePr>
            <a:graphicFrameLocks noGrp="1"/>
          </p:cNvGraphicFramePr>
          <p:nvPr>
            <p:ph idx="1"/>
            <p:extLst>
              <p:ext uri="{D42A27DB-BD31-4B8C-83A1-F6EECF244321}">
                <p14:modId xmlns:p14="http://schemas.microsoft.com/office/powerpoint/2010/main" val="197512920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4692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D816-8155-BD32-774E-23015B480483}"/>
              </a:ext>
            </a:extLst>
          </p:cNvPr>
          <p:cNvSpPr>
            <a:spLocks noGrp="1"/>
          </p:cNvSpPr>
          <p:nvPr>
            <p:ph type="title" idx="4294967295"/>
          </p:nvPr>
        </p:nvSpPr>
        <p:spPr>
          <a:xfrm>
            <a:off x="1021405" y="678552"/>
            <a:ext cx="9791700" cy="1050925"/>
          </a:xfrm>
        </p:spPr>
        <p:txBody>
          <a:bodyPr>
            <a:normAutofit/>
          </a:bodyPr>
          <a:lstStyle/>
          <a:p>
            <a:r>
              <a:rPr lang="en-US" b="1" dirty="0">
                <a:solidFill>
                  <a:schemeClr val="tx1">
                    <a:lumMod val="75000"/>
                    <a:lumOff val="25000"/>
                  </a:schemeClr>
                </a:solidFill>
              </a:rPr>
              <a:t>Dataset and Features</a:t>
            </a:r>
          </a:p>
        </p:txBody>
      </p:sp>
      <p:graphicFrame>
        <p:nvGraphicFramePr>
          <p:cNvPr id="22" name="Content Placeholder 2">
            <a:extLst>
              <a:ext uri="{FF2B5EF4-FFF2-40B4-BE49-F238E27FC236}">
                <a16:creationId xmlns:a16="http://schemas.microsoft.com/office/drawing/2014/main" id="{A547C01E-D541-1F54-9855-C6E8977AAAD5}"/>
              </a:ext>
            </a:extLst>
          </p:cNvPr>
          <p:cNvGraphicFramePr>
            <a:graphicFrameLocks noGrp="1"/>
          </p:cNvGraphicFramePr>
          <p:nvPr>
            <p:ph idx="4294967295"/>
            <p:extLst>
              <p:ext uri="{D42A27DB-BD31-4B8C-83A1-F6EECF244321}">
                <p14:modId xmlns:p14="http://schemas.microsoft.com/office/powerpoint/2010/main" val="3465580176"/>
              </p:ext>
            </p:extLst>
          </p:nvPr>
        </p:nvGraphicFramePr>
        <p:xfrm>
          <a:off x="664893" y="3103123"/>
          <a:ext cx="10757085" cy="3076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2">
            <a:extLst>
              <a:ext uri="{FF2B5EF4-FFF2-40B4-BE49-F238E27FC236}">
                <a16:creationId xmlns:a16="http://schemas.microsoft.com/office/drawing/2014/main" id="{BBE0DC45-C032-4A39-324A-5C05BCD2916F}"/>
              </a:ext>
            </a:extLst>
          </p:cNvPr>
          <p:cNvGrpSpPr/>
          <p:nvPr/>
        </p:nvGrpSpPr>
        <p:grpSpPr>
          <a:xfrm>
            <a:off x="625641" y="1978637"/>
            <a:ext cx="10796337" cy="783168"/>
            <a:chOff x="0" y="551944"/>
            <a:chExt cx="10515600" cy="783168"/>
          </a:xfrm>
        </p:grpSpPr>
        <p:sp>
          <p:nvSpPr>
            <p:cNvPr id="4" name="Rectangle: Rounded Corners 3">
              <a:extLst>
                <a:ext uri="{FF2B5EF4-FFF2-40B4-BE49-F238E27FC236}">
                  <a16:creationId xmlns:a16="http://schemas.microsoft.com/office/drawing/2014/main" id="{D3F2185C-C120-2F58-43D2-22DFF36DC0F6}"/>
                </a:ext>
              </a:extLst>
            </p:cNvPr>
            <p:cNvSpPr/>
            <p:nvPr/>
          </p:nvSpPr>
          <p:spPr>
            <a:xfrm>
              <a:off x="0" y="551944"/>
              <a:ext cx="10515600" cy="783168"/>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5" name="Rectangle: Rounded Corners 4">
              <a:extLst>
                <a:ext uri="{FF2B5EF4-FFF2-40B4-BE49-F238E27FC236}">
                  <a16:creationId xmlns:a16="http://schemas.microsoft.com/office/drawing/2014/main" id="{9BA2A7FA-BE83-654B-5B1A-E07C8B3042BD}"/>
                </a:ext>
              </a:extLst>
            </p:cNvPr>
            <p:cNvSpPr txBox="1"/>
            <p:nvPr/>
          </p:nvSpPr>
          <p:spPr>
            <a:xfrm>
              <a:off x="38231" y="590175"/>
              <a:ext cx="10439138" cy="7067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defRPr b="1"/>
              </a:pPr>
              <a:r>
                <a:rPr lang="en-US" sz="1400" b="0" i="0" dirty="0"/>
                <a:t>Our analysis is based on a rich </a:t>
              </a:r>
              <a:r>
                <a:rPr lang="en-US" sz="1400" b="0" i="0" dirty="0">
                  <a:hlinkClick r:id="rId7"/>
                </a:rPr>
                <a:t>Dataset</a:t>
              </a:r>
              <a:r>
                <a:rPr lang="en-US" sz="1400" b="0" i="0" dirty="0"/>
                <a:t> encompassing a range of variables, enabling us to gain a holistic understanding of the uninsured rate.</a:t>
              </a:r>
              <a:endParaRPr lang="en-US" sz="1400" dirty="0"/>
            </a:p>
          </p:txBody>
        </p:sp>
      </p:grpSp>
    </p:spTree>
    <p:extLst>
      <p:ext uri="{BB962C8B-B14F-4D97-AF65-F5344CB8AC3E}">
        <p14:creationId xmlns:p14="http://schemas.microsoft.com/office/powerpoint/2010/main" val="851510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DA080E-0125-7FD0-171D-28986759AC93}"/>
              </a:ext>
            </a:extLst>
          </p:cNvPr>
          <p:cNvSpPr>
            <a:spLocks noGrp="1"/>
          </p:cNvSpPr>
          <p:nvPr>
            <p:ph type="ctrTitle"/>
          </p:nvPr>
        </p:nvSpPr>
        <p:spPr>
          <a:xfrm>
            <a:off x="5297762" y="329184"/>
            <a:ext cx="6251110" cy="1783080"/>
          </a:xfrm>
        </p:spPr>
        <p:txBody>
          <a:bodyPr vert="horz" lIns="91440" tIns="45720" rIns="91440" bIns="45720" rtlCol="0" anchor="b">
            <a:normAutofit/>
          </a:bodyPr>
          <a:lstStyle/>
          <a:p>
            <a:pPr algn="l"/>
            <a:r>
              <a:rPr lang="en-US" sz="5400" b="0" i="0" dirty="0">
                <a:effectLst/>
              </a:rPr>
              <a:t>Objectives</a:t>
            </a:r>
            <a:endParaRPr lang="en-US" sz="5400" dirty="0"/>
          </a:p>
        </p:txBody>
      </p:sp>
      <p:pic>
        <p:nvPicPr>
          <p:cNvPr id="16" name="Picture 15" descr="White arrows going to the red target">
            <a:extLst>
              <a:ext uri="{FF2B5EF4-FFF2-40B4-BE49-F238E27FC236}">
                <a16:creationId xmlns:a16="http://schemas.microsoft.com/office/drawing/2014/main" id="{956D0601-8F1C-D264-2EFA-FDA68385F34F}"/>
              </a:ext>
            </a:extLst>
          </p:cNvPr>
          <p:cNvPicPr>
            <a:picLocks noChangeAspect="1"/>
          </p:cNvPicPr>
          <p:nvPr/>
        </p:nvPicPr>
        <p:blipFill rotWithShape="1">
          <a:blip r:embed="rId2"/>
          <a:srcRect l="45092" r="957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1ACD13C-86AD-1C88-98DE-D8FE2D62CBAF}"/>
              </a:ext>
            </a:extLst>
          </p:cNvPr>
          <p:cNvSpPr>
            <a:spLocks noGrp="1"/>
          </p:cNvSpPr>
          <p:nvPr>
            <p:ph type="subTitle" idx="1"/>
          </p:nvPr>
        </p:nvSpPr>
        <p:spPr>
          <a:xfrm>
            <a:off x="5297762" y="2706624"/>
            <a:ext cx="6251110" cy="3483864"/>
          </a:xfrm>
        </p:spPr>
        <p:txBody>
          <a:bodyPr vert="horz" lIns="91440" tIns="45720" rIns="91440" bIns="45720" rtlCol="0">
            <a:normAutofit/>
          </a:bodyPr>
          <a:lstStyle/>
          <a:p>
            <a:pPr indent="-228600" algn="l">
              <a:buFont typeface="Arial" panose="020B0604020202020204" pitchFamily="34" charset="0"/>
              <a:buChar char="•"/>
            </a:pPr>
            <a:r>
              <a:rPr lang="en-US" sz="2200" b="0" i="0" dirty="0">
                <a:effectLst/>
              </a:rPr>
              <a:t>Develop a predictive model to accurately forecast the uninsured rate based on the provided variables.</a:t>
            </a:r>
          </a:p>
          <a:p>
            <a:pPr indent="-228600" algn="l">
              <a:buFont typeface="Arial" panose="020B0604020202020204" pitchFamily="34" charset="0"/>
              <a:buChar char="•"/>
            </a:pPr>
            <a:r>
              <a:rPr lang="en-US" sz="2200" b="0" i="0" dirty="0">
                <a:effectLst/>
              </a:rPr>
              <a:t>Identify key demographic, geographic, and socioeconomic factors influencing the uninsured rate.</a:t>
            </a:r>
          </a:p>
          <a:p>
            <a:pPr indent="-228600" algn="l">
              <a:buFont typeface="Arial" panose="020B0604020202020204" pitchFamily="34" charset="0"/>
              <a:buChar char="•"/>
            </a:pPr>
            <a:r>
              <a:rPr lang="en-US" sz="2200" b="0" i="0" dirty="0">
                <a:effectLst/>
              </a:rPr>
              <a:t>Uncover insights and patterns within the data to inform targeted interventions and policy decisions.</a:t>
            </a:r>
          </a:p>
          <a:p>
            <a:pPr indent="-228600" algn="l">
              <a:buFont typeface="Arial" panose="020B0604020202020204" pitchFamily="34" charset="0"/>
              <a:buChar char="•"/>
            </a:pPr>
            <a:r>
              <a:rPr lang="en-US" sz="2200" b="0" i="0" dirty="0">
                <a:effectLst/>
              </a:rPr>
              <a:t>Contribute to the ongoing efforts in reducing the uninsured rate and promoting equitable healthcare access for all.</a:t>
            </a: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1101236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8F3064-90F2-83FC-DEB5-C523EBD8DF76}"/>
              </a:ext>
            </a:extLst>
          </p:cNvPr>
          <p:cNvSpPr>
            <a:spLocks noGrp="1"/>
          </p:cNvSpPr>
          <p:nvPr>
            <p:ph type="title"/>
          </p:nvPr>
        </p:nvSpPr>
        <p:spPr>
          <a:xfrm>
            <a:off x="572493" y="238539"/>
            <a:ext cx="11018520" cy="1434415"/>
          </a:xfrm>
        </p:spPr>
        <p:txBody>
          <a:bodyPr anchor="b">
            <a:normAutofit/>
          </a:bodyPr>
          <a:lstStyle/>
          <a:p>
            <a:r>
              <a:rPr lang="en-US" sz="5400" b="0" i="0" dirty="0">
                <a:effectLst/>
                <a:latin typeface="-apple-system"/>
              </a:rPr>
              <a:t>Methodology</a:t>
            </a:r>
            <a:endParaRPr lang="en-US" sz="5400" dirty="0"/>
          </a:p>
        </p:txBody>
      </p:sp>
      <p:sp>
        <p:nvSpPr>
          <p:cNvPr id="2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F5071C3-6934-D0A1-6344-82A457DC14D3}"/>
              </a:ext>
            </a:extLst>
          </p:cNvPr>
          <p:cNvGraphicFramePr>
            <a:graphicFrameLocks noGrp="1"/>
          </p:cNvGraphicFramePr>
          <p:nvPr>
            <p:ph idx="1"/>
            <p:extLst>
              <p:ext uri="{D42A27DB-BD31-4B8C-83A1-F6EECF244321}">
                <p14:modId xmlns:p14="http://schemas.microsoft.com/office/powerpoint/2010/main" val="2455666795"/>
              </p:ext>
            </p:extLst>
          </p:nvPr>
        </p:nvGraphicFramePr>
        <p:xfrm>
          <a:off x="572493" y="2071316"/>
          <a:ext cx="10838052" cy="4119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0199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9008</TotalTime>
  <Words>1169</Words>
  <Application>Microsoft Office PowerPoint</Application>
  <PresentationFormat>Widescreen</PresentationFormat>
  <Paragraphs>123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Calibri Light</vt:lpstr>
      <vt:lpstr>Wingdings</vt:lpstr>
      <vt:lpstr>Office Theme</vt:lpstr>
      <vt:lpstr>Predicting the Uninsured Rate: A Comprehensive Analysis </vt:lpstr>
      <vt:lpstr>PowerPoint Presentation</vt:lpstr>
      <vt:lpstr>Content </vt:lpstr>
      <vt:lpstr>Introduction</vt:lpstr>
      <vt:lpstr>Problem Statement</vt:lpstr>
      <vt:lpstr>Importance of Predicting the Uninsured Rate</vt:lpstr>
      <vt:lpstr>Dataset and Features</vt:lpstr>
      <vt:lpstr>Objectives</vt:lpstr>
      <vt:lpstr>Methodology</vt:lpstr>
      <vt:lpstr>PowerPoint Presentation</vt:lpstr>
      <vt:lpstr>PowerPoint Presentation</vt:lpstr>
      <vt:lpstr>PowerPoint Presentation</vt:lpstr>
      <vt:lpstr>PowerPoint Presentation</vt:lpstr>
      <vt:lpstr>Feature Engineering </vt:lpstr>
      <vt:lpstr>Predictions</vt:lpstr>
      <vt:lpstr>Insights and Recommendations </vt:lpstr>
      <vt:lpstr>Any Questions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Uninsured Rate: A Comprehensive Analysis</dc:title>
  <dc:creator>Sri Chandra Dronavalli</dc:creator>
  <cp:lastModifiedBy>Dronavalli, Sri Chandra</cp:lastModifiedBy>
  <cp:revision>5</cp:revision>
  <dcterms:created xsi:type="dcterms:W3CDTF">2023-11-22T21:00:40Z</dcterms:created>
  <dcterms:modified xsi:type="dcterms:W3CDTF">2023-12-02T22:03:14Z</dcterms:modified>
</cp:coreProperties>
</file>