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E0B-80D6-1A5F-6D9F-CC8E1CBB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DE4DF-81CF-8DF0-E168-0E01EEF98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F8F9-F380-9D95-EC8E-0DDA3EFA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C504-5EB6-87DA-194F-B6312FB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815E-6D4F-2A9F-A605-58B6BCE9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6272-112B-E1CB-2DDC-925BFAA2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886C-4893-EE60-BA2B-EF97786C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C306-3FB8-BC20-B890-5DCCF878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2D95-2BDC-6730-9F96-6324C51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A-CBF4-6057-4249-33F130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336FE-8994-78D4-A5B6-337351576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20397-2CE0-A983-BE43-FF771124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EB00-1134-B414-4A00-8A97DDF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001B-4E20-000C-1916-1A528C88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C92E-C8A6-BC8F-6373-8A74CB40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213A-49A9-4F89-F992-953213F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AB1F-2A2C-4A54-3DFE-E8309EE8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E716-86D6-4AB8-A548-2E6FA8F7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E073-B6FC-713E-2FDC-AF82F9A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214A-27C1-6554-E402-623D49FB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6B1-283D-0C64-4847-60743D0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C92D-EB0C-B629-808B-CA5F02C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840B-9839-9CAD-DD06-DE31BB73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0C51-8CA7-ADAF-A685-15C0BDE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32C-4248-9765-73B1-AD15E253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6F8-5B43-9C60-1484-B4161E70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B791-A9E3-FBF5-DFE1-BDA04491D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50B1-7E9E-872B-0058-C4A1C9AF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A533-024D-329F-C225-291684B0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979B0-85C2-5C86-2890-1A8B2E2E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1878-6413-0872-9194-60B858BD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EECA-8DF0-7FB1-E169-77107925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1BCE-38B4-9A98-368A-6DC09B55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C2A4-3A46-956E-FD77-62A6881C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388D8-9792-B97F-7B5C-14F5D065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2EE9B-5DE8-5A46-4D6A-082BFD27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C61EA-353C-2DD0-829B-956872F4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51E8D-FE67-C6B8-3EC9-1DE40F65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CF9F3-DA70-BC17-06EF-361321AA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24CF-8D11-E9D2-3B08-6F9744DD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AF55-63D2-F2BF-A0DF-44C74B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66775-4437-D085-F4B5-C0CFF541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75E4-C922-1FAF-C873-7A41944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8EDD-AD8E-E6FD-5156-6DB7BE3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211CE-3A1E-D867-137D-B7790D3B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3275-BCC0-0C1A-162F-2932EB7F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7F0-09FA-7518-5FA9-86A2DA9B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9648-82D4-9824-9C5E-652E4240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1361-96BA-E730-50FA-92FD82D6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29D7-9DD5-C8A7-E400-49B7789F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86F5-C92E-7D07-9B23-392E25DA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611F-39A8-A1C9-4BB6-AF8D003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CA97-9DBD-DFE5-E8EE-2AB61DA9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B481D-B60A-A4A5-D38A-BB4B65949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1AEC0-B44A-225E-B0D6-08C20E5C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9939-D878-E9A4-8506-9F6E00D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9B80-34AE-FAF7-82C7-1E9172F6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E48D-B947-99D9-DC99-9FE64F3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82CE4-D949-3621-9033-5AC00931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E9DE-B690-4349-48A1-AEEBD0FC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6D8E-DE2C-A0E4-1212-237EE30D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6766-A20B-619D-FD9D-42DB6FFAB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7439-B93C-6D70-91AA-2F209C43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707B5-5C65-CA42-151B-413C2D143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6F07-48A6-60D3-05B2-FEED8AB0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274" y="120073"/>
            <a:ext cx="5634182" cy="62437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000" b="1" dirty="0"/>
              <a:t>Strategic Plan: Predicting Product Demand and Optimizing Inventory</a:t>
            </a:r>
          </a:p>
          <a:p>
            <a:pPr algn="l"/>
            <a:r>
              <a:rPr lang="en-US" sz="1000" b="1" dirty="0"/>
              <a:t>Objective: </a:t>
            </a:r>
          </a:p>
          <a:p>
            <a:pPr algn="l"/>
            <a:r>
              <a:rPr lang="en-US" sz="1000" dirty="0"/>
              <a:t>Develop a model to predict product demand and optimize inventory levels, minimizing stockouts and storage costs.</a:t>
            </a:r>
          </a:p>
          <a:p>
            <a:pPr algn="l"/>
            <a:r>
              <a:rPr lang="en-US" sz="1000" b="1" dirty="0"/>
              <a:t>Data Utilization: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Sales: Analyze historical sales data to identify trends, seasonality, and relationships between product categories, customer types, and sales volume.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Sensor_stock_levels: Utilize sensor data to track real-time inventory levels and estimate stock depletion rates for each product.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Sensor_storage_temperature: Monitor storage temperatures to ensure product quality and identify potential spoilage risks.</a:t>
            </a:r>
          </a:p>
          <a:p>
            <a:pPr algn="l"/>
            <a:r>
              <a:rPr lang="en-US" sz="1000" b="1" dirty="0"/>
              <a:t>Methodology: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Data Preprocessing: Clean and integrate data from all three sources, handling missing values and inconsistencies.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Exploratory Data Analysis: Identify key features influencing demand, such as historical sales trends, seasonality, and product relationships.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Feature Engineering: Create additional features like lead time, stock-to-sales ratio, and temperature-related risk factors.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Model Development: Train and compare various demand forecasting models (e.g., ARIMA, LSTM) to select the best-performing one.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Inventory Optimization: Develop an inventory management system that considers predicted demand, lead times, and storage constraints to recommend optimal stock levels.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Model Deployment and Monitoring: Integrate the model into the client's system and continuously monitor its performance, making adjustments as needed.</a:t>
            </a:r>
          </a:p>
          <a:p>
            <a:pPr algn="l"/>
            <a:r>
              <a:rPr lang="en-US" sz="1000" b="1" dirty="0"/>
              <a:t>Expected Benefits: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Improved demand forecasting 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Reduced inventory carrying costs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Minimized stockouts and lost 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Enhanced supply chain 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Data-driven decision-making for inventory management</a:t>
            </a: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134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Meiryo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Chandra Dronavalli</dc:creator>
  <cp:lastModifiedBy>Sri Chandra Dronavalli</cp:lastModifiedBy>
  <cp:revision>1</cp:revision>
  <dcterms:created xsi:type="dcterms:W3CDTF">2024-04-14T06:17:21Z</dcterms:created>
  <dcterms:modified xsi:type="dcterms:W3CDTF">2024-04-14T06:25:45Z</dcterms:modified>
</cp:coreProperties>
</file>