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99E0B-80D6-1A5F-6D9F-CC8E1CBBD7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1DE4DF-81CF-8DF0-E168-0E01EEF98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9F8F9-F380-9D95-EC8E-0DDA3EFA1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D1DA-9D8F-423B-948B-C9AEA7A56CE7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FC504-5EB6-87DA-194F-B6312FB13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9815E-6D4F-2A9F-A605-58B6BCE9D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2715-837D-43D5-9FB0-EEA1D2C8C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86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96272-112B-E1CB-2DDC-925BFAA22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0886C-4893-EE60-BA2B-EF97786C1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1C306-3FB8-BC20-B890-5DCCF878F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D1DA-9D8F-423B-948B-C9AEA7A56CE7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82D95-2BDC-6730-9F96-6324C5139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2733A-CBF4-6057-4249-33F1304C8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2715-837D-43D5-9FB0-EEA1D2C8C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4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E336FE-8994-78D4-A5B6-337351576F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620397-2CE0-A983-BE43-FF771124B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DEB00-1134-B414-4A00-8A97DDF1D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D1DA-9D8F-423B-948B-C9AEA7A56CE7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5001B-4E20-000C-1916-1A528C888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CC92E-C8A6-BC8F-6373-8A74CB40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2715-837D-43D5-9FB0-EEA1D2C8C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3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3213A-49A9-4F89-F992-953213F2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4AB1F-2A2C-4A54-3DFE-E8309EE8F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BE716-86D6-4AB8-A548-2E6FA8F78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D1DA-9D8F-423B-948B-C9AEA7A56CE7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FE073-B6FC-713E-2FDC-AF82F9A68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2214A-27C1-6554-E402-623D49FBD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2715-837D-43D5-9FB0-EEA1D2C8C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94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8C6B1-283D-0C64-4847-60743D029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0C92D-EB0C-B629-808B-CA5F02C9E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2840B-9839-9CAD-DD06-DE31BB734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D1DA-9D8F-423B-948B-C9AEA7A56CE7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F0C51-8CA7-ADAF-A685-15C0BDE93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1632C-4248-9765-73B1-AD15E253E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2715-837D-43D5-9FB0-EEA1D2C8C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51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EA6F8-5B43-9C60-1484-B4161E709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AB791-A9E3-FBF5-DFE1-BDA04491DA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450B1-7E9E-872B-0058-C4A1C9AF3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AA533-024D-329F-C225-291684B03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D1DA-9D8F-423B-948B-C9AEA7A56CE7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979B0-85C2-5C86-2890-1A8B2E2EB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1878-6413-0872-9194-60B858BD3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2715-837D-43D5-9FB0-EEA1D2C8C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5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BEECA-8DF0-7FB1-E169-771079250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C1BCE-38B4-9A98-368A-6DC09B55C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BC2A4-3A46-956E-FD77-62A6881C8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C388D8-9792-B97F-7B5C-14F5D06545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52EE9B-5DE8-5A46-4D6A-082BFD274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3C61EA-353C-2DD0-829B-956872F47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D1DA-9D8F-423B-948B-C9AEA7A56CE7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51E8D-FE67-C6B8-3EC9-1DE40F65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1CF9F3-DA70-BC17-06EF-361321AA3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2715-837D-43D5-9FB0-EEA1D2C8C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16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E24CF-8D11-E9D2-3B08-6F9744DD9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0FAF55-63D2-F2BF-A0DF-44C74B22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D1DA-9D8F-423B-948B-C9AEA7A56CE7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766775-4437-D085-F4B5-C0CFF5411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2175E4-C922-1FAF-C873-7A4194450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2715-837D-43D5-9FB0-EEA1D2C8C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10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A88EDD-AD8E-E6FD-5156-6DB7BE3BE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D1DA-9D8F-423B-948B-C9AEA7A56CE7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0211CE-3A1E-D867-137D-B7790D3B8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A3275-BCC0-0C1A-162F-2932EB7F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2715-837D-43D5-9FB0-EEA1D2C8C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7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FD7F0-09FA-7518-5FA9-86A2DA9B0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C9648-82D4-9824-9C5E-652E42408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11361-96BA-E730-50FA-92FD82D61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F29D7-9DD5-C8A7-E400-49B7789F5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D1DA-9D8F-423B-948B-C9AEA7A56CE7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986F5-C92E-7D07-9B23-392E25DA5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E611F-39A8-A1C9-4BB6-AF8D0033A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2715-837D-43D5-9FB0-EEA1D2C8C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2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DCA97-9DBD-DFE5-E8EE-2AB61DA99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BB481D-B60A-A4A5-D38A-BB4B65949B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B1AEC0-B44A-225E-B0D6-08C20E5CE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B9939-D878-E9A4-8506-9F6E00DF3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D1DA-9D8F-423B-948B-C9AEA7A56CE7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29B80-34AE-FAF7-82C7-1E9172F6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3E48D-B947-99D9-DC99-9FE64F363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2715-837D-43D5-9FB0-EEA1D2C8C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79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82CE4-D949-3621-9033-5AC009319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1E9DE-B690-4349-48A1-AEEBD0FC1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6D8E-DE2C-A0E4-1212-237EE30DC8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2DD1DA-9D8F-423B-948B-C9AEA7A56CE7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A6766-A20B-619D-FD9D-42DB6FFAB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97439-B93C-6D70-91AA-2F209C435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172715-837D-43D5-9FB0-EEA1D2C8C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12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36F07-48A6-60D3-05B2-FEED8AB0F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3088" y="687252"/>
            <a:ext cx="7754111" cy="4515683"/>
          </a:xfrm>
        </p:spPr>
        <p:txBody>
          <a:bodyPr>
            <a:noAutofit/>
          </a:bodyPr>
          <a:lstStyle/>
          <a:p>
            <a:r>
              <a:rPr lang="en-US" sz="1000" b="1" dirty="0"/>
              <a:t>Methodology: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US" sz="1000" dirty="0"/>
              <a:t>Data Preprocessing: Clean and integrate data from all three sources, handling missing values and inconsistencies.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US" sz="1000" dirty="0"/>
              <a:t>Exploratory Data Analysis: Identify key features influencing demand, such as historical sales trends, seasonality, and product relationships.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US" sz="1000" dirty="0"/>
              <a:t>Feature Engineering: Create additional features like lead time, stock-to-sales ratio, and temperature-related risk factors.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US" sz="1000" dirty="0"/>
              <a:t>Model Development: Train and compare various demand forecasting models (e.g., ARIMA, LSTM) to select the best-performing one.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US" sz="1000" dirty="0"/>
              <a:t>Inventory Optimization: Develop an inventory management system that considers predicted demand, lead times, and storage constraints to recommend optimal stock levels.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US" sz="1000" dirty="0"/>
              <a:t>Model Deployment and Monitoring: Integrate the model into the client's system and continuously monitor its performance, making adjustments as needed.</a:t>
            </a:r>
          </a:p>
          <a:p>
            <a:r>
              <a:rPr lang="en-US" sz="1000" b="1" dirty="0"/>
              <a:t>Observations: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dirty="0"/>
              <a:t>The product categories were not that important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dirty="0"/>
              <a:t>The unit price and temperature were important in predicting stock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dirty="0"/>
              <a:t>The hour of day was also important for predicting stock</a:t>
            </a:r>
          </a:p>
          <a:p>
            <a:r>
              <a:rPr lang="en-US" sz="1000" b="1" dirty="0"/>
              <a:t>Expected Benefits: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000" dirty="0"/>
              <a:t>Improved demand forecasting accuracy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000" dirty="0"/>
              <a:t>Reduced inventory carrying costs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000" dirty="0"/>
              <a:t>Minimized stockouts and lost sales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000" dirty="0"/>
              <a:t>Enhanced supply chain efficiency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000" dirty="0"/>
              <a:t>Data-driven decision-making for inventory management</a:t>
            </a:r>
          </a:p>
          <a:p>
            <a:endParaRPr lang="en-US" sz="100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C707B5-5C65-CA42-151B-413C2D143C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98" r="10004" b="2"/>
          <a:stretch/>
        </p:blipFill>
        <p:spPr>
          <a:xfrm>
            <a:off x="500460" y="1139316"/>
            <a:ext cx="3717212" cy="3557017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317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187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 Chandra Dronavalli</dc:creator>
  <cp:lastModifiedBy>Sri Chandra Dronavalli</cp:lastModifiedBy>
  <cp:revision>2</cp:revision>
  <dcterms:created xsi:type="dcterms:W3CDTF">2024-04-14T06:17:21Z</dcterms:created>
  <dcterms:modified xsi:type="dcterms:W3CDTF">2024-04-14T16:14:11Z</dcterms:modified>
</cp:coreProperties>
</file>