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BE44C-306A-062D-6115-7A404C98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6C3AD0-74BE-421E-B88E-2F04F7D50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21ED79-3937-6EC2-FBA1-FCA71AC6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241EA1-1D1B-AD79-9BED-20D6F576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D51488-72DB-EA3C-9972-48F9AD3D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4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D659D-9B56-8B2A-A89B-A720B0D6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AE9F-26E0-A89D-E51D-9DBD88B3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61A05D-48C0-D2DA-E925-39FDC9DF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BC07C7-A794-2E70-070A-DBAFD674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2762A-4748-0169-CB11-BF3EC2B8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40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8E4249-5C87-C887-713A-2B31B571E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71290B-CC02-AE77-B516-7C76C3C09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0B28D3-71A5-D22D-C210-F0048929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BE56D-0C66-A68C-2EA9-78665C91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C6D35-A41E-3674-15E9-D77E75DF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177CE-3056-0494-F25F-4AD8304D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D5D7B-0769-41B4-0733-0497E612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D6E4D1-5D25-F47A-E8B5-9F1F304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916235-B328-62F4-CCDD-29F71D60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0A0BEE-0964-445A-8CD4-66125F7F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7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A70A7-334F-7984-3736-0AD3EE88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0ECAD0-FAD9-C9AC-DBF5-8DDBB248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A31B40-4E2A-6DC2-1DCA-6DA7BC48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6628D-6859-D1AE-0D77-6CB1E999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F6254A-2317-D7BF-2BD9-3D89C3E1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4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636A2-36CF-AD28-C984-49BB6369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A004-0D71-7C0F-AE36-FFAA91D3D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9E3E3E-F4B9-6812-AC50-DBCF908A9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4BC50-A86E-6DF0-923C-7E58E9AD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AEB321-8B3C-E95E-E0B9-64B6EB4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C4E366-9B57-7399-72AD-9F37EF09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14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2F6E0-9FF9-2236-BF2E-F06865AD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5DB059-4028-C30C-8D09-F02C395F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A4970-2848-8FF6-7710-F931E0ABF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07F789-AF5E-6830-5FF7-E6C0E54AD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888C56-C142-00E4-E13D-4F53E4756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FCEC65-AF3B-0DFC-C605-D4A94367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1B5AC9-0C37-77EF-3E7E-147FCDD4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D87FB0-EC90-C371-D87A-7416E74A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7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82C06-6511-BB72-6C19-0CE2E1E8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BD8EA8-812D-5FFC-F63B-5C721304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5DFDBA-4E8E-7DA2-C9FD-0BB22503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FD2FDE-BC67-F0F9-1846-B3F1CE47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A4DD16-5D9B-0FED-1226-0B348D98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09E3F5-CABA-F684-D978-E8393534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B155D2-B30A-358A-4703-C9C24136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50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13360-3367-2188-87B8-746257F3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3AA96-2654-493F-A7E7-A924EF6C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546F0E-AEEA-F591-A661-78F444E9B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FE61D-B96B-2D60-0D08-52E237D9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EA4196-3D4E-2D44-5EE9-FB582A54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883681-BDFB-AF2A-F9B4-620F9099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1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CA10C-D4ED-BE04-259E-D3B1042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A3805-C5FB-451D-6D96-24C8AE0A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27FEB5-468A-0969-FE11-6A651B85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062AC6-0589-5148-CB11-3C63E8B5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C92E21-A9FC-9D98-E9B4-67EFFEA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D6B195-06E9-F0A8-730B-F18F7FC4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9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C8E70-8F30-8870-4618-B35B21EF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69FC65-C329-A820-D2A7-657808E7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99809-A31C-374D-8CD7-798B75809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91FA-A1E4-4AD7-9A35-0297DE76308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1BDE73-093F-17FC-6B4A-6FFCB9A93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97738-E1CE-194B-24DD-9F9C38CB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83F1-9778-47B5-8D1C-3C549B5C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3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A6FD7-BC51-7A89-BF21-E22271A8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7237"/>
            <a:ext cx="9144000" cy="181292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Внимание, его виды и условия развития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F61894-40B8-04FF-B01A-9C68E2180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350" y="5811838"/>
            <a:ext cx="6096000" cy="46513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ИУ7-72Б, Трунов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8474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C1F310-655C-60C7-32E1-1A48074B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реферата: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рассмотреть проблему внимания человека, его виды и возможности его развития.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реферата: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факторы, определяющие внимания;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виды внимания;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способы определения и улучшения показателей внимания.</a:t>
            </a:r>
          </a:p>
        </p:txBody>
      </p:sp>
    </p:spTree>
    <p:extLst>
      <p:ext uri="{BB962C8B-B14F-4D97-AF65-F5344CB8AC3E}">
        <p14:creationId xmlns:p14="http://schemas.microsoft.com/office/powerpoint/2010/main" val="2840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EED1-31D7-0AC2-C51F-6165B2FF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 определяющие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1A540-B07B-30D8-35DC-FA821106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300"/>
            <a:ext cx="8086725" cy="25654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внимания человека определяют интенсивность и новизна раздражителя, а также психологическая структура, степень автоматизации и успешность деятельности.</a:t>
            </a:r>
          </a:p>
        </p:txBody>
      </p:sp>
      <p:pic>
        <p:nvPicPr>
          <p:cNvPr id="1028" name="Picture 4" descr="Get Noticed: Visual Strategies for Standout Packaging">
            <a:extLst>
              <a:ext uri="{FF2B5EF4-FFF2-40B4-BE49-F238E27FC236}">
                <a16:creationId xmlns:a16="http://schemas.microsoft.com/office/drawing/2014/main" id="{FB9C3A32-8816-72DC-5C80-EE6C25D4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49" y="3543299"/>
            <a:ext cx="4820962" cy="282892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E99EA-6ECA-5E86-7C25-5F2AC2AC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внимания</a:t>
            </a:r>
          </a:p>
        </p:txBody>
      </p:sp>
      <p:pic>
        <p:nvPicPr>
          <p:cNvPr id="2050" name="Picture 2" descr="Best 500+ Reading Pictures | Download Free Images on Unsplash">
            <a:extLst>
              <a:ext uri="{FF2B5EF4-FFF2-40B4-BE49-F238E27FC236}">
                <a16:creationId xmlns:a16="http://schemas.microsoft.com/office/drawing/2014/main" id="{47CFCDE8-94C0-306C-9C6A-6DC9F834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7" y="2052633"/>
            <a:ext cx="4314825" cy="32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65DA0-41C4-4075-A869-537778BD9926}"/>
              </a:ext>
            </a:extLst>
          </p:cNvPr>
          <p:cNvSpPr txBox="1"/>
          <p:nvPr/>
        </p:nvSpPr>
        <p:spPr>
          <a:xfrm>
            <a:off x="6936694" y="5383998"/>
            <a:ext cx="3928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Произвольное внимание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ABC983-481E-AF7F-D9E4-FD1131CE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7" y="2052634"/>
            <a:ext cx="4767882" cy="32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C43B2-D98A-126E-0F4F-5BF19DAD629A}"/>
              </a:ext>
            </a:extLst>
          </p:cNvPr>
          <p:cNvSpPr txBox="1"/>
          <p:nvPr/>
        </p:nvSpPr>
        <p:spPr>
          <a:xfrm>
            <a:off x="1089790" y="5383998"/>
            <a:ext cx="4855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Непроизвольное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636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4B05B-2EDF-BE66-6A7A-4E68C6D1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74650"/>
            <a:ext cx="1087755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определения и улучшения внимания</a:t>
            </a:r>
          </a:p>
        </p:txBody>
      </p:sp>
      <p:pic>
        <p:nvPicPr>
          <p:cNvPr id="3074" name="Picture 2" descr="Таблицы Шульте | Олимпиадный Центр МатРИЦА">
            <a:extLst>
              <a:ext uri="{FF2B5EF4-FFF2-40B4-BE49-F238E27FC236}">
                <a16:creationId xmlns:a16="http://schemas.microsoft.com/office/drawing/2014/main" id="{EF8E5E37-8833-4E92-4050-90679E93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3" y="2277787"/>
            <a:ext cx="29111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Многофункциональная дидактическая игра «Помоги навести порядок» - &quot;Игры и  Игрушки. Эксперт&quot; №1-2019">
            <a:extLst>
              <a:ext uri="{FF2B5EF4-FFF2-40B4-BE49-F238E27FC236}">
                <a16:creationId xmlns:a16="http://schemas.microsoft.com/office/drawing/2014/main" id="{387B7A9F-4F06-D030-3553-04971524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0" y="2277787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Буквенная корректурная проба">
            <a:extLst>
              <a:ext uri="{FF2B5EF4-FFF2-40B4-BE49-F238E27FC236}">
                <a16:creationId xmlns:a16="http://schemas.microsoft.com/office/drawing/2014/main" id="{B44C41A9-3E4E-5B18-A612-8D9A4EEC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935" y="2277787"/>
            <a:ext cx="291898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0644E-F44A-A934-9015-1F5728CA5B2A}"/>
              </a:ext>
            </a:extLst>
          </p:cNvPr>
          <p:cNvSpPr txBox="1"/>
          <p:nvPr/>
        </p:nvSpPr>
        <p:spPr>
          <a:xfrm>
            <a:off x="459867" y="5212141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Шульте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9DEA9-0918-11C8-D60F-6E3A1BDE2810}"/>
              </a:ext>
            </a:extLst>
          </p:cNvPr>
          <p:cNvSpPr txBox="1"/>
          <p:nvPr/>
        </p:nvSpPr>
        <p:spPr>
          <a:xfrm>
            <a:off x="8607935" y="5212141"/>
            <a:ext cx="291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Бурдона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B9B5D-7685-4A52-9903-5FB96B6F6B2B}"/>
              </a:ext>
            </a:extLst>
          </p:cNvPr>
          <p:cNvSpPr txBox="1"/>
          <p:nvPr/>
        </p:nvSpPr>
        <p:spPr>
          <a:xfrm>
            <a:off x="4443412" y="5212141"/>
            <a:ext cx="3305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Дидактическая игра</a:t>
            </a:r>
          </a:p>
        </p:txBody>
      </p:sp>
    </p:spTree>
    <p:extLst>
      <p:ext uri="{BB962C8B-B14F-4D97-AF65-F5344CB8AC3E}">
        <p14:creationId xmlns:p14="http://schemas.microsoft.com/office/powerpoint/2010/main" val="315075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62879-CEB8-6826-FEC3-24908593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5CE07-5C00-F99E-51F6-9696FD39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факторы, определяющие внимание – внешние раздражители и факторы, связанные с самим человеком и со структурой его деятельности.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два вида внимания – непроизвольное и произвольное.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 способы определения и улучшения уровня внимания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1449012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131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Внимание, его виды и условия развития</vt:lpstr>
      <vt:lpstr>Презентация PowerPoint</vt:lpstr>
      <vt:lpstr>Факторы, определяющие внимание</vt:lpstr>
      <vt:lpstr>Виды внимания</vt:lpstr>
      <vt:lpstr>Способы определения и улучшения внимания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Внимание, его виды и условия развития</dc:title>
  <dc:creator>Андрей Трунов</dc:creator>
  <cp:lastModifiedBy>Андрей Трунов</cp:lastModifiedBy>
  <cp:revision>6</cp:revision>
  <dcterms:created xsi:type="dcterms:W3CDTF">2023-01-30T18:33:23Z</dcterms:created>
  <dcterms:modified xsi:type="dcterms:W3CDTF">2023-01-30T21:37:50Z</dcterms:modified>
</cp:coreProperties>
</file>