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5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9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8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1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966454-0032-48B9-B49F-B2544550478B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0AE293-5871-4E9C-B916-36C68711A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37488"/>
            <a:ext cx="9265920" cy="2618232"/>
          </a:xfrm>
        </p:spPr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사용자정의함수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75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" y="45720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사용자정의함수 형태</a:t>
            </a:r>
            <a:endParaRPr lang="en-US" altLang="ko-KR" sz="3600" dirty="0" smtClean="0"/>
          </a:p>
          <a:p>
            <a:endParaRPr lang="en-US" altLang="ko-KR" dirty="0"/>
          </a:p>
          <a:p>
            <a:r>
              <a:rPr lang="en-US" altLang="ko-KR" sz="3600" dirty="0" smtClean="0">
                <a:solidFill>
                  <a:schemeClr val="accent1"/>
                </a:solidFill>
              </a:rPr>
              <a:t>Function [output variables] = name (input variables)</a:t>
            </a:r>
          </a:p>
          <a:p>
            <a:endParaRPr lang="en-US" altLang="ko-KR" sz="2400" dirty="0" smtClean="0">
              <a:solidFill>
                <a:schemeClr val="accent1"/>
              </a:solidFill>
            </a:endParaRPr>
          </a:p>
          <a:p>
            <a:endParaRPr lang="en-US" altLang="ko-KR" sz="2400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/>
              <a:t>사용자정의함수는 반드시 스크립트 파일</a:t>
            </a:r>
            <a:r>
              <a:rPr lang="en-US" altLang="ko-KR" sz="2400" dirty="0" smtClean="0"/>
              <a:t>(.m)</a:t>
            </a:r>
            <a:r>
              <a:rPr lang="ko-KR" altLang="en-US" sz="2400" dirty="0" smtClean="0"/>
              <a:t>으로 작성해야 합니다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구문은 반드시 </a:t>
            </a:r>
            <a:r>
              <a:rPr lang="en-US" altLang="ko-KR" sz="2400" dirty="0" smtClean="0"/>
              <a:t>‘function’</a:t>
            </a:r>
            <a:r>
              <a:rPr lang="ko-KR" altLang="en-US" sz="2400" dirty="0" smtClean="0"/>
              <a:t>으로 시작하고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모든 철자는 소문자로 작성합니다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‘output variables’</a:t>
            </a:r>
            <a:r>
              <a:rPr lang="ko-KR" altLang="en-US" sz="2400" dirty="0" smtClean="0"/>
              <a:t>에는 현재 작성하는 수식에서 저장된 </a:t>
            </a:r>
            <a:r>
              <a:rPr lang="ko-KR" altLang="en-US" sz="2400" dirty="0" err="1" smtClean="0"/>
              <a:t>출력변수와</a:t>
            </a:r>
            <a:r>
              <a:rPr lang="ko-KR" altLang="en-US" sz="2400" dirty="0" smtClean="0"/>
              <a:t> 동일한 변수 이름을 사용합니다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출력변수가</a:t>
            </a:r>
            <a:r>
              <a:rPr lang="ko-KR" altLang="en-US" sz="2400" dirty="0" smtClean="0"/>
              <a:t> 여러 개인 경우에는 반드시 중괄호를 사용합니다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‘name’</a:t>
            </a:r>
            <a:r>
              <a:rPr lang="ko-KR" altLang="en-US" sz="2400" dirty="0" smtClean="0"/>
              <a:t>에는 스크립트 파일명</a:t>
            </a:r>
            <a:r>
              <a:rPr lang="en-US" altLang="ko-KR" sz="2400" dirty="0" smtClean="0"/>
              <a:t>(.m)</a:t>
            </a:r>
            <a:r>
              <a:rPr lang="ko-KR" altLang="en-US" sz="2400" dirty="0" smtClean="0"/>
              <a:t>을 사용합니다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‘input variables’</a:t>
            </a:r>
            <a:r>
              <a:rPr lang="ko-KR" altLang="en-US" sz="2400" dirty="0" smtClean="0"/>
              <a:t>에는 </a:t>
            </a:r>
            <a:r>
              <a:rPr lang="ko-KR" altLang="en-US" sz="2400" dirty="0" err="1" smtClean="0"/>
              <a:t>입력변수의</a:t>
            </a:r>
            <a:r>
              <a:rPr lang="ko-KR" altLang="en-US" sz="2400" dirty="0" smtClean="0"/>
              <a:t> 이름을 넣습니다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반드시 소괄호 안에 써야 합니다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사용자정희함수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name.m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을 저장합니다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이제 명령창에서도 함수를 호출할 수 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스크립트에서도 이 함수를 호출할 수 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28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" y="302895"/>
            <a:ext cx="6236971" cy="2959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1905" y="302895"/>
            <a:ext cx="6096000" cy="224676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위 </a:t>
            </a:r>
            <a:r>
              <a:rPr lang="en-US" altLang="ko-KR" sz="2000" dirty="0" err="1" smtClean="0"/>
              <a:t>plotsound.m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plotsound_2.m </a:t>
            </a:r>
            <a:r>
              <a:rPr lang="ko-KR" altLang="en-US" sz="2000" dirty="0" smtClean="0"/>
              <a:t>파일이 사용자정의함수를 작성한 스크립트 파일입니다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plotsound_2</a:t>
            </a:r>
            <a:r>
              <a:rPr lang="ko-KR" altLang="en-US" sz="2000" dirty="0" smtClean="0"/>
              <a:t>는 만든 </a:t>
            </a:r>
            <a:r>
              <a:rPr lang="en-US" altLang="ko-KR" sz="2000" dirty="0" smtClean="0"/>
              <a:t>sound</a:t>
            </a:r>
            <a:r>
              <a:rPr lang="ko-KR" altLang="en-US" sz="2000" dirty="0" smtClean="0"/>
              <a:t>을 받아 </a:t>
            </a:r>
            <a:r>
              <a:rPr lang="en-US" altLang="ko-KR" sz="2000" dirty="0" smtClean="0"/>
              <a:t>plot</a:t>
            </a:r>
            <a:r>
              <a:rPr lang="ko-KR" altLang="en-US" sz="2000" dirty="0" smtClean="0"/>
              <a:t>하는 함수이고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err="1"/>
              <a:t>p</a:t>
            </a:r>
            <a:r>
              <a:rPr lang="en-US" altLang="ko-KR" sz="2000" dirty="0" err="1" smtClean="0"/>
              <a:t>lotsound</a:t>
            </a:r>
            <a:r>
              <a:rPr lang="ko-KR" altLang="en-US" sz="2000" dirty="0" smtClean="0"/>
              <a:t>는 주파수를 입력 받아 이에 해당하는 </a:t>
            </a:r>
            <a:r>
              <a:rPr lang="en-US" altLang="ko-KR" sz="2000" dirty="0" smtClean="0"/>
              <a:t>sound</a:t>
            </a:r>
            <a:r>
              <a:rPr lang="ko-KR" altLang="en-US" sz="2000" dirty="0" smtClean="0"/>
              <a:t>를 만들어 </a:t>
            </a:r>
            <a:r>
              <a:rPr lang="en-US" altLang="ko-KR" sz="2000" dirty="0" smtClean="0"/>
              <a:t>plot</a:t>
            </a:r>
            <a:r>
              <a:rPr lang="ko-KR" altLang="en-US" sz="2000" dirty="0" smtClean="0"/>
              <a:t>하는 함수입니다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3398519"/>
            <a:ext cx="4867779" cy="2866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05" y="3398519"/>
            <a:ext cx="4751295" cy="31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182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수업시간에 작성한 스크립트 파일에서 사용자정의함수를 호출하여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21732"/>
            <a:ext cx="6565583" cy="40563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305" y="2499369"/>
            <a:ext cx="6871335" cy="41574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2480" y="3718560"/>
            <a:ext cx="1661160" cy="3352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6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1182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명령창에도</a:t>
            </a:r>
            <a:r>
              <a:rPr lang="ko-KR" altLang="en-US" dirty="0" smtClean="0"/>
              <a:t> 사용자정의함수를 호출하여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22" y="521732"/>
            <a:ext cx="10651795" cy="62295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93720" y="2255520"/>
            <a:ext cx="1402080" cy="2895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94648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22</TotalTime>
  <Words>168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HY중고딕</vt:lpstr>
      <vt:lpstr>Corbel</vt:lpstr>
      <vt:lpstr>Wingdings 2</vt:lpstr>
      <vt:lpstr>틀</vt:lpstr>
      <vt:lpstr>Matlab 사용자정의함수 작성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사용자정의함수 작성</dc:title>
  <dc:creator>Windows 사용자</dc:creator>
  <cp:lastModifiedBy>ririro93@gmail.com</cp:lastModifiedBy>
  <cp:revision>6</cp:revision>
  <dcterms:created xsi:type="dcterms:W3CDTF">2017-10-12T04:23:19Z</dcterms:created>
  <dcterms:modified xsi:type="dcterms:W3CDTF">2017-10-19T00:59:25Z</dcterms:modified>
</cp:coreProperties>
</file>