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1ACD-CB1C-4298-975E-4D7F4F3A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42928-932F-41AA-8109-2B652F4C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F7F1-301B-4C5B-9262-6B4DBD48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3750-B6E4-42E8-86AB-869FE8C6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B11B-1564-4DDA-B0D2-27BA2FB2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0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B694-5C2E-40C7-8503-E10FD1C9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FF205-5BCD-467A-9825-E024EE1A4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BCE7-8239-4C83-9379-B65FBF16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F5A7-7230-4680-9445-FAAD103C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73F4-0C8E-48BB-B482-360AA75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89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2A542-7211-4B26-8DF2-7C3BC243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E0779-C6E6-4F27-B2E1-148EA4C4D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B61A-EC57-44CF-8113-1DFACE1C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722D-D7D4-4F11-869A-600BAD94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EDF4-1594-43BD-AB21-3EF7F136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E57F-B804-4325-B446-241463F3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5842-F710-4FC3-B147-E90C8B90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2796-3CB8-412F-B0A8-38CA3522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3564-A1C5-4827-80EC-370CE073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8349-803D-4A20-8DE6-2FBD699F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5311-C30F-4DC2-A2AC-C83836A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6A7E6-4B05-4342-88BA-94805E1B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F646-25C3-43CB-8C85-CDE6AAFB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90F7-92FD-499C-B83B-E3E60ACC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89E2-269D-4B3C-8E96-DDA412E7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8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A7A-C0A2-43AA-98FB-B5BA035F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40FB-82DB-4269-A5A6-0F2873FF0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4F21-5134-45F8-AEFC-DE27E7E6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9A6D-59B3-4EE2-8C58-2FE10EB1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2294-7A72-45CD-A5AF-B2388BC5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1321-4DF6-4F4F-8AC5-1592BCD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91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3E95-6D90-4001-AB58-82A40EB0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1C7F-6836-47D5-BCDD-BF73BFC3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19B6-98D4-47FD-ABCB-ED10C7BC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C0EB0-B665-4D69-8E0D-EF2DD368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8D603-76E0-456E-80B3-B932A17C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62D00-DCA8-4791-80A9-57AB7FB3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03DD2-9000-4695-96F4-D817F2B7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7AEAE-31B0-445E-98C8-11ABAD36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4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75D-D4B5-469F-9BFA-503CE60F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F1EC9-724E-4B51-B910-4D7F446D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DA5E1-55F5-4DC0-A643-12E45549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EF97-E045-48CF-9E92-7B148DCD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9E174-29ED-43E8-98CD-7F3C26A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751CB-1FA2-4AB0-B741-49CAFEF0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45F45-CF1E-4425-AB4D-39AC3CEB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B461-18DD-484E-8ABC-15FBD9F2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86B2-87DB-410C-A4A2-6F5BCE5F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BB1D9-5126-43C9-8CD8-1026097F9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A840-DAD9-4E40-A312-A3A20095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5B46-DB0D-4310-B793-DD60229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4DD6-C424-4D73-A956-55A4BDAC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6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A81-1506-4209-974B-FDB45F73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4BED2-A1B9-424E-AD4F-E0A0766F6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7739-7FC3-4CA8-9CC2-A360DBCB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EA07-C188-439C-B6DF-C072D593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9067-1DD4-4FAD-9617-45CB253A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62EA-6541-44B8-8C4E-B1BCC64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929F1-9C46-4756-9BC0-31E37814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F166-C5DB-4F25-A5DC-3FE0E7F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716D-D783-4A9F-87C6-CC5655F1B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A72C-CDD0-4D1E-924C-35BC768C26D4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2E07-B778-4CC0-8CCC-7B4932BB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AE2B-6BDB-4223-B146-70C6B3A0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B9ECD3-8F7C-4CAE-9353-4E455ADFADE6}"/>
              </a:ext>
            </a:extLst>
          </p:cNvPr>
          <p:cNvSpPr/>
          <p:nvPr/>
        </p:nvSpPr>
        <p:spPr>
          <a:xfrm>
            <a:off x="82062" y="93784"/>
            <a:ext cx="2414954" cy="1184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 streams from state/territory and Commonwealth Parliaments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3C6E6B8-A3DA-499F-AC37-8D8FB0170AAF}"/>
              </a:ext>
            </a:extLst>
          </p:cNvPr>
          <p:cNvSpPr/>
          <p:nvPr/>
        </p:nvSpPr>
        <p:spPr>
          <a:xfrm>
            <a:off x="2543909" y="380999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0823F-40E5-4923-809C-CC5C72EE50AB}"/>
              </a:ext>
            </a:extLst>
          </p:cNvPr>
          <p:cNvSpPr/>
          <p:nvPr/>
        </p:nvSpPr>
        <p:spPr>
          <a:xfrm>
            <a:off x="3358663" y="93783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automatic speech recognition (ASR) to transcribe it live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7654-4808-437C-80B2-4CE32D534FC4}"/>
              </a:ext>
            </a:extLst>
          </p:cNvPr>
          <p:cNvSpPr/>
          <p:nvPr/>
        </p:nvSpPr>
        <p:spPr>
          <a:xfrm>
            <a:off x="82062" y="2215660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who speakers are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18359A-6076-4EC4-9773-F758D3E4769C}"/>
              </a:ext>
            </a:extLst>
          </p:cNvPr>
          <p:cNvSpPr/>
          <p:nvPr/>
        </p:nvSpPr>
        <p:spPr>
          <a:xfrm rot="5400000">
            <a:off x="905608" y="1471245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88127-5A27-4C06-A890-E32ED896CF9E}"/>
              </a:ext>
            </a:extLst>
          </p:cNvPr>
          <p:cNvSpPr/>
          <p:nvPr/>
        </p:nvSpPr>
        <p:spPr>
          <a:xfrm>
            <a:off x="3358663" y="2215659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hierarchy of topics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36CC8CD-6409-4652-98F3-0841725A5745}"/>
              </a:ext>
            </a:extLst>
          </p:cNvPr>
          <p:cNvSpPr/>
          <p:nvPr/>
        </p:nvSpPr>
        <p:spPr>
          <a:xfrm rot="5400000">
            <a:off x="4111870" y="1471245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0EE2C-4A9B-4312-9AD9-0733AD3B2148}"/>
              </a:ext>
            </a:extLst>
          </p:cNvPr>
          <p:cNvSpPr/>
          <p:nvPr/>
        </p:nvSpPr>
        <p:spPr>
          <a:xfrm>
            <a:off x="9659818" y="2159974"/>
            <a:ext cx="2414954" cy="1184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citizens (users) what are things they care about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CED1AA-39D3-410D-AAA2-2C8DF2AFECB8}"/>
              </a:ext>
            </a:extLst>
          </p:cNvPr>
          <p:cNvSpPr/>
          <p:nvPr/>
        </p:nvSpPr>
        <p:spPr>
          <a:xfrm rot="10800000">
            <a:off x="8845064" y="2505804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295BC-2960-427C-8631-0651AD57200F}"/>
              </a:ext>
            </a:extLst>
          </p:cNvPr>
          <p:cNvSpPr/>
          <p:nvPr/>
        </p:nvSpPr>
        <p:spPr>
          <a:xfrm>
            <a:off x="6383217" y="2189282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hierarchy of topics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767643-4F1D-42B0-821B-A33D363825BF}"/>
              </a:ext>
            </a:extLst>
          </p:cNvPr>
          <p:cNvSpPr/>
          <p:nvPr/>
        </p:nvSpPr>
        <p:spPr>
          <a:xfrm rot="5400000">
            <a:off x="10544909" y="3651735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1CD0-F643-4BBD-A5FC-25734E7696D2}"/>
              </a:ext>
            </a:extLst>
          </p:cNvPr>
          <p:cNvSpPr/>
          <p:nvPr/>
        </p:nvSpPr>
        <p:spPr>
          <a:xfrm>
            <a:off x="9659818" y="4510445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User State and Electorate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16296A0E-2509-460B-A1E0-8FFAC90A328A}"/>
              </a:ext>
            </a:extLst>
          </p:cNvPr>
          <p:cNvSpPr/>
          <p:nvPr/>
        </p:nvSpPr>
        <p:spPr>
          <a:xfrm>
            <a:off x="5794132" y="2674329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B6AFC-E1DA-47C7-B3CE-85EDF45B0468}"/>
              </a:ext>
            </a:extLst>
          </p:cNvPr>
          <p:cNvSpPr/>
          <p:nvPr/>
        </p:nvSpPr>
        <p:spPr>
          <a:xfrm>
            <a:off x="4870939" y="3575533"/>
            <a:ext cx="2414954" cy="63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Hierarchy of topics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5E181E-CD0D-4FFF-9358-03F724946454}"/>
              </a:ext>
            </a:extLst>
          </p:cNvPr>
          <p:cNvSpPr/>
          <p:nvPr/>
        </p:nvSpPr>
        <p:spPr>
          <a:xfrm rot="5400000">
            <a:off x="5685694" y="4419596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E82AB-FCDB-4674-8483-8C5C6963F7A9}"/>
              </a:ext>
            </a:extLst>
          </p:cNvPr>
          <p:cNvSpPr/>
          <p:nvPr/>
        </p:nvSpPr>
        <p:spPr>
          <a:xfrm>
            <a:off x="3346941" y="5185990"/>
            <a:ext cx="4185138" cy="134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topical insights/time-resolved topic heat maps demonstrating level of attention to user topics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B1A84-06B7-4C1D-B057-86B02EBEFC09}"/>
              </a:ext>
            </a:extLst>
          </p:cNvPr>
          <p:cNvSpPr/>
          <p:nvPr/>
        </p:nvSpPr>
        <p:spPr>
          <a:xfrm>
            <a:off x="6954716" y="4463547"/>
            <a:ext cx="2414954" cy="63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location-based insights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1981A225-C293-4EB7-A727-8EF7127B196E}"/>
              </a:ext>
            </a:extLst>
          </p:cNvPr>
          <p:cNvSpPr/>
          <p:nvPr/>
        </p:nvSpPr>
        <p:spPr>
          <a:xfrm>
            <a:off x="9270025" y="4695088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0FC0475C-EAFE-49D1-AF23-A7A18C672457}"/>
              </a:ext>
            </a:extLst>
          </p:cNvPr>
          <p:cNvSpPr/>
          <p:nvPr/>
        </p:nvSpPr>
        <p:spPr>
          <a:xfrm rot="5400000">
            <a:off x="6886579" y="4955182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E231B4D-B8B1-45DA-8841-AAC4C3A05FBF}"/>
              </a:ext>
            </a:extLst>
          </p:cNvPr>
          <p:cNvSpPr/>
          <p:nvPr/>
        </p:nvSpPr>
        <p:spPr>
          <a:xfrm rot="5400000">
            <a:off x="8221176" y="5307595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B13DBC-105A-454C-9659-41A82A348C8F}"/>
              </a:ext>
            </a:extLst>
          </p:cNvPr>
          <p:cNvSpPr/>
          <p:nvPr/>
        </p:nvSpPr>
        <p:spPr>
          <a:xfrm>
            <a:off x="7785591" y="5870304"/>
            <a:ext cx="2968868" cy="63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Enrich insights with location-based ABS data!</a:t>
            </a:r>
          </a:p>
        </p:txBody>
      </p:sp>
    </p:spTree>
    <p:extLst>
      <p:ext uri="{BB962C8B-B14F-4D97-AF65-F5344CB8AC3E}">
        <p14:creationId xmlns:p14="http://schemas.microsoft.com/office/powerpoint/2010/main" val="220891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Dronov</dc:creator>
  <cp:lastModifiedBy>Roman Dronov</cp:lastModifiedBy>
  <cp:revision>1</cp:revision>
  <dcterms:created xsi:type="dcterms:W3CDTF">2021-08-20T13:42:09Z</dcterms:created>
  <dcterms:modified xsi:type="dcterms:W3CDTF">2021-08-20T13:43:20Z</dcterms:modified>
</cp:coreProperties>
</file>