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433B-0EC0-45DE-A187-3BC9D1B9B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A02F0-1FDE-4DD0-A150-049CC98F1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963A-DC30-4411-8614-14FBA7D5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3615-F485-433B-B810-406BF2DA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8431-C115-432A-BAF2-7998230C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06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0FBF-2263-4775-A531-F729BE24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B793E-0C94-4DBC-879D-4D134F9D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B204-2117-49A4-8944-1C28C0E2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36AA-C06C-4D36-8498-18448A99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E8E4-260D-495C-B125-DCA3763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59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C2EBB-2A00-43F5-A48C-7F56167FC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DED5C-3B58-4F5C-8EF2-E7BDA52F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29E2-BCF2-4BC8-9DCA-0E6EBC88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37A7-7FF9-4E1F-825C-2CA4FD0C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7A87-4AB1-49E5-AAF2-394D8E34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08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8E91-561A-4BD4-A790-CD0753B8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DD90-7194-48DD-99CB-533B6A28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24CA-F6DE-454E-A9F4-2F636822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4067-87FE-45C7-90C2-F66CA2BC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5005-3902-4733-A69F-D6752213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97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1813-4886-4166-B471-08305EFD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116E-3C75-4BBC-9315-98726C48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B704-95BD-4757-AA17-D20E3DE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FABB-B32B-47F2-A74C-7E801004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FC71-E1FA-4F35-BAA1-F70DB099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98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853B-590A-473F-85D1-704757D2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B466-9FE1-42AC-8169-BE198084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CC066-98E8-48A6-89AB-5D4A29848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C3637-C973-46B1-B46F-E869C7DF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B8AE7-9156-4F08-BE38-B64F60E6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2C840-507C-45AB-B191-524618E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6A48-7C63-4350-BCBD-B7914988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7E7B-6FC5-40DF-A6AC-EDB064AC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61687-7ABA-47DA-BDC3-838B9BF16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067D5-87D7-4245-9C44-55E1A359B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3C9D1-AD8E-4BFC-9F54-449E7B7AF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E5F5F-FF03-4230-9A8B-14BE7D37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2AA83-23DD-48CD-A23B-BA0AF3D4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462B3-A69B-4DA5-9133-F6A5596B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59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F3DE-8B1A-4881-A51E-64988BDC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BB125-6B7C-4997-833F-8E76C323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78C27-1B42-494B-BB35-6347C966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A6C4B-60F7-4F5E-8B45-7F770E4B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63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D06E3-E861-4DC4-82D1-8C9654B3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B184D-3758-4365-A9B8-CF9078E0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B080-E49A-402C-B5C4-2618F0AB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38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B951-C97F-4BE3-9306-3D53883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E061-A724-4372-B719-80D87501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10B1B-D8A9-47FD-824E-D8B50C3D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5736-F94D-438A-B3DB-D5C1ED5C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8A1A8-85F0-484F-886B-5B8D3D76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8211-8B1C-4C27-8530-C8D0B358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55CC-D0BD-424A-9471-63188673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3974A-63ED-4614-9693-8B9E40240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84009-0D92-4A60-B6C8-A05E28909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B7CD0-5EF3-4C01-95D4-1EA0D382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50FAB-776B-4763-8D14-8E67B022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42BD8-8B66-44D4-839A-33D98E25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6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385E9-9159-47A4-860B-67AAF43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E8603-3D39-4C3F-BE84-D22A6C9DB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147-CD82-4C39-98EF-8A9620250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A761-CACB-4B0E-A3B3-C620B3C8FEAE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95C3-EE28-4EAA-AB04-0CB8704F2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89A9-C70F-44A7-B8EE-B6264707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0625-F3DC-440F-ACAE-9468179BF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49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D98E54-116D-4B49-BCFC-A5898BBDE9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B707C-941E-4AC3-BC93-B3A752EF3909}"/>
              </a:ext>
            </a:extLst>
          </p:cNvPr>
          <p:cNvSpPr/>
          <p:nvPr/>
        </p:nvSpPr>
        <p:spPr>
          <a:xfrm>
            <a:off x="150642" y="2842846"/>
            <a:ext cx="2432539" cy="1002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Scrape ULRs of live streams of parliament broadcasts</a:t>
            </a:r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E4A009-671E-45E6-B959-12CD8FA8694A}"/>
              </a:ext>
            </a:extLst>
          </p:cNvPr>
          <p:cNvSpPr/>
          <p:nvPr/>
        </p:nvSpPr>
        <p:spPr>
          <a:xfrm>
            <a:off x="2846949" y="2819399"/>
            <a:ext cx="2432539" cy="1002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1. Capture live stream, transcode to audio,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initialise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metadata,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event time, fragment time,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endParaRPr lang="en-A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8896008-9C62-4FD5-9E07-3F0933357A06}"/>
              </a:ext>
            </a:extLst>
          </p:cNvPr>
          <p:cNvSpPr/>
          <p:nvPr/>
        </p:nvSpPr>
        <p:spPr>
          <a:xfrm>
            <a:off x="2477673" y="3212123"/>
            <a:ext cx="474784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DFBE7D-DDB0-40C4-9A23-F00DFF3E616A}"/>
              </a:ext>
            </a:extLst>
          </p:cNvPr>
          <p:cNvSpPr/>
          <p:nvPr/>
        </p:nvSpPr>
        <p:spPr>
          <a:xfrm>
            <a:off x="5543254" y="1767838"/>
            <a:ext cx="6421319" cy="1002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One-off: Module 2. fine-tuning of an open-source state-of-the-art speech recognition model on speech samples from MPs. Resulting model improved speech recognition Word Error Rate from ~10% to ~7% on the test set of our custom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APH_asr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dataset. WER on the training set &lt;0.1% (thank you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hugginface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facebook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!)</a:t>
            </a:r>
            <a:endParaRPr lang="en-A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6F5FC7-1FEF-4634-AAD6-4B680223D43D}"/>
              </a:ext>
            </a:extLst>
          </p:cNvPr>
          <p:cNvSpPr/>
          <p:nvPr/>
        </p:nvSpPr>
        <p:spPr>
          <a:xfrm>
            <a:off x="5610668" y="2842846"/>
            <a:ext cx="2432539" cy="1002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3. transcription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 service (deployed locally via flask, using fine-tuned ASR model)</a:t>
            </a:r>
            <a:endParaRPr lang="en-A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046478-B4DE-4496-B0B2-923FE95515C9}"/>
              </a:ext>
            </a:extLst>
          </p:cNvPr>
          <p:cNvSpPr/>
          <p:nvPr/>
        </p:nvSpPr>
        <p:spPr>
          <a:xfrm>
            <a:off x="5207686" y="3174022"/>
            <a:ext cx="474784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D30FDB9-E002-4FF9-B79F-72BC455ECD7F}"/>
              </a:ext>
            </a:extLst>
          </p:cNvPr>
          <p:cNvSpPr/>
          <p:nvPr/>
        </p:nvSpPr>
        <p:spPr>
          <a:xfrm rot="5400000">
            <a:off x="6697099" y="2698943"/>
            <a:ext cx="259674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07FF67-3690-41A8-A7CD-6CF215712E1E}"/>
              </a:ext>
            </a:extLst>
          </p:cNvPr>
          <p:cNvSpPr/>
          <p:nvPr/>
        </p:nvSpPr>
        <p:spPr>
          <a:xfrm>
            <a:off x="8374384" y="2842846"/>
            <a:ext cx="3399690" cy="1002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3. speaker determination from a set of voiceprint samples of MPs/ministers, using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spkrec-ecapa-voxceleb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by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speechbrain</a:t>
            </a:r>
            <a:endParaRPr lang="en-A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993DF0-C55C-4F05-8A55-5714579D5CF4}"/>
              </a:ext>
            </a:extLst>
          </p:cNvPr>
          <p:cNvSpPr/>
          <p:nvPr/>
        </p:nvSpPr>
        <p:spPr>
          <a:xfrm>
            <a:off x="8022687" y="3174022"/>
            <a:ext cx="47478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E07D32C-7D7D-4260-95C7-75988825ABBB}"/>
              </a:ext>
            </a:extLst>
          </p:cNvPr>
          <p:cNvSpPr/>
          <p:nvPr/>
        </p:nvSpPr>
        <p:spPr>
          <a:xfrm>
            <a:off x="8374383" y="4176345"/>
            <a:ext cx="3399689" cy="1408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4. ASB Surveys topic modelling: form NLP hypotheses from questions asked in ABS surveys (COVID, barriers to business) and test them against transcripts of 60-sec-long stream fragments using entailment (zero-shot classification) data pipeline of pre-trained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facebook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bart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-large-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mnli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</a:t>
            </a:r>
            <a:endParaRPr lang="en-A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4E3307-19DE-4343-B72F-EF742B4D5D13}"/>
              </a:ext>
            </a:extLst>
          </p:cNvPr>
          <p:cNvSpPr/>
          <p:nvPr/>
        </p:nvSpPr>
        <p:spPr>
          <a:xfrm rot="5400000">
            <a:off x="9742173" y="3889717"/>
            <a:ext cx="47478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541AAF-1666-45DE-858C-E9953995056E}"/>
              </a:ext>
            </a:extLst>
          </p:cNvPr>
          <p:cNvSpPr/>
          <p:nvPr/>
        </p:nvSpPr>
        <p:spPr>
          <a:xfrm>
            <a:off x="4742283" y="4172533"/>
            <a:ext cx="3399689" cy="1408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5. user topic modelling: form NLP hypotheses two-level topic hierarchy submitted by citizens (users), and test them against transcript of 60-sec-long stream fragments using entailment (zero-shot classification) data pipeline of pre-trained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facebook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bart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-large-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mnli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</a:t>
            </a:r>
            <a:endParaRPr lang="en-A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E8F3A7-F999-4185-9FA6-C0F7A3CED06B}"/>
              </a:ext>
            </a:extLst>
          </p:cNvPr>
          <p:cNvSpPr/>
          <p:nvPr/>
        </p:nvSpPr>
        <p:spPr>
          <a:xfrm rot="10800000">
            <a:off x="7982825" y="4730260"/>
            <a:ext cx="47478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842551-A095-4B3B-838E-562ED4312C97}"/>
              </a:ext>
            </a:extLst>
          </p:cNvPr>
          <p:cNvSpPr/>
          <p:nvPr/>
        </p:nvSpPr>
        <p:spPr>
          <a:xfrm>
            <a:off x="183187" y="4172533"/>
            <a:ext cx="4441277" cy="24392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6. 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Statistically process collected data and serve insights to Azure static web app front-end.</a:t>
            </a: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 process alignment of user-focus to every parliament in Australia. Serve insights on ‘wins’ and ‘gaps’ back to community, public institutions and our leaders</a:t>
            </a:r>
            <a:endParaRPr lang="en-AU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8C9D3CA-7EA7-44CE-95F6-3D07D40D5C84}"/>
              </a:ext>
            </a:extLst>
          </p:cNvPr>
          <p:cNvSpPr/>
          <p:nvPr/>
        </p:nvSpPr>
        <p:spPr>
          <a:xfrm rot="10800000">
            <a:off x="4387073" y="4726743"/>
            <a:ext cx="47478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99DDFB-48E8-4F21-9DB9-D541693796D5}"/>
              </a:ext>
            </a:extLst>
          </p:cNvPr>
          <p:cNvSpPr/>
          <p:nvPr/>
        </p:nvSpPr>
        <p:spPr>
          <a:xfrm>
            <a:off x="129540" y="260253"/>
            <a:ext cx="11961641" cy="1307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00" dirty="0">
                <a:solidFill>
                  <a:schemeClr val="tx1"/>
                </a:solidFill>
              </a:rPr>
              <a:t>Project SMRT: High-level back-end data workflow diagram</a:t>
            </a:r>
            <a:endParaRPr lang="en-AU" sz="3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4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Dronov</dc:creator>
  <cp:lastModifiedBy>Roman Dronov</cp:lastModifiedBy>
  <cp:revision>2</cp:revision>
  <dcterms:created xsi:type="dcterms:W3CDTF">2021-08-21T11:18:36Z</dcterms:created>
  <dcterms:modified xsi:type="dcterms:W3CDTF">2021-08-21T11:20:43Z</dcterms:modified>
</cp:coreProperties>
</file>