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2"/>
          <p:cNvSpPr/>
          <p:nvPr/>
        </p:nvSpPr>
        <p:spPr>
          <a:xfrm rot="0">
            <a:off x="7200000" y="720000"/>
            <a:ext cx="1440000" cy="1440000"/>
          </a:xfrm>
          <a:prstGeom prst="ellipse">
            <a:avLst/>
          </a:prstGeom>
          <a:solidFill>
            <a:srgbClr val="7699D4"/>
          </a:solidFill>
        </p:spPr>
      </p:sp>
      <p:sp>
        <p:nvSpPr>
          <p:cNvPr id="3" name="Ellipse 3"/>
          <p:cNvSpPr/>
          <p:nvPr/>
        </p:nvSpPr>
        <p:spPr>
          <a:xfrm rot="1800000">
            <a:off x="6480000" y="2880000"/>
            <a:ext cx="1440000" cy="3060000"/>
          </a:xfrm>
          <a:prstGeom prst="roundRect">
            <a:avLst>
              <a:gd name="adj" fmla="val 12500"/>
            </a:avLst>
          </a:prstGeom>
          <a:solidFill>
            <a:srgbClr val="DD7373"/>
          </a:solidFill>
          <a:ln w="38100">
            <a:solidFill>
              <a:srgbClr val="222222"/>
            </a:solidFill>
          </a:ln>
        </p:spPr>
      </p:sp>
      <p:sp>
        <p:nvSpPr>
          <p:cNvPr id="4" name="Ellipse 4"/>
          <p:cNvSpPr/>
          <p:nvPr/>
        </p:nvSpPr>
        <p:spPr>
          <a:xfrm rot="0">
            <a:off x="8640000" y="4320000"/>
            <a:ext cx="1080000" cy="1080000"/>
          </a:xfrm>
          <a:prstGeom prst="roundRect">
            <a:avLst>
              <a:gd name="adj" fmla="val 0"/>
            </a:avLst>
          </a:prstGeom>
          <a:solidFill>
            <a:srgbClr val="DD7373"/>
          </a:solidFill>
          <a:ln w="12700">
            <a:solidFill>
              <a:srgbClr val="222222"/>
            </a:solidFill>
          </a:ln>
        </p:spPr>
      </p:sp>
      <p:grpSp>
        <p:nvGrpSpPr>
          <p:cNvPr id="5" name="Group 5"/>
          <p:cNvGrpSpPr/>
          <p:nvPr/>
        </p:nvGrpSpPr>
        <p:grpSpPr>
          <a:xfrm>
            <a:off x="360000" y="360000"/>
            <a:ext cx="3240000" cy="1440000"/>
            <a:chOff x="360000" y="360000"/>
            <a:chExt cx="3240000" cy="1440000"/>
          </a:xfrm>
        </p:grpSpPr>
        <p:cxnSp>
          <p:nvCxnSpPr>
            <p:cNvPr id="6" name="Line 6"/>
            <p:cNvCxnSpPr/>
            <p:nvPr/>
          </p:nvCxnSpPr>
          <p:spPr>
            <a:xfrm flipH="0" flipV="0">
              <a:off x="360000" y="360000"/>
              <a:ext cx="3240000" cy="0"/>
            </a:xfrm>
            <a:prstGeom prst="line">
              <a:avLst/>
            </a:prstGeom>
            <a:ln w="25400">
              <a:solidFill>
                <a:srgbClr val="7699D4"/>
              </a:solidFill>
            </a:ln>
          </p:spPr>
        </p:cxnSp>
        <p:cxnSp>
          <p:nvCxnSpPr>
            <p:cNvPr id="7" name="Line 7"/>
            <p:cNvCxnSpPr/>
            <p:nvPr/>
          </p:nvCxnSpPr>
          <p:spPr>
            <a:xfrm flipH="0" flipV="0">
              <a:off x="360000" y="360000"/>
              <a:ext cx="0" cy="1440000"/>
            </a:xfrm>
            <a:prstGeom prst="line">
              <a:avLst/>
            </a:prstGeom>
            <a:ln w="25400">
              <a:solidFill>
                <a:srgbClr val="DD7373"/>
              </a:solidFill>
            </a:ln>
          </p:spPr>
        </p:cxnSp>
        <p:cxnSp>
          <p:nvCxnSpPr>
            <p:cNvPr id="8" name="Line 8"/>
            <p:cNvCxnSpPr/>
            <p:nvPr/>
          </p:nvCxnSpPr>
          <p:spPr>
            <a:xfrm flipH="1" flipV="0">
              <a:off x="360000" y="360000"/>
              <a:ext cx="3240000" cy="14400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</p:cxnSp>
      </p:grpSp>
      <p:grpSp>
        <p:nvGrpSpPr>
          <p:cNvPr id="9" name="Group 9"/>
          <p:cNvGrpSpPr/>
          <p:nvPr/>
        </p:nvGrpSpPr>
        <p:grpSpPr>
          <a:xfrm>
            <a:off x="1196921" y="1800000"/>
            <a:ext cx="1746158" cy="1773079"/>
            <a:chOff x="1196921" y="1800000"/>
            <a:chExt cx="1746158" cy="1773079"/>
          </a:xfrm>
        </p:grpSpPr>
        <p:sp>
          <p:nvSpPr>
            <p:cNvPr id="10" name="Ellipse 10"/>
            <p:cNvSpPr/>
            <p:nvPr/>
          </p:nvSpPr>
          <p:spPr>
            <a:xfrm rot="0">
              <a:off x="1620000" y="1800000"/>
              <a:ext cx="720000" cy="1260000"/>
            </a:xfrm>
            <a:prstGeom prst="ellipse">
              <a:avLst/>
            </a:prstGeom>
            <a:solidFill>
              <a:srgbClr val="DD7373">
                <a:alpha val="50000"/>
              </a:srgbClr>
            </a:solidFill>
            <a:ln w="25400">
              <a:solidFill>
                <a:srgbClr val="000000">
                  <a:alpha val="75000"/>
                </a:srgbClr>
              </a:solidFill>
            </a:ln>
          </p:spPr>
        </p:sp>
        <p:sp>
          <p:nvSpPr>
            <p:cNvPr id="11" name="Ellipse 11"/>
            <p:cNvSpPr/>
            <p:nvPr/>
          </p:nvSpPr>
          <p:spPr>
            <a:xfrm rot="-2700000">
              <a:off x="1080000" y="2700000"/>
              <a:ext cx="1260000" cy="720000"/>
            </a:xfrm>
            <a:prstGeom prst="ellipse">
              <a:avLst/>
            </a:prstGeom>
            <a:solidFill>
              <a:srgbClr val="DD7373">
                <a:alpha val="25000"/>
              </a:srgbClr>
            </a:solidFill>
            <a:ln w="12700">
              <a:solidFill>
                <a:srgbClr val="000000">
                  <a:alpha val="25000"/>
                </a:srgbClr>
              </a:solidFill>
            </a:ln>
          </p:spPr>
        </p:sp>
        <p:sp>
          <p:nvSpPr>
            <p:cNvPr id="12" name="Ellipse 12"/>
            <p:cNvSpPr/>
            <p:nvPr/>
          </p:nvSpPr>
          <p:spPr>
            <a:xfrm rot="2700000">
              <a:off x="1800000" y="2700000"/>
              <a:ext cx="1260000" cy="720000"/>
            </a:xfrm>
            <a:prstGeom prst="ellipse">
              <a:avLst/>
            </a:prstGeom>
            <a:solidFill>
              <a:srgbClr val="DD7373">
                <a:alpha val="85000"/>
              </a:srgbClr>
            </a:solidFill>
            <a:ln w="12700">
              <a:solidFill>
                <a:srgbClr val="000000">
                  <a:alpha val="85000"/>
                </a:srgbClr>
              </a:solidFill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2880000" y="1630392"/>
            <a:ext cx="2100222" cy="3409608"/>
            <a:chOff x="2880000" y="1630392"/>
            <a:chExt cx="2100222" cy="3409608"/>
          </a:xfrm>
        </p:grpSpPr>
        <p:sp>
          <p:nvSpPr>
            <p:cNvPr id="14" name="Polygon 14"/>
            <p:cNvSpPr/>
            <p:nvPr/>
          </p:nvSpPr>
          <p:spPr>
            <a:xfrm rot="0">
              <a:off x="2880000" y="3600000"/>
              <a:ext cx="1440000" cy="1440000"/>
            </a:xfrm>
            <a:custGeom>
              <a:avLst/>
              <a:ahLst/>
              <a:rect b="b" l="l" r="r" t="t"/>
              <a:pathLst>
                <a:path w="1440000" h="1440000">
                  <a:moveTo>
                    <a:pt x="720000" y="0"/>
                  </a:moveTo>
                  <a:lnTo>
                    <a:pt x="1440000" y="720000"/>
                  </a:lnTo>
                  <a:lnTo>
                    <a:pt x="720000" y="1440000"/>
                  </a:lnTo>
                  <a:lnTo>
                    <a:pt x="0" y="720000"/>
                  </a:lnTo>
                  <a:lnTo>
                    <a:pt x="720000" y="0"/>
                  </a:lnTo>
                  <a:close/>
                </a:path>
              </a:pathLst>
            </a:custGeom>
            <a:solidFill>
              <a:srgbClr val="888888"/>
            </a:solidFill>
            <a:ln w="31750">
              <a:solidFill>
                <a:srgbClr val="FF00FF"/>
              </a:solidFill>
            </a:ln>
          </p:spPr>
        </p:sp>
        <p:sp>
          <p:nvSpPr>
            <p:cNvPr id="15" name="Polygon 15"/>
            <p:cNvSpPr/>
            <p:nvPr/>
          </p:nvSpPr>
          <p:spPr>
            <a:xfrm rot="1260000">
              <a:off x="3299778" y="1630392"/>
              <a:ext cx="1680445" cy="1059215"/>
            </a:xfrm>
            <a:custGeom>
              <a:avLst/>
              <a:ahLst/>
              <a:rect b="b" l="l" r="r" t="t"/>
              <a:pathLst>
                <a:path w="1680445" h="1059215">
                  <a:moveTo>
                    <a:pt x="1380222" y="169608"/>
                  </a:moveTo>
                  <a:lnTo>
                    <a:pt x="1740222" y="529608"/>
                  </a:lnTo>
                  <a:lnTo>
                    <a:pt x="1380222" y="889608"/>
                  </a:lnTo>
                  <a:lnTo>
                    <a:pt x="300222" y="889608"/>
                  </a:lnTo>
                  <a:lnTo>
                    <a:pt x="-59778" y="529608"/>
                  </a:lnTo>
                  <a:lnTo>
                    <a:pt x="300222" y="169608"/>
                  </a:lnTo>
                  <a:close/>
                </a:path>
              </a:pathLst>
            </a:custGeom>
            <a:solidFill>
              <a:srgbClr val="88FF88"/>
            </a:solidFill>
            <a:ln w="6350">
              <a:solidFill>
                <a:srgbClr val="FFFFFF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360000" y="5760000"/>
            <a:ext cx="1728000" cy="972000"/>
            <a:chOff x="360000" y="5760000"/>
            <a:chExt cx="1728000" cy="972000"/>
          </a:xfrm>
        </p:grpSpPr>
        <p:sp>
          <p:nvSpPr>
            <p:cNvPr id="17" name="Ellipse 17"/>
            <p:cNvSpPr/>
            <p:nvPr/>
          </p:nvSpPr>
          <p:spPr>
            <a:xfrm rot="0">
              <a:off x="360000" y="5760000"/>
              <a:ext cx="432000" cy="97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8" name="Ellipse 18"/>
            <p:cNvSpPr/>
            <p:nvPr/>
          </p:nvSpPr>
          <p:spPr>
            <a:xfrm rot="0">
              <a:off x="792000" y="5904000"/>
              <a:ext cx="432000" cy="828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9" name="Ellipse 19"/>
            <p:cNvSpPr/>
            <p:nvPr/>
          </p:nvSpPr>
          <p:spPr>
            <a:xfrm rot="0">
              <a:off x="1224000" y="6120000"/>
              <a:ext cx="432000" cy="61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20" name="Ellipse 20"/>
            <p:cNvSpPr/>
            <p:nvPr/>
          </p:nvSpPr>
          <p:spPr>
            <a:xfrm rot="0">
              <a:off x="1656000" y="5796000"/>
              <a:ext cx="432000" cy="936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</p:grpSp>
    </p:spTree>
    <p:extLst>
      <p:ext uri="{BB962C8B-B14F-4D97-AF65-F5344CB8AC3E}">
        <ns2:creationId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