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9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2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2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0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ns2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0000" y="450000"/>
            <a:ext cx="7128000" cy="1800000"/>
            <a:chOff x="720000" y="450000"/>
            <a:chExt cx="7128000" cy="1800000"/>
          </a:xfrm>
        </p:grpSpPr>
        <p:sp>
          <p:nvSpPr>
            <p:cNvPr id="3" name="Ellipse 3"/>
            <p:cNvSpPr/>
            <p:nvPr/>
          </p:nvSpPr>
          <p:spPr>
            <a:xfrm rot="0">
              <a:off x="720000" y="2250000"/>
              <a:ext cx="648000" cy="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  <p:sp>
          <p:nvSpPr>
            <p:cNvPr id="4" name="Ellipse 4"/>
            <p:cNvSpPr/>
            <p:nvPr/>
          </p:nvSpPr>
          <p:spPr>
            <a:xfrm rot="0">
              <a:off x="1368000" y="2106000"/>
              <a:ext cx="648000" cy="144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  <p:sp>
          <p:nvSpPr>
            <p:cNvPr id="5" name="Ellipse 5"/>
            <p:cNvSpPr/>
            <p:nvPr/>
          </p:nvSpPr>
          <p:spPr>
            <a:xfrm rot="0">
              <a:off x="2016000" y="1962000"/>
              <a:ext cx="648000" cy="288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  <p:sp>
          <p:nvSpPr>
            <p:cNvPr id="6" name="Ellipse 6"/>
            <p:cNvSpPr/>
            <p:nvPr/>
          </p:nvSpPr>
          <p:spPr>
            <a:xfrm rot="0">
              <a:off x="2664000" y="1602000"/>
              <a:ext cx="648000" cy="648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  <p:sp>
          <p:nvSpPr>
            <p:cNvPr id="7" name="Ellipse 7"/>
            <p:cNvSpPr/>
            <p:nvPr/>
          </p:nvSpPr>
          <p:spPr>
            <a:xfrm rot="0">
              <a:off x="3312000" y="1098000"/>
              <a:ext cx="648000" cy="1152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  <p:sp>
          <p:nvSpPr>
            <p:cNvPr id="8" name="Ellipse 8"/>
            <p:cNvSpPr/>
            <p:nvPr/>
          </p:nvSpPr>
          <p:spPr>
            <a:xfrm rot="0">
              <a:off x="3960000" y="450000"/>
              <a:ext cx="648000" cy="1800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  <p:sp>
          <p:nvSpPr>
            <p:cNvPr id="9" name="Ellipse 9"/>
            <p:cNvSpPr/>
            <p:nvPr/>
          </p:nvSpPr>
          <p:spPr>
            <a:xfrm rot="0">
              <a:off x="4608000" y="1170000"/>
              <a:ext cx="648000" cy="1080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  <p:sp>
          <p:nvSpPr>
            <p:cNvPr id="10" name="Ellipse 10"/>
            <p:cNvSpPr/>
            <p:nvPr/>
          </p:nvSpPr>
          <p:spPr>
            <a:xfrm rot="0">
              <a:off x="5256000" y="1530000"/>
              <a:ext cx="648000" cy="720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  <p:sp>
          <p:nvSpPr>
            <p:cNvPr id="11" name="Ellipse 11"/>
            <p:cNvSpPr/>
            <p:nvPr/>
          </p:nvSpPr>
          <p:spPr>
            <a:xfrm rot="0">
              <a:off x="5904000" y="2034000"/>
              <a:ext cx="648000" cy="216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  <p:sp>
          <p:nvSpPr>
            <p:cNvPr id="12" name="Ellipse 12"/>
            <p:cNvSpPr/>
            <p:nvPr/>
          </p:nvSpPr>
          <p:spPr>
            <a:xfrm rot="0">
              <a:off x="6552000" y="2178000"/>
              <a:ext cx="648000" cy="72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  <p:sp>
          <p:nvSpPr>
            <p:cNvPr id="13" name="Ellipse 13"/>
            <p:cNvSpPr/>
            <p:nvPr/>
          </p:nvSpPr>
          <p:spPr>
            <a:xfrm rot="0">
              <a:off x="7200000" y="2178000"/>
              <a:ext cx="648000" cy="72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</a:ln>
          </p:spPr>
        </p:sp>
      </p:grpSp>
      <p:sp>
        <p:nvSpPr>
          <p:cNvPr id="14" name="Ellipse 14"/>
          <p:cNvSpPr/>
          <p:nvPr/>
        </p:nvSpPr>
        <p:spPr>
          <a:xfrm rot="0">
            <a:off x="540000" y="270000"/>
            <a:ext cx="7488000" cy="1980000"/>
          </a:xfrm>
          <a:prstGeom prst="roundRect">
            <a:avLst>
              <a:gd name="adj" fmla="val 3500"/>
            </a:avLst>
          </a:prstGeom>
          <a:ln w="12700">
            <a:solidFill>
              <a:srgbClr val="222222"/>
            </a:solidFill>
          </a:ln>
        </p:spPr>
      </p:sp>
      <p:grpSp>
        <p:nvGrpSpPr>
          <p:cNvPr id="15" name="Group 15"/>
          <p:cNvGrpSpPr/>
          <p:nvPr/>
        </p:nvGrpSpPr>
        <p:grpSpPr>
          <a:xfrm>
            <a:off x="720000" y="2610000"/>
            <a:ext cx="7776000" cy="1800000"/>
            <a:chOff x="720000" y="2610000"/>
            <a:chExt cx="7776000" cy="1800000"/>
          </a:xfrm>
        </p:grpSpPr>
        <p:sp>
          <p:nvSpPr>
            <p:cNvPr id="16" name="Ellipse 16"/>
            <p:cNvSpPr/>
            <p:nvPr/>
          </p:nvSpPr>
          <p:spPr>
            <a:xfrm rot="0">
              <a:off x="720000" y="4050000"/>
              <a:ext cx="648000" cy="36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</a:ln>
          </p:spPr>
        </p:sp>
        <p:sp>
          <p:nvSpPr>
            <p:cNvPr id="17" name="Ellipse 17"/>
            <p:cNvSpPr/>
            <p:nvPr/>
          </p:nvSpPr>
          <p:spPr>
            <a:xfrm rot="0">
              <a:off x="1368000" y="3690000"/>
              <a:ext cx="648000" cy="72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</a:ln>
          </p:spPr>
        </p:sp>
        <p:sp>
          <p:nvSpPr>
            <p:cNvPr id="18" name="Ellipse 18"/>
            <p:cNvSpPr/>
            <p:nvPr/>
          </p:nvSpPr>
          <p:spPr>
            <a:xfrm rot="0">
              <a:off x="2016000" y="4050000"/>
              <a:ext cx="648000" cy="36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</a:ln>
          </p:spPr>
        </p:sp>
        <p:sp>
          <p:nvSpPr>
            <p:cNvPr id="19" name="Ellipse 19"/>
            <p:cNvSpPr/>
            <p:nvPr/>
          </p:nvSpPr>
          <p:spPr>
            <a:xfrm rot="0">
              <a:off x="2664000" y="3690000"/>
              <a:ext cx="648000" cy="72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</a:ln>
          </p:spPr>
        </p:sp>
        <p:sp>
          <p:nvSpPr>
            <p:cNvPr id="20" name="Ellipse 20"/>
            <p:cNvSpPr/>
            <p:nvPr/>
          </p:nvSpPr>
          <p:spPr>
            <a:xfrm rot="0">
              <a:off x="3312000" y="4050000"/>
              <a:ext cx="648000" cy="36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</a:ln>
          </p:spPr>
        </p:sp>
        <p:sp>
          <p:nvSpPr>
            <p:cNvPr id="21" name="Ellipse 21"/>
            <p:cNvSpPr/>
            <p:nvPr/>
          </p:nvSpPr>
          <p:spPr>
            <a:xfrm rot="0">
              <a:off x="3960000" y="3330000"/>
              <a:ext cx="648000" cy="108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</a:ln>
          </p:spPr>
        </p:sp>
        <p:sp>
          <p:nvSpPr>
            <p:cNvPr id="22" name="Ellipse 22"/>
            <p:cNvSpPr/>
            <p:nvPr/>
          </p:nvSpPr>
          <p:spPr>
            <a:xfrm rot="0">
              <a:off x="4608000" y="4050000"/>
              <a:ext cx="648000" cy="36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</a:ln>
          </p:spPr>
        </p:sp>
        <p:sp>
          <p:nvSpPr>
            <p:cNvPr id="23" name="Ellipse 23"/>
            <p:cNvSpPr/>
            <p:nvPr/>
          </p:nvSpPr>
          <p:spPr>
            <a:xfrm rot="0">
              <a:off x="5256000" y="2970000"/>
              <a:ext cx="648000" cy="144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</a:ln>
          </p:spPr>
        </p:sp>
        <p:sp>
          <p:nvSpPr>
            <p:cNvPr id="24" name="Ellipse 24"/>
            <p:cNvSpPr/>
            <p:nvPr/>
          </p:nvSpPr>
          <p:spPr>
            <a:xfrm rot="0">
              <a:off x="5904000" y="2610000"/>
              <a:ext cx="648000" cy="180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</a:ln>
          </p:spPr>
        </p:sp>
        <p:sp>
          <p:nvSpPr>
            <p:cNvPr id="25" name="Ellipse 25"/>
            <p:cNvSpPr/>
            <p:nvPr/>
          </p:nvSpPr>
          <p:spPr>
            <a:xfrm rot="0">
              <a:off x="6552000" y="3690000"/>
              <a:ext cx="648000" cy="72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</a:ln>
          </p:spPr>
        </p:sp>
        <p:sp>
          <p:nvSpPr>
            <p:cNvPr id="26" name="Ellipse 26"/>
            <p:cNvSpPr/>
            <p:nvPr/>
          </p:nvSpPr>
          <p:spPr>
            <a:xfrm rot="0">
              <a:off x="7200000" y="3330000"/>
              <a:ext cx="648000" cy="108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</a:ln>
          </p:spPr>
        </p:sp>
        <p:sp>
          <p:nvSpPr>
            <p:cNvPr id="27" name="Ellipse 27"/>
            <p:cNvSpPr/>
            <p:nvPr/>
          </p:nvSpPr>
          <p:spPr>
            <a:xfrm rot="0">
              <a:off x="7848000" y="4050000"/>
              <a:ext cx="648000" cy="36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</a:ln>
          </p:spPr>
        </p:sp>
      </p:grpSp>
      <p:sp>
        <p:nvSpPr>
          <p:cNvPr id="28" name="Ellipse 28"/>
          <p:cNvSpPr/>
          <p:nvPr/>
        </p:nvSpPr>
        <p:spPr>
          <a:xfrm rot="0">
            <a:off x="540000" y="2430000"/>
            <a:ext cx="8136000" cy="1980000"/>
          </a:xfrm>
          <a:prstGeom prst="roundRect">
            <a:avLst>
              <a:gd name="adj" fmla="val 3500"/>
            </a:avLst>
          </a:prstGeom>
          <a:ln w="12700">
            <a:solidFill>
              <a:srgbClr val="222222"/>
            </a:solidFill>
          </a:ln>
        </p:spPr>
      </p:sp>
      <p:grpSp>
        <p:nvGrpSpPr>
          <p:cNvPr id="29" name="Group 29"/>
          <p:cNvGrpSpPr/>
          <p:nvPr/>
        </p:nvGrpSpPr>
        <p:grpSpPr>
          <a:xfrm>
            <a:off x="720000" y="4770000"/>
            <a:ext cx="4536000" cy="1800000"/>
            <a:chOff x="720000" y="4770000"/>
            <a:chExt cx="4536000" cy="1800000"/>
          </a:xfrm>
        </p:grpSpPr>
        <p:sp>
          <p:nvSpPr>
            <p:cNvPr id="30" name="Ellipse 30"/>
            <p:cNvSpPr/>
            <p:nvPr/>
          </p:nvSpPr>
          <p:spPr>
            <a:xfrm rot="0">
              <a:off x="720000" y="4770000"/>
              <a:ext cx="648000" cy="1800000"/>
            </a:xfrm>
            <a:prstGeom prst="roundRect">
              <a:avLst>
                <a:gd name="adj" fmla="val 0"/>
              </a:avLst>
            </a:prstGeom>
            <a:solidFill>
              <a:srgbClr val="89DD73"/>
            </a:solidFill>
            <a:ln w="12700">
              <a:solidFill>
                <a:srgbClr val="FFFFFF"/>
              </a:solidFill>
            </a:ln>
          </p:spPr>
        </p:sp>
        <p:sp>
          <p:nvSpPr>
            <p:cNvPr id="31" name="Ellipse 31"/>
            <p:cNvSpPr/>
            <p:nvPr/>
          </p:nvSpPr>
          <p:spPr>
            <a:xfrm rot="0">
              <a:off x="1368000" y="5670000"/>
              <a:ext cx="648000" cy="900000"/>
            </a:xfrm>
            <a:prstGeom prst="roundRect">
              <a:avLst>
                <a:gd name="adj" fmla="val 0"/>
              </a:avLst>
            </a:prstGeom>
            <a:solidFill>
              <a:srgbClr val="89DD73"/>
            </a:solidFill>
            <a:ln w="12700">
              <a:solidFill>
                <a:srgbClr val="FFFFFF"/>
              </a:solidFill>
            </a:ln>
          </p:spPr>
        </p:sp>
        <p:sp>
          <p:nvSpPr>
            <p:cNvPr id="32" name="Ellipse 32"/>
            <p:cNvSpPr/>
            <p:nvPr/>
          </p:nvSpPr>
          <p:spPr>
            <a:xfrm rot="0">
              <a:off x="2016000" y="6120000"/>
              <a:ext cx="648000" cy="450000"/>
            </a:xfrm>
            <a:prstGeom prst="roundRect">
              <a:avLst>
                <a:gd name="adj" fmla="val 0"/>
              </a:avLst>
            </a:prstGeom>
            <a:solidFill>
              <a:srgbClr val="89DD73"/>
            </a:solidFill>
            <a:ln w="12700">
              <a:solidFill>
                <a:srgbClr val="FFFFFF"/>
              </a:solidFill>
            </a:ln>
          </p:spPr>
        </p:sp>
        <p:sp>
          <p:nvSpPr>
            <p:cNvPr id="33" name="Ellipse 33"/>
            <p:cNvSpPr/>
            <p:nvPr/>
          </p:nvSpPr>
          <p:spPr>
            <a:xfrm rot="0">
              <a:off x="2664000" y="6345000"/>
              <a:ext cx="648000" cy="225000"/>
            </a:xfrm>
            <a:prstGeom prst="roundRect">
              <a:avLst>
                <a:gd name="adj" fmla="val 0"/>
              </a:avLst>
            </a:prstGeom>
            <a:solidFill>
              <a:srgbClr val="89DD73"/>
            </a:solidFill>
            <a:ln w="12700">
              <a:solidFill>
                <a:srgbClr val="FFFFFF"/>
              </a:solidFill>
            </a:ln>
          </p:spPr>
        </p:sp>
        <p:sp>
          <p:nvSpPr>
            <p:cNvPr id="34" name="Ellipse 34"/>
            <p:cNvSpPr/>
            <p:nvPr/>
          </p:nvSpPr>
          <p:spPr>
            <a:xfrm rot="0">
              <a:off x="3312000" y="6462000"/>
              <a:ext cx="648000" cy="108000"/>
            </a:xfrm>
            <a:prstGeom prst="roundRect">
              <a:avLst>
                <a:gd name="adj" fmla="val 0"/>
              </a:avLst>
            </a:prstGeom>
            <a:solidFill>
              <a:srgbClr val="89DD73"/>
            </a:solidFill>
            <a:ln w="12700">
              <a:solidFill>
                <a:srgbClr val="FFFFFF"/>
              </a:solidFill>
            </a:ln>
          </p:spPr>
        </p:sp>
        <p:sp>
          <p:nvSpPr>
            <p:cNvPr id="35" name="Ellipse 35"/>
            <p:cNvSpPr/>
            <p:nvPr/>
          </p:nvSpPr>
          <p:spPr>
            <a:xfrm rot="0">
              <a:off x="3960000" y="6516000"/>
              <a:ext cx="648000" cy="54000"/>
            </a:xfrm>
            <a:prstGeom prst="roundRect">
              <a:avLst>
                <a:gd name="adj" fmla="val 0"/>
              </a:avLst>
            </a:prstGeom>
            <a:solidFill>
              <a:srgbClr val="89DD73"/>
            </a:solidFill>
            <a:ln w="12700">
              <a:solidFill>
                <a:srgbClr val="FFFFFF"/>
              </a:solidFill>
            </a:ln>
          </p:spPr>
        </p:sp>
        <p:sp>
          <p:nvSpPr>
            <p:cNvPr id="36" name="Ellipse 36"/>
            <p:cNvSpPr/>
            <p:nvPr/>
          </p:nvSpPr>
          <p:spPr>
            <a:xfrm rot="0">
              <a:off x="4608000" y="6543000"/>
              <a:ext cx="648000" cy="27000"/>
            </a:xfrm>
            <a:prstGeom prst="roundRect">
              <a:avLst>
                <a:gd name="adj" fmla="val 0"/>
              </a:avLst>
            </a:prstGeom>
            <a:solidFill>
              <a:srgbClr val="89DD73"/>
            </a:solidFill>
            <a:ln w="12700">
              <a:solidFill>
                <a:srgbClr val="FFFFFF"/>
              </a:solidFill>
            </a:ln>
          </p:spPr>
        </p:sp>
      </p:grpSp>
      <p:sp>
        <p:nvSpPr>
          <p:cNvPr id="37" name="Ellipse 37"/>
          <p:cNvSpPr/>
          <p:nvPr/>
        </p:nvSpPr>
        <p:spPr>
          <a:xfrm rot="0">
            <a:off x="540000" y="4590000"/>
            <a:ext cx="4896000" cy="1980000"/>
          </a:xfrm>
          <a:prstGeom prst="roundRect">
            <a:avLst>
              <a:gd name="adj" fmla="val 3500"/>
            </a:avLst>
          </a:prstGeom>
          <a:ln w="12700">
            <a:solidFill>
              <a:srgbClr val="222222"/>
            </a:solidFill>
          </a:ln>
        </p:spPr>
      </p:sp>
    </p:spTree>
    <p:extLst>
      <p:ext uri="{BB962C8B-B14F-4D97-AF65-F5344CB8AC3E}">
        <ns2:creationId val="37917548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2025-03-19T13:12:48Z</dcterms:created>
  <dcterms:modified xsi:type="dcterms:W3CDTF">2025-03-19T13:12:52Z</dcterms:modified>
</cp:coreProperties>
</file>