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36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09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23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92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68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762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72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58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6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95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05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774A3-F89E-4C37-9C9C-704AB0733E1F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DE573-AB19-42F4-B5EB-C3A046BF8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1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ns2="http://schemas.microsoft.com/office/powerpoint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48605" y="2084874"/>
            <a:ext cx="2970211" cy="2974001"/>
            <a:chOff x="948605" y="2084874"/>
            <a:chExt cx="2970211" cy="2974001"/>
          </a:xfrm>
        </p:grpSpPr>
        <p:sp>
          <p:nvSpPr>
            <p:cNvPr id="3" name="Ellipse 3"/>
            <p:cNvSpPr/>
            <p:nvPr/>
          </p:nvSpPr>
          <p:spPr>
            <a:xfrm rot="0">
              <a:off x="2692553" y="337462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4" name="Ellipse 4"/>
            <p:cNvSpPr/>
            <p:nvPr/>
          </p:nvSpPr>
          <p:spPr>
            <a:xfrm rot="0">
              <a:off x="3217877" y="334380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5" name="Ellipse 5"/>
            <p:cNvSpPr/>
            <p:nvPr/>
          </p:nvSpPr>
          <p:spPr>
            <a:xfrm rot="0">
              <a:off x="3102970" y="322470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6" name="Ellipse 6"/>
            <p:cNvSpPr/>
            <p:nvPr/>
          </p:nvSpPr>
          <p:spPr>
            <a:xfrm rot="0">
              <a:off x="3846816" y="299611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7" name="Ellipse 7"/>
            <p:cNvSpPr/>
            <p:nvPr/>
          </p:nvSpPr>
          <p:spPr>
            <a:xfrm rot="0">
              <a:off x="2382177" y="353781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" name="Ellipse 8"/>
            <p:cNvSpPr/>
            <p:nvPr/>
          </p:nvSpPr>
          <p:spPr>
            <a:xfrm rot="0">
              <a:off x="2796624" y="327229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" name="Ellipse 9"/>
            <p:cNvSpPr/>
            <p:nvPr/>
          </p:nvSpPr>
          <p:spPr>
            <a:xfrm rot="0">
              <a:off x="3135099" y="298688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" name="Ellipse 10"/>
            <p:cNvSpPr/>
            <p:nvPr/>
          </p:nvSpPr>
          <p:spPr>
            <a:xfrm rot="0">
              <a:off x="3232343" y="268891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" name="Ellipse 11"/>
            <p:cNvSpPr/>
            <p:nvPr/>
          </p:nvSpPr>
          <p:spPr>
            <a:xfrm rot="0">
              <a:off x="2618447" y="412594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2" name="Ellipse 12"/>
            <p:cNvSpPr/>
            <p:nvPr/>
          </p:nvSpPr>
          <p:spPr>
            <a:xfrm rot="0">
              <a:off x="2428119" y="304005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3" name="Ellipse 13"/>
            <p:cNvSpPr/>
            <p:nvPr/>
          </p:nvSpPr>
          <p:spPr>
            <a:xfrm rot="0">
              <a:off x="1806056" y="395300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4" name="Ellipse 14"/>
            <p:cNvSpPr/>
            <p:nvPr/>
          </p:nvSpPr>
          <p:spPr>
            <a:xfrm rot="0">
              <a:off x="2531377" y="330647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5" name="Ellipse 15"/>
            <p:cNvSpPr/>
            <p:nvPr/>
          </p:nvSpPr>
          <p:spPr>
            <a:xfrm rot="0">
              <a:off x="3397701" y="320185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6" name="Ellipse 16"/>
            <p:cNvSpPr/>
            <p:nvPr/>
          </p:nvSpPr>
          <p:spPr>
            <a:xfrm rot="0">
              <a:off x="2911975" y="310602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7" name="Ellipse 17"/>
            <p:cNvSpPr/>
            <p:nvPr/>
          </p:nvSpPr>
          <p:spPr>
            <a:xfrm rot="0">
              <a:off x="1970745" y="316050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8" name="Ellipse 18"/>
            <p:cNvSpPr/>
            <p:nvPr/>
          </p:nvSpPr>
          <p:spPr>
            <a:xfrm rot="0">
              <a:off x="2434473" y="343981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9" name="Ellipse 19"/>
            <p:cNvSpPr/>
            <p:nvPr/>
          </p:nvSpPr>
          <p:spPr>
            <a:xfrm rot="0">
              <a:off x="2301638" y="377368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0" name="Ellipse 20"/>
            <p:cNvSpPr/>
            <p:nvPr/>
          </p:nvSpPr>
          <p:spPr>
            <a:xfrm rot="0">
              <a:off x="2757207" y="390047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1" name="Ellipse 21"/>
            <p:cNvSpPr/>
            <p:nvPr/>
          </p:nvSpPr>
          <p:spPr>
            <a:xfrm rot="0">
              <a:off x="1929421" y="427827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2" name="Ellipse 22"/>
            <p:cNvSpPr/>
            <p:nvPr/>
          </p:nvSpPr>
          <p:spPr>
            <a:xfrm rot="0">
              <a:off x="2767079" y="310158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3" name="Ellipse 23"/>
            <p:cNvSpPr/>
            <p:nvPr/>
          </p:nvSpPr>
          <p:spPr>
            <a:xfrm rot="0">
              <a:off x="2147595" y="410731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4" name="Ellipse 24"/>
            <p:cNvSpPr/>
            <p:nvPr/>
          </p:nvSpPr>
          <p:spPr>
            <a:xfrm rot="0">
              <a:off x="2031013" y="391027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5" name="Ellipse 25"/>
            <p:cNvSpPr/>
            <p:nvPr/>
          </p:nvSpPr>
          <p:spPr>
            <a:xfrm rot="0">
              <a:off x="1345276" y="443416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6" name="Ellipse 26"/>
            <p:cNvSpPr/>
            <p:nvPr/>
          </p:nvSpPr>
          <p:spPr>
            <a:xfrm rot="0">
              <a:off x="2568493" y="336085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7" name="Ellipse 27"/>
            <p:cNvSpPr/>
            <p:nvPr/>
          </p:nvSpPr>
          <p:spPr>
            <a:xfrm rot="0">
              <a:off x="2521913" y="387882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8" name="Ellipse 28"/>
            <p:cNvSpPr/>
            <p:nvPr/>
          </p:nvSpPr>
          <p:spPr>
            <a:xfrm rot="0">
              <a:off x="2993014" y="326389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9" name="Ellipse 29"/>
            <p:cNvSpPr/>
            <p:nvPr/>
          </p:nvSpPr>
          <p:spPr>
            <a:xfrm rot="0">
              <a:off x="2540034" y="396371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0" name="Ellipse 30"/>
            <p:cNvSpPr/>
            <p:nvPr/>
          </p:nvSpPr>
          <p:spPr>
            <a:xfrm rot="0">
              <a:off x="2675536" y="346844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1" name="Ellipse 31"/>
            <p:cNvSpPr/>
            <p:nvPr/>
          </p:nvSpPr>
          <p:spPr>
            <a:xfrm rot="0">
              <a:off x="2303838" y="319256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2" name="Ellipse 32"/>
            <p:cNvSpPr/>
            <p:nvPr/>
          </p:nvSpPr>
          <p:spPr>
            <a:xfrm rot="0">
              <a:off x="3025629" y="269284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3" name="Ellipse 33"/>
            <p:cNvSpPr/>
            <p:nvPr/>
          </p:nvSpPr>
          <p:spPr>
            <a:xfrm rot="0">
              <a:off x="2728372" y="246514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4" name="Ellipse 34"/>
            <p:cNvSpPr/>
            <p:nvPr/>
          </p:nvSpPr>
          <p:spPr>
            <a:xfrm rot="0">
              <a:off x="2487865" y="360712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5" name="Ellipse 35"/>
            <p:cNvSpPr/>
            <p:nvPr/>
          </p:nvSpPr>
          <p:spPr>
            <a:xfrm rot="0">
              <a:off x="2279909" y="315693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6" name="Ellipse 36"/>
            <p:cNvSpPr/>
            <p:nvPr/>
          </p:nvSpPr>
          <p:spPr>
            <a:xfrm rot="0">
              <a:off x="1534579" y="410161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7" name="Ellipse 37"/>
            <p:cNvSpPr/>
            <p:nvPr/>
          </p:nvSpPr>
          <p:spPr>
            <a:xfrm rot="0">
              <a:off x="1736211" y="447454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8" name="Ellipse 38"/>
            <p:cNvSpPr/>
            <p:nvPr/>
          </p:nvSpPr>
          <p:spPr>
            <a:xfrm rot="0">
              <a:off x="2431282" y="327027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9" name="Ellipse 39"/>
            <p:cNvSpPr/>
            <p:nvPr/>
          </p:nvSpPr>
          <p:spPr>
            <a:xfrm rot="0">
              <a:off x="2484744" y="359648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40" name="Ellipse 40"/>
            <p:cNvSpPr/>
            <p:nvPr/>
          </p:nvSpPr>
          <p:spPr>
            <a:xfrm rot="0">
              <a:off x="2787929" y="316187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41" name="Ellipse 41"/>
            <p:cNvSpPr/>
            <p:nvPr/>
          </p:nvSpPr>
          <p:spPr>
            <a:xfrm rot="0">
              <a:off x="2437106" y="335658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42" name="Ellipse 42"/>
            <p:cNvSpPr/>
            <p:nvPr/>
          </p:nvSpPr>
          <p:spPr>
            <a:xfrm rot="0">
              <a:off x="2587020" y="317607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43" name="Ellipse 43"/>
            <p:cNvSpPr/>
            <p:nvPr/>
          </p:nvSpPr>
          <p:spPr>
            <a:xfrm rot="0">
              <a:off x="2199777" y="284676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44" name="Ellipse 44"/>
            <p:cNvSpPr/>
            <p:nvPr/>
          </p:nvSpPr>
          <p:spPr>
            <a:xfrm rot="0">
              <a:off x="2859012" y="348003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45" name="Ellipse 45"/>
            <p:cNvSpPr/>
            <p:nvPr/>
          </p:nvSpPr>
          <p:spPr>
            <a:xfrm rot="0">
              <a:off x="3053895" y="313182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46" name="Ellipse 46"/>
            <p:cNvSpPr/>
            <p:nvPr/>
          </p:nvSpPr>
          <p:spPr>
            <a:xfrm rot="0">
              <a:off x="2262474" y="386115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47" name="Ellipse 47"/>
            <p:cNvSpPr/>
            <p:nvPr/>
          </p:nvSpPr>
          <p:spPr>
            <a:xfrm rot="0">
              <a:off x="2420453" y="310061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48" name="Ellipse 48"/>
            <p:cNvSpPr/>
            <p:nvPr/>
          </p:nvSpPr>
          <p:spPr>
            <a:xfrm rot="0">
              <a:off x="1781197" y="390675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49" name="Ellipse 49"/>
            <p:cNvSpPr/>
            <p:nvPr/>
          </p:nvSpPr>
          <p:spPr>
            <a:xfrm rot="0">
              <a:off x="2964945" y="285563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50" name="Ellipse 50"/>
            <p:cNvSpPr/>
            <p:nvPr/>
          </p:nvSpPr>
          <p:spPr>
            <a:xfrm rot="0">
              <a:off x="2346154" y="324054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51" name="Ellipse 51"/>
            <p:cNvSpPr/>
            <p:nvPr/>
          </p:nvSpPr>
          <p:spPr>
            <a:xfrm rot="0">
              <a:off x="2003857" y="348182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52" name="Ellipse 52"/>
            <p:cNvSpPr/>
            <p:nvPr/>
          </p:nvSpPr>
          <p:spPr>
            <a:xfrm rot="0">
              <a:off x="2360025" y="371639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53" name="Ellipse 53"/>
            <p:cNvSpPr/>
            <p:nvPr/>
          </p:nvSpPr>
          <p:spPr>
            <a:xfrm rot="0">
              <a:off x="2633224" y="410051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54" name="Ellipse 54"/>
            <p:cNvSpPr/>
            <p:nvPr/>
          </p:nvSpPr>
          <p:spPr>
            <a:xfrm rot="0">
              <a:off x="2921967" y="319716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55" name="Ellipse 55"/>
            <p:cNvSpPr/>
            <p:nvPr/>
          </p:nvSpPr>
          <p:spPr>
            <a:xfrm rot="0">
              <a:off x="2830900" y="313893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56" name="Ellipse 56"/>
            <p:cNvSpPr/>
            <p:nvPr/>
          </p:nvSpPr>
          <p:spPr>
            <a:xfrm rot="0">
              <a:off x="2547035" y="345986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57" name="Ellipse 57"/>
            <p:cNvSpPr/>
            <p:nvPr/>
          </p:nvSpPr>
          <p:spPr>
            <a:xfrm rot="0">
              <a:off x="3018759" y="271614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58" name="Ellipse 58"/>
            <p:cNvSpPr/>
            <p:nvPr/>
          </p:nvSpPr>
          <p:spPr>
            <a:xfrm rot="0">
              <a:off x="3588424" y="317638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59" name="Ellipse 59"/>
            <p:cNvSpPr/>
            <p:nvPr/>
          </p:nvSpPr>
          <p:spPr>
            <a:xfrm rot="0">
              <a:off x="3323498" y="354656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60" name="Ellipse 60"/>
            <p:cNvSpPr/>
            <p:nvPr/>
          </p:nvSpPr>
          <p:spPr>
            <a:xfrm rot="0">
              <a:off x="1910194" y="339975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61" name="Ellipse 61"/>
            <p:cNvSpPr/>
            <p:nvPr/>
          </p:nvSpPr>
          <p:spPr>
            <a:xfrm rot="0">
              <a:off x="2692340" y="368611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62" name="Ellipse 62"/>
            <p:cNvSpPr/>
            <p:nvPr/>
          </p:nvSpPr>
          <p:spPr>
            <a:xfrm rot="0">
              <a:off x="2713889" y="342198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63" name="Ellipse 63"/>
            <p:cNvSpPr/>
            <p:nvPr/>
          </p:nvSpPr>
          <p:spPr>
            <a:xfrm rot="0">
              <a:off x="2788731" y="306189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64" name="Ellipse 64"/>
            <p:cNvSpPr/>
            <p:nvPr/>
          </p:nvSpPr>
          <p:spPr>
            <a:xfrm rot="0">
              <a:off x="1717014" y="303298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65" name="Ellipse 65"/>
            <p:cNvSpPr/>
            <p:nvPr/>
          </p:nvSpPr>
          <p:spPr>
            <a:xfrm rot="0">
              <a:off x="2720239" y="321529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66" name="Ellipse 66"/>
            <p:cNvSpPr/>
            <p:nvPr/>
          </p:nvSpPr>
          <p:spPr>
            <a:xfrm rot="0">
              <a:off x="2540935" y="416249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67" name="Ellipse 67"/>
            <p:cNvSpPr/>
            <p:nvPr/>
          </p:nvSpPr>
          <p:spPr>
            <a:xfrm rot="0">
              <a:off x="2711940" y="347606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68" name="Ellipse 68"/>
            <p:cNvSpPr/>
            <p:nvPr/>
          </p:nvSpPr>
          <p:spPr>
            <a:xfrm rot="0">
              <a:off x="2649107" y="377235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69" name="Ellipse 69"/>
            <p:cNvSpPr/>
            <p:nvPr/>
          </p:nvSpPr>
          <p:spPr>
            <a:xfrm rot="0">
              <a:off x="2037513" y="349688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70" name="Ellipse 70"/>
            <p:cNvSpPr/>
            <p:nvPr/>
          </p:nvSpPr>
          <p:spPr>
            <a:xfrm rot="0">
              <a:off x="2595711" y="339309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71" name="Ellipse 71"/>
            <p:cNvSpPr/>
            <p:nvPr/>
          </p:nvSpPr>
          <p:spPr>
            <a:xfrm rot="0">
              <a:off x="2827921" y="270365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72" name="Ellipse 72"/>
            <p:cNvSpPr/>
            <p:nvPr/>
          </p:nvSpPr>
          <p:spPr>
            <a:xfrm rot="0">
              <a:off x="2441910" y="334440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73" name="Ellipse 73"/>
            <p:cNvSpPr/>
            <p:nvPr/>
          </p:nvSpPr>
          <p:spPr>
            <a:xfrm rot="0">
              <a:off x="3205510" y="286626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74" name="Ellipse 74"/>
            <p:cNvSpPr/>
            <p:nvPr/>
          </p:nvSpPr>
          <p:spPr>
            <a:xfrm rot="0">
              <a:off x="2764285" y="288523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75" name="Ellipse 75"/>
            <p:cNvSpPr/>
            <p:nvPr/>
          </p:nvSpPr>
          <p:spPr>
            <a:xfrm rot="0">
              <a:off x="948605" y="498687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76" name="Ellipse 76"/>
            <p:cNvSpPr/>
            <p:nvPr/>
          </p:nvSpPr>
          <p:spPr>
            <a:xfrm rot="0">
              <a:off x="2458517" y="306125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77" name="Ellipse 77"/>
            <p:cNvSpPr/>
            <p:nvPr/>
          </p:nvSpPr>
          <p:spPr>
            <a:xfrm rot="0">
              <a:off x="2289626" y="354894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78" name="Ellipse 78"/>
            <p:cNvSpPr/>
            <p:nvPr/>
          </p:nvSpPr>
          <p:spPr>
            <a:xfrm rot="0">
              <a:off x="2581360" y="373737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79" name="Ellipse 79"/>
            <p:cNvSpPr/>
            <p:nvPr/>
          </p:nvSpPr>
          <p:spPr>
            <a:xfrm rot="0">
              <a:off x="2191569" y="387346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0" name="Ellipse 80"/>
            <p:cNvSpPr/>
            <p:nvPr/>
          </p:nvSpPr>
          <p:spPr>
            <a:xfrm rot="0">
              <a:off x="2475870" y="320584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1" name="Ellipse 81"/>
            <p:cNvSpPr/>
            <p:nvPr/>
          </p:nvSpPr>
          <p:spPr>
            <a:xfrm rot="0">
              <a:off x="2201913" y="358191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2" name="Ellipse 82"/>
            <p:cNvSpPr/>
            <p:nvPr/>
          </p:nvSpPr>
          <p:spPr>
            <a:xfrm rot="0">
              <a:off x="2021315" y="428222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3" name="Ellipse 83"/>
            <p:cNvSpPr/>
            <p:nvPr/>
          </p:nvSpPr>
          <p:spPr>
            <a:xfrm rot="0">
              <a:off x="2920242" y="293706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4" name="Ellipse 84"/>
            <p:cNvSpPr/>
            <p:nvPr/>
          </p:nvSpPr>
          <p:spPr>
            <a:xfrm rot="0">
              <a:off x="3430670" y="259675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5" name="Ellipse 85"/>
            <p:cNvSpPr/>
            <p:nvPr/>
          </p:nvSpPr>
          <p:spPr>
            <a:xfrm rot="0">
              <a:off x="2620483" y="329378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6" name="Ellipse 86"/>
            <p:cNvSpPr/>
            <p:nvPr/>
          </p:nvSpPr>
          <p:spPr>
            <a:xfrm rot="0">
              <a:off x="2982056" y="323201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7" name="Ellipse 87"/>
            <p:cNvSpPr/>
            <p:nvPr/>
          </p:nvSpPr>
          <p:spPr>
            <a:xfrm rot="0">
              <a:off x="2775715" y="418918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8" name="Ellipse 88"/>
            <p:cNvSpPr/>
            <p:nvPr/>
          </p:nvSpPr>
          <p:spPr>
            <a:xfrm rot="0">
              <a:off x="2513043" y="330794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9" name="Ellipse 89"/>
            <p:cNvSpPr/>
            <p:nvPr/>
          </p:nvSpPr>
          <p:spPr>
            <a:xfrm rot="0">
              <a:off x="2555964" y="305730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0" name="Ellipse 90"/>
            <p:cNvSpPr/>
            <p:nvPr/>
          </p:nvSpPr>
          <p:spPr>
            <a:xfrm rot="0">
              <a:off x="2202936" y="395475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1" name="Ellipse 91"/>
            <p:cNvSpPr/>
            <p:nvPr/>
          </p:nvSpPr>
          <p:spPr>
            <a:xfrm rot="0">
              <a:off x="3606702" y="318276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2" name="Ellipse 92"/>
            <p:cNvSpPr/>
            <p:nvPr/>
          </p:nvSpPr>
          <p:spPr>
            <a:xfrm rot="0">
              <a:off x="3070493" y="326346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3" name="Ellipse 93"/>
            <p:cNvSpPr/>
            <p:nvPr/>
          </p:nvSpPr>
          <p:spPr>
            <a:xfrm rot="0">
              <a:off x="2268138" y="347197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4" name="Ellipse 94"/>
            <p:cNvSpPr/>
            <p:nvPr/>
          </p:nvSpPr>
          <p:spPr>
            <a:xfrm rot="0">
              <a:off x="1838837" y="278999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5" name="Ellipse 95"/>
            <p:cNvSpPr/>
            <p:nvPr/>
          </p:nvSpPr>
          <p:spPr>
            <a:xfrm rot="0">
              <a:off x="2162689" y="320174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6" name="Ellipse 96"/>
            <p:cNvSpPr/>
            <p:nvPr/>
          </p:nvSpPr>
          <p:spPr>
            <a:xfrm rot="0">
              <a:off x="2849555" y="409806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7" name="Ellipse 97"/>
            <p:cNvSpPr/>
            <p:nvPr/>
          </p:nvSpPr>
          <p:spPr>
            <a:xfrm rot="0">
              <a:off x="1689049" y="405158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8" name="Ellipse 98"/>
            <p:cNvSpPr/>
            <p:nvPr/>
          </p:nvSpPr>
          <p:spPr>
            <a:xfrm rot="0">
              <a:off x="1698688" y="411536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9" name="Ellipse 99"/>
            <p:cNvSpPr/>
            <p:nvPr/>
          </p:nvSpPr>
          <p:spPr>
            <a:xfrm rot="0">
              <a:off x="2724985" y="257004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0" name="Ellipse 100"/>
            <p:cNvSpPr/>
            <p:nvPr/>
          </p:nvSpPr>
          <p:spPr>
            <a:xfrm rot="0">
              <a:off x="1869449" y="384057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1" name="Ellipse 101"/>
            <p:cNvSpPr/>
            <p:nvPr/>
          </p:nvSpPr>
          <p:spPr>
            <a:xfrm rot="0">
              <a:off x="2775364" y="364976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2" name="Ellipse 102"/>
            <p:cNvSpPr/>
            <p:nvPr/>
          </p:nvSpPr>
          <p:spPr>
            <a:xfrm rot="0">
              <a:off x="3012533" y="303288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3" name="Ellipse 103"/>
            <p:cNvSpPr/>
            <p:nvPr/>
          </p:nvSpPr>
          <p:spPr>
            <a:xfrm rot="0">
              <a:off x="2344973" y="352337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4" name="Ellipse 104"/>
            <p:cNvSpPr/>
            <p:nvPr/>
          </p:nvSpPr>
          <p:spPr>
            <a:xfrm rot="0">
              <a:off x="2190072" y="370662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5" name="Ellipse 105"/>
            <p:cNvSpPr/>
            <p:nvPr/>
          </p:nvSpPr>
          <p:spPr>
            <a:xfrm rot="0">
              <a:off x="2227961" y="354876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6" name="Ellipse 106"/>
            <p:cNvSpPr/>
            <p:nvPr/>
          </p:nvSpPr>
          <p:spPr>
            <a:xfrm rot="0">
              <a:off x="3139094" y="357875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7" name="Ellipse 107"/>
            <p:cNvSpPr/>
            <p:nvPr/>
          </p:nvSpPr>
          <p:spPr>
            <a:xfrm rot="0">
              <a:off x="2267915" y="391693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8" name="Ellipse 108"/>
            <p:cNvSpPr/>
            <p:nvPr/>
          </p:nvSpPr>
          <p:spPr>
            <a:xfrm rot="0">
              <a:off x="1957628" y="355279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9" name="Ellipse 109"/>
            <p:cNvSpPr/>
            <p:nvPr/>
          </p:nvSpPr>
          <p:spPr>
            <a:xfrm rot="0">
              <a:off x="2760885" y="330819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0" name="Ellipse 110"/>
            <p:cNvSpPr/>
            <p:nvPr/>
          </p:nvSpPr>
          <p:spPr>
            <a:xfrm rot="0">
              <a:off x="2086938" y="302489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1" name="Ellipse 111"/>
            <p:cNvSpPr/>
            <p:nvPr/>
          </p:nvSpPr>
          <p:spPr>
            <a:xfrm rot="0">
              <a:off x="3123249" y="275565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2" name="Ellipse 112"/>
            <p:cNvSpPr/>
            <p:nvPr/>
          </p:nvSpPr>
          <p:spPr>
            <a:xfrm rot="0">
              <a:off x="3006859" y="410154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3" name="Ellipse 113"/>
            <p:cNvSpPr/>
            <p:nvPr/>
          </p:nvSpPr>
          <p:spPr>
            <a:xfrm rot="0">
              <a:off x="2569962" y="293425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4" name="Ellipse 114"/>
            <p:cNvSpPr/>
            <p:nvPr/>
          </p:nvSpPr>
          <p:spPr>
            <a:xfrm rot="0">
              <a:off x="1900922" y="423595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5" name="Ellipse 115"/>
            <p:cNvSpPr/>
            <p:nvPr/>
          </p:nvSpPr>
          <p:spPr>
            <a:xfrm rot="0">
              <a:off x="2513374" y="277393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6" name="Ellipse 116"/>
            <p:cNvSpPr/>
            <p:nvPr/>
          </p:nvSpPr>
          <p:spPr>
            <a:xfrm rot="0">
              <a:off x="2541481" y="321512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7" name="Ellipse 117"/>
            <p:cNvSpPr/>
            <p:nvPr/>
          </p:nvSpPr>
          <p:spPr>
            <a:xfrm rot="0">
              <a:off x="2568928" y="368817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8" name="Ellipse 118"/>
            <p:cNvSpPr/>
            <p:nvPr/>
          </p:nvSpPr>
          <p:spPr>
            <a:xfrm rot="0">
              <a:off x="3395147" y="208487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9" name="Ellipse 119"/>
            <p:cNvSpPr/>
            <p:nvPr/>
          </p:nvSpPr>
          <p:spPr>
            <a:xfrm rot="0">
              <a:off x="3548985" y="308075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20" name="Ellipse 120"/>
            <p:cNvSpPr/>
            <p:nvPr/>
          </p:nvSpPr>
          <p:spPr>
            <a:xfrm rot="0">
              <a:off x="2992775" y="376838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21" name="Ellipse 121"/>
            <p:cNvSpPr/>
            <p:nvPr/>
          </p:nvSpPr>
          <p:spPr>
            <a:xfrm rot="0">
              <a:off x="2077287" y="350516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22" name="Ellipse 122"/>
            <p:cNvSpPr/>
            <p:nvPr/>
          </p:nvSpPr>
          <p:spPr>
            <a:xfrm rot="0">
              <a:off x="2648265" y="268247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23" name="Ellipse 123"/>
            <p:cNvSpPr/>
            <p:nvPr/>
          </p:nvSpPr>
          <p:spPr>
            <a:xfrm rot="0">
              <a:off x="2189389" y="332707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24" name="Ellipse 124"/>
            <p:cNvSpPr/>
            <p:nvPr/>
          </p:nvSpPr>
          <p:spPr>
            <a:xfrm rot="0">
              <a:off x="2381351" y="293797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25" name="Ellipse 125"/>
            <p:cNvSpPr/>
            <p:nvPr/>
          </p:nvSpPr>
          <p:spPr>
            <a:xfrm rot="0">
              <a:off x="2739556" y="391536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26" name="Ellipse 126"/>
            <p:cNvSpPr/>
            <p:nvPr/>
          </p:nvSpPr>
          <p:spPr>
            <a:xfrm rot="0">
              <a:off x="2801300" y="348060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27" name="Ellipse 127"/>
            <p:cNvSpPr/>
            <p:nvPr/>
          </p:nvSpPr>
          <p:spPr>
            <a:xfrm rot="0">
              <a:off x="2530502" y="329628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28" name="Ellipse 128"/>
            <p:cNvSpPr/>
            <p:nvPr/>
          </p:nvSpPr>
          <p:spPr>
            <a:xfrm rot="0">
              <a:off x="2568719" y="376174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29" name="Ellipse 129"/>
            <p:cNvSpPr/>
            <p:nvPr/>
          </p:nvSpPr>
          <p:spPr>
            <a:xfrm rot="0">
              <a:off x="2465052" y="356551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30" name="Ellipse 130"/>
            <p:cNvSpPr/>
            <p:nvPr/>
          </p:nvSpPr>
          <p:spPr>
            <a:xfrm rot="0">
              <a:off x="1654754" y="412927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31" name="Ellipse 131"/>
            <p:cNvSpPr/>
            <p:nvPr/>
          </p:nvSpPr>
          <p:spPr>
            <a:xfrm rot="0">
              <a:off x="2221277" y="388050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32" name="Ellipse 132"/>
            <p:cNvSpPr/>
            <p:nvPr/>
          </p:nvSpPr>
          <p:spPr>
            <a:xfrm rot="0">
              <a:off x="2953979" y="381340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33" name="Ellipse 133"/>
            <p:cNvSpPr/>
            <p:nvPr/>
          </p:nvSpPr>
          <p:spPr>
            <a:xfrm rot="0">
              <a:off x="2869201" y="334023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34" name="Ellipse 134"/>
            <p:cNvSpPr/>
            <p:nvPr/>
          </p:nvSpPr>
          <p:spPr>
            <a:xfrm rot="0">
              <a:off x="2569692" y="406823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35" name="Ellipse 135"/>
            <p:cNvSpPr/>
            <p:nvPr/>
          </p:nvSpPr>
          <p:spPr>
            <a:xfrm rot="0">
              <a:off x="3023157" y="352372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36" name="Ellipse 136"/>
            <p:cNvSpPr/>
            <p:nvPr/>
          </p:nvSpPr>
          <p:spPr>
            <a:xfrm rot="0">
              <a:off x="2183915" y="401451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37" name="Ellipse 137"/>
            <p:cNvSpPr/>
            <p:nvPr/>
          </p:nvSpPr>
          <p:spPr>
            <a:xfrm rot="0">
              <a:off x="2919712" y="323797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38" name="Ellipse 138"/>
            <p:cNvSpPr/>
            <p:nvPr/>
          </p:nvSpPr>
          <p:spPr>
            <a:xfrm rot="0">
              <a:off x="2143449" y="355188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39" name="Ellipse 139"/>
            <p:cNvSpPr/>
            <p:nvPr/>
          </p:nvSpPr>
          <p:spPr>
            <a:xfrm rot="0">
              <a:off x="2037133" y="325593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40" name="Ellipse 140"/>
            <p:cNvSpPr/>
            <p:nvPr/>
          </p:nvSpPr>
          <p:spPr>
            <a:xfrm rot="0">
              <a:off x="2060758" y="358701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41" name="Ellipse 141"/>
            <p:cNvSpPr/>
            <p:nvPr/>
          </p:nvSpPr>
          <p:spPr>
            <a:xfrm rot="0">
              <a:off x="2698974" y="300493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42" name="Ellipse 142"/>
            <p:cNvSpPr/>
            <p:nvPr/>
          </p:nvSpPr>
          <p:spPr>
            <a:xfrm rot="0">
              <a:off x="2328509" y="344300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43" name="Ellipse 143"/>
            <p:cNvSpPr/>
            <p:nvPr/>
          </p:nvSpPr>
          <p:spPr>
            <a:xfrm rot="0">
              <a:off x="2296370" y="380077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44" name="Ellipse 144"/>
            <p:cNvSpPr/>
            <p:nvPr/>
          </p:nvSpPr>
          <p:spPr>
            <a:xfrm rot="0">
              <a:off x="2458771" y="399581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45" name="Ellipse 145"/>
            <p:cNvSpPr/>
            <p:nvPr/>
          </p:nvSpPr>
          <p:spPr>
            <a:xfrm rot="0">
              <a:off x="2405046" y="410033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46" name="Ellipse 146"/>
            <p:cNvSpPr/>
            <p:nvPr/>
          </p:nvSpPr>
          <p:spPr>
            <a:xfrm rot="0">
              <a:off x="3215147" y="350868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47" name="Ellipse 147"/>
            <p:cNvSpPr/>
            <p:nvPr/>
          </p:nvSpPr>
          <p:spPr>
            <a:xfrm rot="0">
              <a:off x="2825956" y="406288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48" name="Ellipse 148"/>
            <p:cNvSpPr/>
            <p:nvPr/>
          </p:nvSpPr>
          <p:spPr>
            <a:xfrm rot="0">
              <a:off x="2012886" y="450789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49" name="Ellipse 149"/>
            <p:cNvSpPr/>
            <p:nvPr/>
          </p:nvSpPr>
          <p:spPr>
            <a:xfrm rot="0">
              <a:off x="2088143" y="335735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50" name="Ellipse 150"/>
            <p:cNvSpPr/>
            <p:nvPr/>
          </p:nvSpPr>
          <p:spPr>
            <a:xfrm rot="0">
              <a:off x="2447624" y="318278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51" name="Ellipse 151"/>
            <p:cNvSpPr/>
            <p:nvPr/>
          </p:nvSpPr>
          <p:spPr>
            <a:xfrm rot="0">
              <a:off x="2131165" y="326499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52" name="Ellipse 152"/>
            <p:cNvSpPr/>
            <p:nvPr/>
          </p:nvSpPr>
          <p:spPr>
            <a:xfrm rot="0">
              <a:off x="2301583" y="346476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53" name="Ellipse 153"/>
            <p:cNvSpPr/>
            <p:nvPr/>
          </p:nvSpPr>
          <p:spPr>
            <a:xfrm rot="0">
              <a:off x="2487628" y="359276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54" name="Ellipse 154"/>
            <p:cNvSpPr/>
            <p:nvPr/>
          </p:nvSpPr>
          <p:spPr>
            <a:xfrm rot="0">
              <a:off x="2596606" y="303569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55" name="Ellipse 155"/>
            <p:cNvSpPr/>
            <p:nvPr/>
          </p:nvSpPr>
          <p:spPr>
            <a:xfrm rot="0">
              <a:off x="2457687" y="427039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56" name="Ellipse 156"/>
            <p:cNvSpPr/>
            <p:nvPr/>
          </p:nvSpPr>
          <p:spPr>
            <a:xfrm rot="0">
              <a:off x="3301879" y="304348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57" name="Ellipse 157"/>
            <p:cNvSpPr/>
            <p:nvPr/>
          </p:nvSpPr>
          <p:spPr>
            <a:xfrm rot="0">
              <a:off x="1882860" y="367129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58" name="Ellipse 158"/>
            <p:cNvSpPr/>
            <p:nvPr/>
          </p:nvSpPr>
          <p:spPr>
            <a:xfrm rot="0">
              <a:off x="2521889" y="408573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59" name="Ellipse 159"/>
            <p:cNvSpPr/>
            <p:nvPr/>
          </p:nvSpPr>
          <p:spPr>
            <a:xfrm rot="0">
              <a:off x="2323854" y="388305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60" name="Ellipse 160"/>
            <p:cNvSpPr/>
            <p:nvPr/>
          </p:nvSpPr>
          <p:spPr>
            <a:xfrm rot="0">
              <a:off x="2996005" y="417794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61" name="Ellipse 161"/>
            <p:cNvSpPr/>
            <p:nvPr/>
          </p:nvSpPr>
          <p:spPr>
            <a:xfrm rot="0">
              <a:off x="2448404" y="405732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62" name="Ellipse 162"/>
            <p:cNvSpPr/>
            <p:nvPr/>
          </p:nvSpPr>
          <p:spPr>
            <a:xfrm rot="0">
              <a:off x="2214984" y="330612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63" name="Ellipse 163"/>
            <p:cNvSpPr/>
            <p:nvPr/>
          </p:nvSpPr>
          <p:spPr>
            <a:xfrm rot="0">
              <a:off x="1724373" y="407980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64" name="Ellipse 164"/>
            <p:cNvSpPr/>
            <p:nvPr/>
          </p:nvSpPr>
          <p:spPr>
            <a:xfrm rot="0">
              <a:off x="2853925" y="330345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65" name="Ellipse 165"/>
            <p:cNvSpPr/>
            <p:nvPr/>
          </p:nvSpPr>
          <p:spPr>
            <a:xfrm rot="0">
              <a:off x="2438427" y="365451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66" name="Ellipse 166"/>
            <p:cNvSpPr/>
            <p:nvPr/>
          </p:nvSpPr>
          <p:spPr>
            <a:xfrm rot="0">
              <a:off x="2993633" y="281108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67" name="Ellipse 167"/>
            <p:cNvSpPr/>
            <p:nvPr/>
          </p:nvSpPr>
          <p:spPr>
            <a:xfrm rot="0">
              <a:off x="2110607" y="364683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68" name="Ellipse 168"/>
            <p:cNvSpPr/>
            <p:nvPr/>
          </p:nvSpPr>
          <p:spPr>
            <a:xfrm rot="0">
              <a:off x="2874733" y="309353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69" name="Ellipse 169"/>
            <p:cNvSpPr/>
            <p:nvPr/>
          </p:nvSpPr>
          <p:spPr>
            <a:xfrm rot="0">
              <a:off x="2477343" y="270179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70" name="Ellipse 170"/>
            <p:cNvSpPr/>
            <p:nvPr/>
          </p:nvSpPr>
          <p:spPr>
            <a:xfrm rot="0">
              <a:off x="1961928" y="325103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71" name="Ellipse 171"/>
            <p:cNvSpPr/>
            <p:nvPr/>
          </p:nvSpPr>
          <p:spPr>
            <a:xfrm rot="0">
              <a:off x="2075564" y="340519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72" name="Ellipse 172"/>
            <p:cNvSpPr/>
            <p:nvPr/>
          </p:nvSpPr>
          <p:spPr>
            <a:xfrm rot="0">
              <a:off x="2349821" y="440055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73" name="Ellipse 173"/>
            <p:cNvSpPr/>
            <p:nvPr/>
          </p:nvSpPr>
          <p:spPr>
            <a:xfrm rot="0">
              <a:off x="1987466" y="313536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74" name="Ellipse 174"/>
            <p:cNvSpPr/>
            <p:nvPr/>
          </p:nvSpPr>
          <p:spPr>
            <a:xfrm rot="0">
              <a:off x="2684298" y="349246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75" name="Ellipse 175"/>
            <p:cNvSpPr/>
            <p:nvPr/>
          </p:nvSpPr>
          <p:spPr>
            <a:xfrm rot="0">
              <a:off x="2535044" y="319808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76" name="Ellipse 176"/>
            <p:cNvSpPr/>
            <p:nvPr/>
          </p:nvSpPr>
          <p:spPr>
            <a:xfrm rot="0">
              <a:off x="2494492" y="280277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77" name="Ellipse 177"/>
            <p:cNvSpPr/>
            <p:nvPr/>
          </p:nvSpPr>
          <p:spPr>
            <a:xfrm rot="0">
              <a:off x="2976412" y="255749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78" name="Ellipse 178"/>
            <p:cNvSpPr/>
            <p:nvPr/>
          </p:nvSpPr>
          <p:spPr>
            <a:xfrm rot="0">
              <a:off x="2540132" y="405042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79" name="Ellipse 179"/>
            <p:cNvSpPr/>
            <p:nvPr/>
          </p:nvSpPr>
          <p:spPr>
            <a:xfrm rot="0">
              <a:off x="3164227" y="294852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80" name="Ellipse 180"/>
            <p:cNvSpPr/>
            <p:nvPr/>
          </p:nvSpPr>
          <p:spPr>
            <a:xfrm rot="0">
              <a:off x="2489555" y="359836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81" name="Ellipse 181"/>
            <p:cNvSpPr/>
            <p:nvPr/>
          </p:nvSpPr>
          <p:spPr>
            <a:xfrm rot="0">
              <a:off x="2759744" y="316052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82" name="Ellipse 182"/>
            <p:cNvSpPr/>
            <p:nvPr/>
          </p:nvSpPr>
          <p:spPr>
            <a:xfrm rot="0">
              <a:off x="2641155" y="417452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83" name="Ellipse 183"/>
            <p:cNvSpPr/>
            <p:nvPr/>
          </p:nvSpPr>
          <p:spPr>
            <a:xfrm rot="0">
              <a:off x="2178359" y="303574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84" name="Ellipse 184"/>
            <p:cNvSpPr/>
            <p:nvPr/>
          </p:nvSpPr>
          <p:spPr>
            <a:xfrm rot="0">
              <a:off x="1664367" y="314693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85" name="Ellipse 185"/>
            <p:cNvSpPr/>
            <p:nvPr/>
          </p:nvSpPr>
          <p:spPr>
            <a:xfrm rot="0">
              <a:off x="2714986" y="334220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86" name="Ellipse 186"/>
            <p:cNvSpPr/>
            <p:nvPr/>
          </p:nvSpPr>
          <p:spPr>
            <a:xfrm rot="0">
              <a:off x="2552199" y="328932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87" name="Ellipse 187"/>
            <p:cNvSpPr/>
            <p:nvPr/>
          </p:nvSpPr>
          <p:spPr>
            <a:xfrm rot="0">
              <a:off x="2760789" y="305735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88" name="Ellipse 188"/>
            <p:cNvSpPr/>
            <p:nvPr/>
          </p:nvSpPr>
          <p:spPr>
            <a:xfrm rot="0">
              <a:off x="2517767" y="420498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89" name="Ellipse 189"/>
            <p:cNvSpPr/>
            <p:nvPr/>
          </p:nvSpPr>
          <p:spPr>
            <a:xfrm rot="0">
              <a:off x="2132029" y="352672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90" name="Ellipse 190"/>
            <p:cNvSpPr/>
            <p:nvPr/>
          </p:nvSpPr>
          <p:spPr>
            <a:xfrm rot="0">
              <a:off x="2025912" y="445185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91" name="Ellipse 191"/>
            <p:cNvSpPr/>
            <p:nvPr/>
          </p:nvSpPr>
          <p:spPr>
            <a:xfrm rot="0">
              <a:off x="3244415" y="247753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92" name="Ellipse 192"/>
            <p:cNvSpPr/>
            <p:nvPr/>
          </p:nvSpPr>
          <p:spPr>
            <a:xfrm rot="0">
              <a:off x="2832659" y="327333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93" name="Ellipse 193"/>
            <p:cNvSpPr/>
            <p:nvPr/>
          </p:nvSpPr>
          <p:spPr>
            <a:xfrm rot="0">
              <a:off x="2127071" y="337261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94" name="Ellipse 194"/>
            <p:cNvSpPr/>
            <p:nvPr/>
          </p:nvSpPr>
          <p:spPr>
            <a:xfrm rot="0">
              <a:off x="2949658" y="302346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95" name="Ellipse 195"/>
            <p:cNvSpPr/>
            <p:nvPr/>
          </p:nvSpPr>
          <p:spPr>
            <a:xfrm rot="0">
              <a:off x="2691785" y="359445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96" name="Ellipse 196"/>
            <p:cNvSpPr/>
            <p:nvPr/>
          </p:nvSpPr>
          <p:spPr>
            <a:xfrm rot="0">
              <a:off x="2717948" y="356477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97" name="Ellipse 197"/>
            <p:cNvSpPr/>
            <p:nvPr/>
          </p:nvSpPr>
          <p:spPr>
            <a:xfrm rot="0">
              <a:off x="1327725" y="355319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98" name="Ellipse 198"/>
            <p:cNvSpPr/>
            <p:nvPr/>
          </p:nvSpPr>
          <p:spPr>
            <a:xfrm rot="0">
              <a:off x="2171397" y="348251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99" name="Ellipse 199"/>
            <p:cNvSpPr/>
            <p:nvPr/>
          </p:nvSpPr>
          <p:spPr>
            <a:xfrm rot="0">
              <a:off x="2188335" y="309960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00" name="Ellipse 200"/>
            <p:cNvSpPr/>
            <p:nvPr/>
          </p:nvSpPr>
          <p:spPr>
            <a:xfrm rot="0">
              <a:off x="2606089" y="320912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01" name="Ellipse 201"/>
            <p:cNvSpPr/>
            <p:nvPr/>
          </p:nvSpPr>
          <p:spPr>
            <a:xfrm rot="0">
              <a:off x="2927180" y="339657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02" name="Ellipse 202"/>
            <p:cNvSpPr/>
            <p:nvPr/>
          </p:nvSpPr>
          <p:spPr>
            <a:xfrm rot="0">
              <a:off x="2213493" y="409975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03" name="Ellipse 203"/>
            <p:cNvSpPr/>
            <p:nvPr/>
          </p:nvSpPr>
          <p:spPr>
            <a:xfrm rot="0">
              <a:off x="1480638" y="407612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04" name="Ellipse 204"/>
            <p:cNvSpPr/>
            <p:nvPr/>
          </p:nvSpPr>
          <p:spPr>
            <a:xfrm rot="0">
              <a:off x="2759755" y="372741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05" name="Ellipse 205"/>
            <p:cNvSpPr/>
            <p:nvPr/>
          </p:nvSpPr>
          <p:spPr>
            <a:xfrm rot="0">
              <a:off x="2860089" y="374681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06" name="Ellipse 206"/>
            <p:cNvSpPr/>
            <p:nvPr/>
          </p:nvSpPr>
          <p:spPr>
            <a:xfrm rot="0">
              <a:off x="1715701" y="404725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07" name="Ellipse 207"/>
            <p:cNvSpPr/>
            <p:nvPr/>
          </p:nvSpPr>
          <p:spPr>
            <a:xfrm rot="0">
              <a:off x="1798264" y="373624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08" name="Ellipse 208"/>
            <p:cNvSpPr/>
            <p:nvPr/>
          </p:nvSpPr>
          <p:spPr>
            <a:xfrm rot="0">
              <a:off x="2061156" y="383905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09" name="Ellipse 209"/>
            <p:cNvSpPr/>
            <p:nvPr/>
          </p:nvSpPr>
          <p:spPr>
            <a:xfrm rot="0">
              <a:off x="2639273" y="369785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10" name="Ellipse 210"/>
            <p:cNvSpPr/>
            <p:nvPr/>
          </p:nvSpPr>
          <p:spPr>
            <a:xfrm rot="0">
              <a:off x="2951535" y="305564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11" name="Ellipse 211"/>
            <p:cNvSpPr/>
            <p:nvPr/>
          </p:nvSpPr>
          <p:spPr>
            <a:xfrm rot="0">
              <a:off x="2280913" y="305507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12" name="Ellipse 212"/>
            <p:cNvSpPr/>
            <p:nvPr/>
          </p:nvSpPr>
          <p:spPr>
            <a:xfrm rot="0">
              <a:off x="2168473" y="287898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13" name="Ellipse 213"/>
            <p:cNvSpPr/>
            <p:nvPr/>
          </p:nvSpPr>
          <p:spPr>
            <a:xfrm rot="0">
              <a:off x="2420747" y="326373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14" name="Ellipse 214"/>
            <p:cNvSpPr/>
            <p:nvPr/>
          </p:nvSpPr>
          <p:spPr>
            <a:xfrm rot="0">
              <a:off x="2340356" y="386854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15" name="Ellipse 215"/>
            <p:cNvSpPr/>
            <p:nvPr/>
          </p:nvSpPr>
          <p:spPr>
            <a:xfrm rot="0">
              <a:off x="3106069" y="323213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16" name="Ellipse 216"/>
            <p:cNvSpPr/>
            <p:nvPr/>
          </p:nvSpPr>
          <p:spPr>
            <a:xfrm rot="0">
              <a:off x="2007507" y="362081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17" name="Ellipse 217"/>
            <p:cNvSpPr/>
            <p:nvPr/>
          </p:nvSpPr>
          <p:spPr>
            <a:xfrm rot="0">
              <a:off x="2417097" y="350851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18" name="Ellipse 218"/>
            <p:cNvSpPr/>
            <p:nvPr/>
          </p:nvSpPr>
          <p:spPr>
            <a:xfrm rot="0">
              <a:off x="2464199" y="323677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19" name="Ellipse 219"/>
            <p:cNvSpPr/>
            <p:nvPr/>
          </p:nvSpPr>
          <p:spPr>
            <a:xfrm rot="0">
              <a:off x="2685437" y="293060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20" name="Ellipse 220"/>
            <p:cNvSpPr/>
            <p:nvPr/>
          </p:nvSpPr>
          <p:spPr>
            <a:xfrm rot="0">
              <a:off x="1955146" y="392376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21" name="Ellipse 221"/>
            <p:cNvSpPr/>
            <p:nvPr/>
          </p:nvSpPr>
          <p:spPr>
            <a:xfrm rot="0">
              <a:off x="3684560" y="293779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22" name="Ellipse 222"/>
            <p:cNvSpPr/>
            <p:nvPr/>
          </p:nvSpPr>
          <p:spPr>
            <a:xfrm rot="0">
              <a:off x="2265534" y="312325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23" name="Ellipse 223"/>
            <p:cNvSpPr/>
            <p:nvPr/>
          </p:nvSpPr>
          <p:spPr>
            <a:xfrm rot="0">
              <a:off x="3001560" y="346331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24" name="Ellipse 224"/>
            <p:cNvSpPr/>
            <p:nvPr/>
          </p:nvSpPr>
          <p:spPr>
            <a:xfrm rot="0">
              <a:off x="3050692" y="379105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25" name="Ellipse 225"/>
            <p:cNvSpPr/>
            <p:nvPr/>
          </p:nvSpPr>
          <p:spPr>
            <a:xfrm rot="0">
              <a:off x="2200884" y="385460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26" name="Ellipse 226"/>
            <p:cNvSpPr/>
            <p:nvPr/>
          </p:nvSpPr>
          <p:spPr>
            <a:xfrm rot="0">
              <a:off x="3214520" y="299843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27" name="Ellipse 227"/>
            <p:cNvSpPr/>
            <p:nvPr/>
          </p:nvSpPr>
          <p:spPr>
            <a:xfrm rot="0">
              <a:off x="2827684" y="403352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28" name="Ellipse 228"/>
            <p:cNvSpPr/>
            <p:nvPr/>
          </p:nvSpPr>
          <p:spPr>
            <a:xfrm rot="0">
              <a:off x="2408244" y="360235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29" name="Ellipse 229"/>
            <p:cNvSpPr/>
            <p:nvPr/>
          </p:nvSpPr>
          <p:spPr>
            <a:xfrm rot="0">
              <a:off x="2855565" y="395774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30" name="Ellipse 230"/>
            <p:cNvSpPr/>
            <p:nvPr/>
          </p:nvSpPr>
          <p:spPr>
            <a:xfrm rot="0">
              <a:off x="3557307" y="262283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31" name="Ellipse 231"/>
            <p:cNvSpPr/>
            <p:nvPr/>
          </p:nvSpPr>
          <p:spPr>
            <a:xfrm rot="0">
              <a:off x="2463209" y="358388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32" name="Ellipse 232"/>
            <p:cNvSpPr/>
            <p:nvPr/>
          </p:nvSpPr>
          <p:spPr>
            <a:xfrm rot="0">
              <a:off x="2043451" y="424587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33" name="Ellipse 233"/>
            <p:cNvSpPr/>
            <p:nvPr/>
          </p:nvSpPr>
          <p:spPr>
            <a:xfrm rot="0">
              <a:off x="2495080" y="383356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34" name="Ellipse 234"/>
            <p:cNvSpPr/>
            <p:nvPr/>
          </p:nvSpPr>
          <p:spPr>
            <a:xfrm rot="0">
              <a:off x="3715551" y="257937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35" name="Ellipse 235"/>
            <p:cNvSpPr/>
            <p:nvPr/>
          </p:nvSpPr>
          <p:spPr>
            <a:xfrm rot="0">
              <a:off x="2863423" y="360311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36" name="Ellipse 236"/>
            <p:cNvSpPr/>
            <p:nvPr/>
          </p:nvSpPr>
          <p:spPr>
            <a:xfrm rot="0">
              <a:off x="2091340" y="300773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37" name="Ellipse 237"/>
            <p:cNvSpPr/>
            <p:nvPr/>
          </p:nvSpPr>
          <p:spPr>
            <a:xfrm rot="0">
              <a:off x="3757098" y="260965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38" name="Ellipse 238"/>
            <p:cNvSpPr/>
            <p:nvPr/>
          </p:nvSpPr>
          <p:spPr>
            <a:xfrm rot="0">
              <a:off x="1805747" y="387452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39" name="Ellipse 239"/>
            <p:cNvSpPr/>
            <p:nvPr/>
          </p:nvSpPr>
          <p:spPr>
            <a:xfrm rot="0">
              <a:off x="2302917" y="371024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40" name="Ellipse 240"/>
            <p:cNvSpPr/>
            <p:nvPr/>
          </p:nvSpPr>
          <p:spPr>
            <a:xfrm rot="0">
              <a:off x="2334506" y="331872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41" name="Ellipse 241"/>
            <p:cNvSpPr/>
            <p:nvPr/>
          </p:nvSpPr>
          <p:spPr>
            <a:xfrm rot="0">
              <a:off x="2825209" y="287022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42" name="Ellipse 242"/>
            <p:cNvSpPr/>
            <p:nvPr/>
          </p:nvSpPr>
          <p:spPr>
            <a:xfrm rot="0">
              <a:off x="1791761" y="340252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43" name="Ellipse 243"/>
            <p:cNvSpPr/>
            <p:nvPr/>
          </p:nvSpPr>
          <p:spPr>
            <a:xfrm rot="0">
              <a:off x="2487408" y="314886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44" name="Ellipse 244"/>
            <p:cNvSpPr/>
            <p:nvPr/>
          </p:nvSpPr>
          <p:spPr>
            <a:xfrm rot="0">
              <a:off x="2487417" y="365853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45" name="Ellipse 245"/>
            <p:cNvSpPr/>
            <p:nvPr/>
          </p:nvSpPr>
          <p:spPr>
            <a:xfrm rot="0">
              <a:off x="2669673" y="353191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46" name="Ellipse 246"/>
            <p:cNvSpPr/>
            <p:nvPr/>
          </p:nvSpPr>
          <p:spPr>
            <a:xfrm rot="0">
              <a:off x="3331715" y="309741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47" name="Ellipse 247"/>
            <p:cNvSpPr/>
            <p:nvPr/>
          </p:nvSpPr>
          <p:spPr>
            <a:xfrm rot="0">
              <a:off x="2292945" y="373362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48" name="Ellipse 248"/>
            <p:cNvSpPr/>
            <p:nvPr/>
          </p:nvSpPr>
          <p:spPr>
            <a:xfrm rot="0">
              <a:off x="1831028" y="352700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49" name="Ellipse 249"/>
            <p:cNvSpPr/>
            <p:nvPr/>
          </p:nvSpPr>
          <p:spPr>
            <a:xfrm rot="0">
              <a:off x="2452248" y="289945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50" name="Ellipse 250"/>
            <p:cNvSpPr/>
            <p:nvPr/>
          </p:nvSpPr>
          <p:spPr>
            <a:xfrm rot="0">
              <a:off x="2903704" y="316290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51" name="Ellipse 251"/>
            <p:cNvSpPr/>
            <p:nvPr/>
          </p:nvSpPr>
          <p:spPr>
            <a:xfrm rot="0">
              <a:off x="2231904" y="291018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52" name="Ellipse 252"/>
            <p:cNvSpPr/>
            <p:nvPr/>
          </p:nvSpPr>
          <p:spPr>
            <a:xfrm rot="0">
              <a:off x="2456416" y="332326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53" name="Ellipse 253"/>
            <p:cNvSpPr/>
            <p:nvPr/>
          </p:nvSpPr>
          <p:spPr>
            <a:xfrm rot="0">
              <a:off x="2748920" y="331009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54" name="Ellipse 254"/>
            <p:cNvSpPr/>
            <p:nvPr/>
          </p:nvSpPr>
          <p:spPr>
            <a:xfrm rot="0">
              <a:off x="2685748" y="310369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55" name="Ellipse 255"/>
            <p:cNvSpPr/>
            <p:nvPr/>
          </p:nvSpPr>
          <p:spPr>
            <a:xfrm rot="0">
              <a:off x="2131561" y="354408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56" name="Ellipse 256"/>
            <p:cNvSpPr/>
            <p:nvPr/>
          </p:nvSpPr>
          <p:spPr>
            <a:xfrm rot="0">
              <a:off x="1993332" y="399402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57" name="Ellipse 257"/>
            <p:cNvSpPr/>
            <p:nvPr/>
          </p:nvSpPr>
          <p:spPr>
            <a:xfrm rot="0">
              <a:off x="3026481" y="304478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58" name="Ellipse 258"/>
            <p:cNvSpPr/>
            <p:nvPr/>
          </p:nvSpPr>
          <p:spPr>
            <a:xfrm rot="0">
              <a:off x="3571317" y="308395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59" name="Ellipse 259"/>
            <p:cNvSpPr/>
            <p:nvPr/>
          </p:nvSpPr>
          <p:spPr>
            <a:xfrm rot="0">
              <a:off x="2530402" y="369548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60" name="Ellipse 260"/>
            <p:cNvSpPr/>
            <p:nvPr/>
          </p:nvSpPr>
          <p:spPr>
            <a:xfrm rot="0">
              <a:off x="3012263" y="363697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61" name="Ellipse 261"/>
            <p:cNvSpPr/>
            <p:nvPr/>
          </p:nvSpPr>
          <p:spPr>
            <a:xfrm rot="0">
              <a:off x="2326131" y="362211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62" name="Ellipse 262"/>
            <p:cNvSpPr/>
            <p:nvPr/>
          </p:nvSpPr>
          <p:spPr>
            <a:xfrm rot="0">
              <a:off x="3110950" y="349245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63" name="Ellipse 263"/>
            <p:cNvSpPr/>
            <p:nvPr/>
          </p:nvSpPr>
          <p:spPr>
            <a:xfrm rot="0">
              <a:off x="2670863" y="343078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64" name="Ellipse 264"/>
            <p:cNvSpPr/>
            <p:nvPr/>
          </p:nvSpPr>
          <p:spPr>
            <a:xfrm rot="0">
              <a:off x="1985547" y="364473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65" name="Ellipse 265"/>
            <p:cNvSpPr/>
            <p:nvPr/>
          </p:nvSpPr>
          <p:spPr>
            <a:xfrm rot="0">
              <a:off x="2318518" y="333341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66" name="Ellipse 266"/>
            <p:cNvSpPr/>
            <p:nvPr/>
          </p:nvSpPr>
          <p:spPr>
            <a:xfrm rot="0">
              <a:off x="2703334" y="360157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67" name="Ellipse 267"/>
            <p:cNvSpPr/>
            <p:nvPr/>
          </p:nvSpPr>
          <p:spPr>
            <a:xfrm rot="0">
              <a:off x="2473940" y="351919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68" name="Ellipse 268"/>
            <p:cNvSpPr/>
            <p:nvPr/>
          </p:nvSpPr>
          <p:spPr>
            <a:xfrm rot="0">
              <a:off x="1690333" y="433341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69" name="Ellipse 269"/>
            <p:cNvSpPr/>
            <p:nvPr/>
          </p:nvSpPr>
          <p:spPr>
            <a:xfrm rot="0">
              <a:off x="2481744" y="326755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70" name="Ellipse 270"/>
            <p:cNvSpPr/>
            <p:nvPr/>
          </p:nvSpPr>
          <p:spPr>
            <a:xfrm rot="0">
              <a:off x="3345268" y="294040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71" name="Ellipse 271"/>
            <p:cNvSpPr/>
            <p:nvPr/>
          </p:nvSpPr>
          <p:spPr>
            <a:xfrm rot="0">
              <a:off x="3439460" y="311768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72" name="Ellipse 272"/>
            <p:cNvSpPr/>
            <p:nvPr/>
          </p:nvSpPr>
          <p:spPr>
            <a:xfrm rot="0">
              <a:off x="2266009" y="375087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73" name="Ellipse 273"/>
            <p:cNvSpPr/>
            <p:nvPr/>
          </p:nvSpPr>
          <p:spPr>
            <a:xfrm rot="0">
              <a:off x="2023958" y="432278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74" name="Ellipse 274"/>
            <p:cNvSpPr/>
            <p:nvPr/>
          </p:nvSpPr>
          <p:spPr>
            <a:xfrm rot="0">
              <a:off x="2812971" y="419981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75" name="Ellipse 275"/>
            <p:cNvSpPr/>
            <p:nvPr/>
          </p:nvSpPr>
          <p:spPr>
            <a:xfrm rot="0">
              <a:off x="2626085" y="331645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76" name="Ellipse 276"/>
            <p:cNvSpPr/>
            <p:nvPr/>
          </p:nvSpPr>
          <p:spPr>
            <a:xfrm rot="0">
              <a:off x="2133002" y="426000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77" name="Ellipse 277"/>
            <p:cNvSpPr/>
            <p:nvPr/>
          </p:nvSpPr>
          <p:spPr>
            <a:xfrm rot="0">
              <a:off x="2719925" y="384651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78" name="Ellipse 278"/>
            <p:cNvSpPr/>
            <p:nvPr/>
          </p:nvSpPr>
          <p:spPr>
            <a:xfrm rot="0">
              <a:off x="2292286" y="278819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79" name="Ellipse 279"/>
            <p:cNvSpPr/>
            <p:nvPr/>
          </p:nvSpPr>
          <p:spPr>
            <a:xfrm rot="0">
              <a:off x="2783945" y="320906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80" name="Ellipse 280"/>
            <p:cNvSpPr/>
            <p:nvPr/>
          </p:nvSpPr>
          <p:spPr>
            <a:xfrm rot="0">
              <a:off x="2698315" y="353135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81" name="Ellipse 281"/>
            <p:cNvSpPr/>
            <p:nvPr/>
          </p:nvSpPr>
          <p:spPr>
            <a:xfrm rot="0">
              <a:off x="2721615" y="362667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82" name="Ellipse 282"/>
            <p:cNvSpPr/>
            <p:nvPr/>
          </p:nvSpPr>
          <p:spPr>
            <a:xfrm rot="0">
              <a:off x="2442616" y="311131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83" name="Ellipse 283"/>
            <p:cNvSpPr/>
            <p:nvPr/>
          </p:nvSpPr>
          <p:spPr>
            <a:xfrm rot="0">
              <a:off x="1975757" y="397267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84" name="Ellipse 284"/>
            <p:cNvSpPr/>
            <p:nvPr/>
          </p:nvSpPr>
          <p:spPr>
            <a:xfrm rot="0">
              <a:off x="2144389" y="397474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85" name="Ellipse 285"/>
            <p:cNvSpPr/>
            <p:nvPr/>
          </p:nvSpPr>
          <p:spPr>
            <a:xfrm rot="0">
              <a:off x="2205182" y="333544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86" name="Ellipse 286"/>
            <p:cNvSpPr/>
            <p:nvPr/>
          </p:nvSpPr>
          <p:spPr>
            <a:xfrm rot="0">
              <a:off x="2341967" y="327119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87" name="Ellipse 287"/>
            <p:cNvSpPr/>
            <p:nvPr/>
          </p:nvSpPr>
          <p:spPr>
            <a:xfrm rot="0">
              <a:off x="2793504" y="243291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88" name="Ellipse 288"/>
            <p:cNvSpPr/>
            <p:nvPr/>
          </p:nvSpPr>
          <p:spPr>
            <a:xfrm rot="0">
              <a:off x="3027569" y="328978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89" name="Ellipse 289"/>
            <p:cNvSpPr/>
            <p:nvPr/>
          </p:nvSpPr>
          <p:spPr>
            <a:xfrm rot="0">
              <a:off x="2737405" y="322368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90" name="Ellipse 290"/>
            <p:cNvSpPr/>
            <p:nvPr/>
          </p:nvSpPr>
          <p:spPr>
            <a:xfrm rot="0">
              <a:off x="3033651" y="238225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91" name="Ellipse 291"/>
            <p:cNvSpPr/>
            <p:nvPr/>
          </p:nvSpPr>
          <p:spPr>
            <a:xfrm rot="0">
              <a:off x="2570103" y="347430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92" name="Ellipse 292"/>
            <p:cNvSpPr/>
            <p:nvPr/>
          </p:nvSpPr>
          <p:spPr>
            <a:xfrm rot="0">
              <a:off x="2408845" y="325084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93" name="Ellipse 293"/>
            <p:cNvSpPr/>
            <p:nvPr/>
          </p:nvSpPr>
          <p:spPr>
            <a:xfrm rot="0">
              <a:off x="2256782" y="374574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94" name="Ellipse 294"/>
            <p:cNvSpPr/>
            <p:nvPr/>
          </p:nvSpPr>
          <p:spPr>
            <a:xfrm rot="0">
              <a:off x="2876450" y="350893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95" name="Ellipse 295"/>
            <p:cNvSpPr/>
            <p:nvPr/>
          </p:nvSpPr>
          <p:spPr>
            <a:xfrm rot="0">
              <a:off x="2570026" y="407130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96" name="Ellipse 296"/>
            <p:cNvSpPr/>
            <p:nvPr/>
          </p:nvSpPr>
          <p:spPr>
            <a:xfrm rot="0">
              <a:off x="2162148" y="344424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97" name="Ellipse 297"/>
            <p:cNvSpPr/>
            <p:nvPr/>
          </p:nvSpPr>
          <p:spPr>
            <a:xfrm rot="0">
              <a:off x="2010827" y="351920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98" name="Ellipse 298"/>
            <p:cNvSpPr/>
            <p:nvPr/>
          </p:nvSpPr>
          <p:spPr>
            <a:xfrm rot="0">
              <a:off x="1993378" y="369169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299" name="Ellipse 299"/>
            <p:cNvSpPr/>
            <p:nvPr/>
          </p:nvSpPr>
          <p:spPr>
            <a:xfrm rot="0">
              <a:off x="3218058" y="310255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00" name="Ellipse 300"/>
            <p:cNvSpPr/>
            <p:nvPr/>
          </p:nvSpPr>
          <p:spPr>
            <a:xfrm rot="0">
              <a:off x="1580536" y="423779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01" name="Ellipse 301"/>
            <p:cNvSpPr/>
            <p:nvPr/>
          </p:nvSpPr>
          <p:spPr>
            <a:xfrm rot="0">
              <a:off x="2710639" y="392456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02" name="Ellipse 302"/>
            <p:cNvSpPr/>
            <p:nvPr/>
          </p:nvSpPr>
          <p:spPr>
            <a:xfrm rot="0">
              <a:off x="3143303" y="303133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03" name="Ellipse 303"/>
            <p:cNvSpPr/>
            <p:nvPr/>
          </p:nvSpPr>
          <p:spPr>
            <a:xfrm rot="0">
              <a:off x="2733424" y="376987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04" name="Ellipse 304"/>
            <p:cNvSpPr/>
            <p:nvPr/>
          </p:nvSpPr>
          <p:spPr>
            <a:xfrm rot="0">
              <a:off x="3050511" y="283810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05" name="Ellipse 305"/>
            <p:cNvSpPr/>
            <p:nvPr/>
          </p:nvSpPr>
          <p:spPr>
            <a:xfrm rot="0">
              <a:off x="2921318" y="333680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06" name="Ellipse 306"/>
            <p:cNvSpPr/>
            <p:nvPr/>
          </p:nvSpPr>
          <p:spPr>
            <a:xfrm rot="0">
              <a:off x="2967123" y="336455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07" name="Ellipse 307"/>
            <p:cNvSpPr/>
            <p:nvPr/>
          </p:nvSpPr>
          <p:spPr>
            <a:xfrm rot="0">
              <a:off x="3116917" y="261725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08" name="Ellipse 308"/>
            <p:cNvSpPr/>
            <p:nvPr/>
          </p:nvSpPr>
          <p:spPr>
            <a:xfrm rot="0">
              <a:off x="2642930" y="346311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09" name="Ellipse 309"/>
            <p:cNvSpPr/>
            <p:nvPr/>
          </p:nvSpPr>
          <p:spPr>
            <a:xfrm rot="0">
              <a:off x="2481150" y="337858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10" name="Ellipse 310"/>
            <p:cNvSpPr/>
            <p:nvPr/>
          </p:nvSpPr>
          <p:spPr>
            <a:xfrm rot="0">
              <a:off x="2604250" y="339492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11" name="Ellipse 311"/>
            <p:cNvSpPr/>
            <p:nvPr/>
          </p:nvSpPr>
          <p:spPr>
            <a:xfrm rot="0">
              <a:off x="2970412" y="312187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12" name="Ellipse 312"/>
            <p:cNvSpPr/>
            <p:nvPr/>
          </p:nvSpPr>
          <p:spPr>
            <a:xfrm rot="0">
              <a:off x="2310982" y="333856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13" name="Ellipse 313"/>
            <p:cNvSpPr/>
            <p:nvPr/>
          </p:nvSpPr>
          <p:spPr>
            <a:xfrm rot="0">
              <a:off x="2739286" y="306797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14" name="Ellipse 314"/>
            <p:cNvSpPr/>
            <p:nvPr/>
          </p:nvSpPr>
          <p:spPr>
            <a:xfrm rot="0">
              <a:off x="2365351" y="414347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15" name="Ellipse 315"/>
            <p:cNvSpPr/>
            <p:nvPr/>
          </p:nvSpPr>
          <p:spPr>
            <a:xfrm rot="0">
              <a:off x="2306536" y="365296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16" name="Ellipse 316"/>
            <p:cNvSpPr/>
            <p:nvPr/>
          </p:nvSpPr>
          <p:spPr>
            <a:xfrm rot="0">
              <a:off x="2856531" y="359501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17" name="Ellipse 317"/>
            <p:cNvSpPr/>
            <p:nvPr/>
          </p:nvSpPr>
          <p:spPr>
            <a:xfrm rot="0">
              <a:off x="2966262" y="313434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18" name="Ellipse 318"/>
            <p:cNvSpPr/>
            <p:nvPr/>
          </p:nvSpPr>
          <p:spPr>
            <a:xfrm rot="0">
              <a:off x="1917921" y="369863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19" name="Ellipse 319"/>
            <p:cNvSpPr/>
            <p:nvPr/>
          </p:nvSpPr>
          <p:spPr>
            <a:xfrm rot="0">
              <a:off x="2620190" y="382877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20" name="Ellipse 320"/>
            <p:cNvSpPr/>
            <p:nvPr/>
          </p:nvSpPr>
          <p:spPr>
            <a:xfrm rot="0">
              <a:off x="2199597" y="335902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21" name="Ellipse 321"/>
            <p:cNvSpPr/>
            <p:nvPr/>
          </p:nvSpPr>
          <p:spPr>
            <a:xfrm rot="0">
              <a:off x="2019107" y="360359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22" name="Ellipse 322"/>
            <p:cNvSpPr/>
            <p:nvPr/>
          </p:nvSpPr>
          <p:spPr>
            <a:xfrm rot="0">
              <a:off x="2714655" y="390392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23" name="Ellipse 323"/>
            <p:cNvSpPr/>
            <p:nvPr/>
          </p:nvSpPr>
          <p:spPr>
            <a:xfrm rot="0">
              <a:off x="2477544" y="292192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24" name="Ellipse 324"/>
            <p:cNvSpPr/>
            <p:nvPr/>
          </p:nvSpPr>
          <p:spPr>
            <a:xfrm rot="0">
              <a:off x="2050695" y="373920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25" name="Ellipse 325"/>
            <p:cNvSpPr/>
            <p:nvPr/>
          </p:nvSpPr>
          <p:spPr>
            <a:xfrm rot="0">
              <a:off x="1649170" y="405628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26" name="Ellipse 326"/>
            <p:cNvSpPr/>
            <p:nvPr/>
          </p:nvSpPr>
          <p:spPr>
            <a:xfrm rot="0">
              <a:off x="2943635" y="366281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27" name="Ellipse 327"/>
            <p:cNvSpPr/>
            <p:nvPr/>
          </p:nvSpPr>
          <p:spPr>
            <a:xfrm rot="0">
              <a:off x="2467005" y="326848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28" name="Ellipse 328"/>
            <p:cNvSpPr/>
            <p:nvPr/>
          </p:nvSpPr>
          <p:spPr>
            <a:xfrm rot="0">
              <a:off x="2041409" y="288644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29" name="Ellipse 329"/>
            <p:cNvSpPr/>
            <p:nvPr/>
          </p:nvSpPr>
          <p:spPr>
            <a:xfrm rot="0">
              <a:off x="3033252" y="344786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30" name="Ellipse 330"/>
            <p:cNvSpPr/>
            <p:nvPr/>
          </p:nvSpPr>
          <p:spPr>
            <a:xfrm rot="0">
              <a:off x="2352828" y="382232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31" name="Ellipse 331"/>
            <p:cNvSpPr/>
            <p:nvPr/>
          </p:nvSpPr>
          <p:spPr>
            <a:xfrm rot="0">
              <a:off x="2832386" y="339004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32" name="Ellipse 332"/>
            <p:cNvSpPr/>
            <p:nvPr/>
          </p:nvSpPr>
          <p:spPr>
            <a:xfrm rot="0">
              <a:off x="3249658" y="272843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33" name="Ellipse 333"/>
            <p:cNvSpPr/>
            <p:nvPr/>
          </p:nvSpPr>
          <p:spPr>
            <a:xfrm rot="0">
              <a:off x="2542931" y="323781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34" name="Ellipse 334"/>
            <p:cNvSpPr/>
            <p:nvPr/>
          </p:nvSpPr>
          <p:spPr>
            <a:xfrm rot="0">
              <a:off x="1180818" y="452545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35" name="Ellipse 335"/>
            <p:cNvSpPr/>
            <p:nvPr/>
          </p:nvSpPr>
          <p:spPr>
            <a:xfrm rot="0">
              <a:off x="1880339" y="368753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36" name="Ellipse 336"/>
            <p:cNvSpPr/>
            <p:nvPr/>
          </p:nvSpPr>
          <p:spPr>
            <a:xfrm rot="0">
              <a:off x="2624573" y="248276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37" name="Ellipse 337"/>
            <p:cNvSpPr/>
            <p:nvPr/>
          </p:nvSpPr>
          <p:spPr>
            <a:xfrm rot="0">
              <a:off x="2667236" y="312334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38" name="Ellipse 338"/>
            <p:cNvSpPr/>
            <p:nvPr/>
          </p:nvSpPr>
          <p:spPr>
            <a:xfrm rot="0">
              <a:off x="2408602" y="395520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39" name="Ellipse 339"/>
            <p:cNvSpPr/>
            <p:nvPr/>
          </p:nvSpPr>
          <p:spPr>
            <a:xfrm rot="0">
              <a:off x="2373838" y="338151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40" name="Ellipse 340"/>
            <p:cNvSpPr/>
            <p:nvPr/>
          </p:nvSpPr>
          <p:spPr>
            <a:xfrm rot="0">
              <a:off x="2102215" y="374568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41" name="Ellipse 341"/>
            <p:cNvSpPr/>
            <p:nvPr/>
          </p:nvSpPr>
          <p:spPr>
            <a:xfrm rot="0">
              <a:off x="2279715" y="391869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42" name="Ellipse 342"/>
            <p:cNvSpPr/>
            <p:nvPr/>
          </p:nvSpPr>
          <p:spPr>
            <a:xfrm rot="0">
              <a:off x="2308940" y="387006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43" name="Ellipse 343"/>
            <p:cNvSpPr/>
            <p:nvPr/>
          </p:nvSpPr>
          <p:spPr>
            <a:xfrm rot="0">
              <a:off x="2485394" y="348566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44" name="Ellipse 344"/>
            <p:cNvSpPr/>
            <p:nvPr/>
          </p:nvSpPr>
          <p:spPr>
            <a:xfrm rot="0">
              <a:off x="2592246" y="305749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45" name="Ellipse 345"/>
            <p:cNvSpPr/>
            <p:nvPr/>
          </p:nvSpPr>
          <p:spPr>
            <a:xfrm rot="0">
              <a:off x="2481890" y="325494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46" name="Ellipse 346"/>
            <p:cNvSpPr/>
            <p:nvPr/>
          </p:nvSpPr>
          <p:spPr>
            <a:xfrm rot="0">
              <a:off x="3287589" y="311445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47" name="Ellipse 347"/>
            <p:cNvSpPr/>
            <p:nvPr/>
          </p:nvSpPr>
          <p:spPr>
            <a:xfrm rot="0">
              <a:off x="3473982" y="278353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48" name="Ellipse 348"/>
            <p:cNvSpPr/>
            <p:nvPr/>
          </p:nvSpPr>
          <p:spPr>
            <a:xfrm rot="0">
              <a:off x="2863129" y="327734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49" name="Ellipse 349"/>
            <p:cNvSpPr/>
            <p:nvPr/>
          </p:nvSpPr>
          <p:spPr>
            <a:xfrm rot="0">
              <a:off x="3067380" y="342598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50" name="Ellipse 350"/>
            <p:cNvSpPr/>
            <p:nvPr/>
          </p:nvSpPr>
          <p:spPr>
            <a:xfrm rot="0">
              <a:off x="2154415" y="366675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51" name="Ellipse 351"/>
            <p:cNvSpPr/>
            <p:nvPr/>
          </p:nvSpPr>
          <p:spPr>
            <a:xfrm rot="0">
              <a:off x="2511592" y="312027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52" name="Ellipse 352"/>
            <p:cNvSpPr/>
            <p:nvPr/>
          </p:nvSpPr>
          <p:spPr>
            <a:xfrm rot="0">
              <a:off x="2745274" y="327737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53" name="Ellipse 353"/>
            <p:cNvSpPr/>
            <p:nvPr/>
          </p:nvSpPr>
          <p:spPr>
            <a:xfrm rot="0">
              <a:off x="2252924" y="382076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54" name="Ellipse 354"/>
            <p:cNvSpPr/>
            <p:nvPr/>
          </p:nvSpPr>
          <p:spPr>
            <a:xfrm rot="0">
              <a:off x="2844036" y="338175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55" name="Ellipse 355"/>
            <p:cNvSpPr/>
            <p:nvPr/>
          </p:nvSpPr>
          <p:spPr>
            <a:xfrm rot="0">
              <a:off x="2476478" y="353271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56" name="Ellipse 356"/>
            <p:cNvSpPr/>
            <p:nvPr/>
          </p:nvSpPr>
          <p:spPr>
            <a:xfrm rot="0">
              <a:off x="1926978" y="352272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57" name="Ellipse 357"/>
            <p:cNvSpPr/>
            <p:nvPr/>
          </p:nvSpPr>
          <p:spPr>
            <a:xfrm rot="0">
              <a:off x="1687681" y="341719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58" name="Ellipse 358"/>
            <p:cNvSpPr/>
            <p:nvPr/>
          </p:nvSpPr>
          <p:spPr>
            <a:xfrm rot="0">
              <a:off x="2424307" y="375348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59" name="Ellipse 359"/>
            <p:cNvSpPr/>
            <p:nvPr/>
          </p:nvSpPr>
          <p:spPr>
            <a:xfrm rot="0">
              <a:off x="2606965" y="347594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60" name="Ellipse 360"/>
            <p:cNvSpPr/>
            <p:nvPr/>
          </p:nvSpPr>
          <p:spPr>
            <a:xfrm rot="0">
              <a:off x="2945930" y="316792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61" name="Ellipse 361"/>
            <p:cNvSpPr/>
            <p:nvPr/>
          </p:nvSpPr>
          <p:spPr>
            <a:xfrm rot="0">
              <a:off x="2551565" y="403240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62" name="Ellipse 362"/>
            <p:cNvSpPr/>
            <p:nvPr/>
          </p:nvSpPr>
          <p:spPr>
            <a:xfrm rot="0">
              <a:off x="3195713" y="299089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63" name="Ellipse 363"/>
            <p:cNvSpPr/>
            <p:nvPr/>
          </p:nvSpPr>
          <p:spPr>
            <a:xfrm rot="0">
              <a:off x="2218440" y="454387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64" name="Ellipse 364"/>
            <p:cNvSpPr/>
            <p:nvPr/>
          </p:nvSpPr>
          <p:spPr>
            <a:xfrm rot="0">
              <a:off x="2251979" y="405212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65" name="Ellipse 365"/>
            <p:cNvSpPr/>
            <p:nvPr/>
          </p:nvSpPr>
          <p:spPr>
            <a:xfrm rot="0">
              <a:off x="1915728" y="478678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66" name="Ellipse 366"/>
            <p:cNvSpPr/>
            <p:nvPr/>
          </p:nvSpPr>
          <p:spPr>
            <a:xfrm rot="0">
              <a:off x="2040490" y="391488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67" name="Ellipse 367"/>
            <p:cNvSpPr/>
            <p:nvPr/>
          </p:nvSpPr>
          <p:spPr>
            <a:xfrm rot="0">
              <a:off x="2960618" y="312332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68" name="Ellipse 368"/>
            <p:cNvSpPr/>
            <p:nvPr/>
          </p:nvSpPr>
          <p:spPr>
            <a:xfrm rot="0">
              <a:off x="2341655" y="424088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69" name="Ellipse 369"/>
            <p:cNvSpPr/>
            <p:nvPr/>
          </p:nvSpPr>
          <p:spPr>
            <a:xfrm rot="0">
              <a:off x="3130174" y="325681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70" name="Ellipse 370"/>
            <p:cNvSpPr/>
            <p:nvPr/>
          </p:nvSpPr>
          <p:spPr>
            <a:xfrm rot="0">
              <a:off x="2311029" y="339263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71" name="Ellipse 371"/>
            <p:cNvSpPr/>
            <p:nvPr/>
          </p:nvSpPr>
          <p:spPr>
            <a:xfrm rot="0">
              <a:off x="2595531" y="371412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72" name="Ellipse 372"/>
            <p:cNvSpPr/>
            <p:nvPr/>
          </p:nvSpPr>
          <p:spPr>
            <a:xfrm rot="0">
              <a:off x="3359021" y="365097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73" name="Ellipse 373"/>
            <p:cNvSpPr/>
            <p:nvPr/>
          </p:nvSpPr>
          <p:spPr>
            <a:xfrm rot="0">
              <a:off x="2250431" y="379633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74" name="Ellipse 374"/>
            <p:cNvSpPr/>
            <p:nvPr/>
          </p:nvSpPr>
          <p:spPr>
            <a:xfrm rot="0">
              <a:off x="2960263" y="234397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75" name="Ellipse 375"/>
            <p:cNvSpPr/>
            <p:nvPr/>
          </p:nvSpPr>
          <p:spPr>
            <a:xfrm rot="0">
              <a:off x="3129053" y="331371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76" name="Ellipse 376"/>
            <p:cNvSpPr/>
            <p:nvPr/>
          </p:nvSpPr>
          <p:spPr>
            <a:xfrm rot="0">
              <a:off x="3276413" y="322568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77" name="Ellipse 377"/>
            <p:cNvSpPr/>
            <p:nvPr/>
          </p:nvSpPr>
          <p:spPr>
            <a:xfrm rot="0">
              <a:off x="2824232" y="313059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78" name="Ellipse 378"/>
            <p:cNvSpPr/>
            <p:nvPr/>
          </p:nvSpPr>
          <p:spPr>
            <a:xfrm rot="0">
              <a:off x="2860905" y="221748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79" name="Ellipse 379"/>
            <p:cNvSpPr/>
            <p:nvPr/>
          </p:nvSpPr>
          <p:spPr>
            <a:xfrm rot="0">
              <a:off x="2457492" y="302742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80" name="Ellipse 380"/>
            <p:cNvSpPr/>
            <p:nvPr/>
          </p:nvSpPr>
          <p:spPr>
            <a:xfrm rot="0">
              <a:off x="2268599" y="395043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81" name="Ellipse 381"/>
            <p:cNvSpPr/>
            <p:nvPr/>
          </p:nvSpPr>
          <p:spPr>
            <a:xfrm rot="0">
              <a:off x="2569493" y="367815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82" name="Ellipse 382"/>
            <p:cNvSpPr/>
            <p:nvPr/>
          </p:nvSpPr>
          <p:spPr>
            <a:xfrm rot="0">
              <a:off x="2786454" y="316967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83" name="Ellipse 383"/>
            <p:cNvSpPr/>
            <p:nvPr/>
          </p:nvSpPr>
          <p:spPr>
            <a:xfrm rot="0">
              <a:off x="2369247" y="410670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84" name="Ellipse 384"/>
            <p:cNvSpPr/>
            <p:nvPr/>
          </p:nvSpPr>
          <p:spPr>
            <a:xfrm rot="0">
              <a:off x="2646822" y="322511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85" name="Ellipse 385"/>
            <p:cNvSpPr/>
            <p:nvPr/>
          </p:nvSpPr>
          <p:spPr>
            <a:xfrm rot="0">
              <a:off x="2315634" y="448315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86" name="Ellipse 386"/>
            <p:cNvSpPr/>
            <p:nvPr/>
          </p:nvSpPr>
          <p:spPr>
            <a:xfrm rot="0">
              <a:off x="2316391" y="425642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87" name="Ellipse 387"/>
            <p:cNvSpPr/>
            <p:nvPr/>
          </p:nvSpPr>
          <p:spPr>
            <a:xfrm rot="0">
              <a:off x="2308137" y="328409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88" name="Ellipse 388"/>
            <p:cNvSpPr/>
            <p:nvPr/>
          </p:nvSpPr>
          <p:spPr>
            <a:xfrm rot="0">
              <a:off x="1799122" y="414008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89" name="Ellipse 389"/>
            <p:cNvSpPr/>
            <p:nvPr/>
          </p:nvSpPr>
          <p:spPr>
            <a:xfrm rot="0">
              <a:off x="2099206" y="331722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90" name="Ellipse 390"/>
            <p:cNvSpPr/>
            <p:nvPr/>
          </p:nvSpPr>
          <p:spPr>
            <a:xfrm rot="0">
              <a:off x="2390731" y="329974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91" name="Ellipse 391"/>
            <p:cNvSpPr/>
            <p:nvPr/>
          </p:nvSpPr>
          <p:spPr>
            <a:xfrm rot="0">
              <a:off x="3206565" y="347655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92" name="Ellipse 392"/>
            <p:cNvSpPr/>
            <p:nvPr/>
          </p:nvSpPr>
          <p:spPr>
            <a:xfrm rot="0">
              <a:off x="1686520" y="396164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93" name="Ellipse 393"/>
            <p:cNvSpPr/>
            <p:nvPr/>
          </p:nvSpPr>
          <p:spPr>
            <a:xfrm rot="0">
              <a:off x="2745632" y="303358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94" name="Ellipse 394"/>
            <p:cNvSpPr/>
            <p:nvPr/>
          </p:nvSpPr>
          <p:spPr>
            <a:xfrm rot="0">
              <a:off x="2507516" y="354843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95" name="Ellipse 395"/>
            <p:cNvSpPr/>
            <p:nvPr/>
          </p:nvSpPr>
          <p:spPr>
            <a:xfrm rot="0">
              <a:off x="3683050" y="238517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96" name="Ellipse 396"/>
            <p:cNvSpPr/>
            <p:nvPr/>
          </p:nvSpPr>
          <p:spPr>
            <a:xfrm rot="0">
              <a:off x="3019692" y="300436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97" name="Ellipse 397"/>
            <p:cNvSpPr/>
            <p:nvPr/>
          </p:nvSpPr>
          <p:spPr>
            <a:xfrm rot="0">
              <a:off x="3158673" y="278911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98" name="Ellipse 398"/>
            <p:cNvSpPr/>
            <p:nvPr/>
          </p:nvSpPr>
          <p:spPr>
            <a:xfrm rot="0">
              <a:off x="2401467" y="322436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399" name="Ellipse 399"/>
            <p:cNvSpPr/>
            <p:nvPr/>
          </p:nvSpPr>
          <p:spPr>
            <a:xfrm rot="0">
              <a:off x="2167815" y="299508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400" name="Ellipse 400"/>
            <p:cNvSpPr/>
            <p:nvPr/>
          </p:nvSpPr>
          <p:spPr>
            <a:xfrm rot="0">
              <a:off x="2923462" y="330616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401" name="Ellipse 401"/>
            <p:cNvSpPr/>
            <p:nvPr/>
          </p:nvSpPr>
          <p:spPr>
            <a:xfrm rot="0">
              <a:off x="2278549" y="371951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402" name="Ellipse 402"/>
            <p:cNvSpPr/>
            <p:nvPr/>
          </p:nvSpPr>
          <p:spPr>
            <a:xfrm rot="0">
              <a:off x="2015901" y="374017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</p:grpSp>
      <p:grpSp>
        <p:nvGrpSpPr>
          <p:cNvPr id="403" name="Group 403"/>
          <p:cNvGrpSpPr/>
          <p:nvPr/>
        </p:nvGrpSpPr>
        <p:grpSpPr>
          <a:xfrm>
            <a:off x="2523192" y="1074778"/>
            <a:ext cx="2895587" cy="3411878"/>
            <a:chOff x="2523192" y="1074778"/>
            <a:chExt cx="2895587" cy="3411878"/>
          </a:xfrm>
        </p:grpSpPr>
        <p:sp>
          <p:nvSpPr>
            <p:cNvPr id="404" name="Ellipse 404"/>
            <p:cNvSpPr/>
            <p:nvPr/>
          </p:nvSpPr>
          <p:spPr>
            <a:xfrm rot="0">
              <a:off x="3956699" y="313986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05" name="Ellipse 405"/>
            <p:cNvSpPr/>
            <p:nvPr/>
          </p:nvSpPr>
          <p:spPr>
            <a:xfrm rot="0">
              <a:off x="3225209" y="150688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06" name="Ellipse 406"/>
            <p:cNvSpPr/>
            <p:nvPr/>
          </p:nvSpPr>
          <p:spPr>
            <a:xfrm rot="0">
              <a:off x="3794073" y="227999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07" name="Ellipse 407"/>
            <p:cNvSpPr/>
            <p:nvPr/>
          </p:nvSpPr>
          <p:spPr>
            <a:xfrm rot="0">
              <a:off x="3333477" y="198478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08" name="Ellipse 408"/>
            <p:cNvSpPr/>
            <p:nvPr/>
          </p:nvSpPr>
          <p:spPr>
            <a:xfrm rot="0">
              <a:off x="3769984" y="232042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09" name="Ellipse 409"/>
            <p:cNvSpPr/>
            <p:nvPr/>
          </p:nvSpPr>
          <p:spPr>
            <a:xfrm rot="0">
              <a:off x="3489328" y="273643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10" name="Ellipse 410"/>
            <p:cNvSpPr/>
            <p:nvPr/>
          </p:nvSpPr>
          <p:spPr>
            <a:xfrm rot="0">
              <a:off x="4216847" y="287031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11" name="Ellipse 411"/>
            <p:cNvSpPr/>
            <p:nvPr/>
          </p:nvSpPr>
          <p:spPr>
            <a:xfrm rot="0">
              <a:off x="4010584" y="282432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12" name="Ellipse 412"/>
            <p:cNvSpPr/>
            <p:nvPr/>
          </p:nvSpPr>
          <p:spPr>
            <a:xfrm rot="0">
              <a:off x="3707779" y="235340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13" name="Ellipse 413"/>
            <p:cNvSpPr/>
            <p:nvPr/>
          </p:nvSpPr>
          <p:spPr>
            <a:xfrm rot="0">
              <a:off x="4265298" y="289369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14" name="Ellipse 414"/>
            <p:cNvSpPr/>
            <p:nvPr/>
          </p:nvSpPr>
          <p:spPr>
            <a:xfrm rot="0">
              <a:off x="3382124" y="247959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15" name="Ellipse 415"/>
            <p:cNvSpPr/>
            <p:nvPr/>
          </p:nvSpPr>
          <p:spPr>
            <a:xfrm rot="0">
              <a:off x="3940097" y="298508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16" name="Ellipse 416"/>
            <p:cNvSpPr/>
            <p:nvPr/>
          </p:nvSpPr>
          <p:spPr>
            <a:xfrm rot="0">
              <a:off x="4093244" y="354725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17" name="Ellipse 417"/>
            <p:cNvSpPr/>
            <p:nvPr/>
          </p:nvSpPr>
          <p:spPr>
            <a:xfrm rot="0">
              <a:off x="3640921" y="276445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18" name="Ellipse 418"/>
            <p:cNvSpPr/>
            <p:nvPr/>
          </p:nvSpPr>
          <p:spPr>
            <a:xfrm rot="0">
              <a:off x="3252692" y="220843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19" name="Ellipse 419"/>
            <p:cNvSpPr/>
            <p:nvPr/>
          </p:nvSpPr>
          <p:spPr>
            <a:xfrm rot="0">
              <a:off x="4933679" y="357923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20" name="Ellipse 420"/>
            <p:cNvSpPr/>
            <p:nvPr/>
          </p:nvSpPr>
          <p:spPr>
            <a:xfrm rot="0">
              <a:off x="3725579" y="187563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21" name="Ellipse 421"/>
            <p:cNvSpPr/>
            <p:nvPr/>
          </p:nvSpPr>
          <p:spPr>
            <a:xfrm rot="0">
              <a:off x="3928478" y="292995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22" name="Ellipse 422"/>
            <p:cNvSpPr/>
            <p:nvPr/>
          </p:nvSpPr>
          <p:spPr>
            <a:xfrm rot="0">
              <a:off x="4779903" y="385193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23" name="Ellipse 423"/>
            <p:cNvSpPr/>
            <p:nvPr/>
          </p:nvSpPr>
          <p:spPr>
            <a:xfrm rot="0">
              <a:off x="3669809" y="293410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24" name="Ellipse 424"/>
            <p:cNvSpPr/>
            <p:nvPr/>
          </p:nvSpPr>
          <p:spPr>
            <a:xfrm rot="0">
              <a:off x="4156581" y="332467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25" name="Ellipse 425"/>
            <p:cNvSpPr/>
            <p:nvPr/>
          </p:nvSpPr>
          <p:spPr>
            <a:xfrm rot="0">
              <a:off x="3928669" y="254971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26" name="Ellipse 426"/>
            <p:cNvSpPr/>
            <p:nvPr/>
          </p:nvSpPr>
          <p:spPr>
            <a:xfrm rot="0">
              <a:off x="3951580" y="334321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27" name="Ellipse 427"/>
            <p:cNvSpPr/>
            <p:nvPr/>
          </p:nvSpPr>
          <p:spPr>
            <a:xfrm rot="0">
              <a:off x="3900503" y="239049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28" name="Ellipse 428"/>
            <p:cNvSpPr/>
            <p:nvPr/>
          </p:nvSpPr>
          <p:spPr>
            <a:xfrm rot="0">
              <a:off x="3302242" y="238798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29" name="Ellipse 429"/>
            <p:cNvSpPr/>
            <p:nvPr/>
          </p:nvSpPr>
          <p:spPr>
            <a:xfrm rot="0">
              <a:off x="4153031" y="258915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30" name="Ellipse 430"/>
            <p:cNvSpPr/>
            <p:nvPr/>
          </p:nvSpPr>
          <p:spPr>
            <a:xfrm rot="0">
              <a:off x="3767940" y="235462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31" name="Ellipse 431"/>
            <p:cNvSpPr/>
            <p:nvPr/>
          </p:nvSpPr>
          <p:spPr>
            <a:xfrm rot="0">
              <a:off x="4234323" y="355608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32" name="Ellipse 432"/>
            <p:cNvSpPr/>
            <p:nvPr/>
          </p:nvSpPr>
          <p:spPr>
            <a:xfrm rot="0">
              <a:off x="4737239" y="339598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33" name="Ellipse 433"/>
            <p:cNvSpPr/>
            <p:nvPr/>
          </p:nvSpPr>
          <p:spPr>
            <a:xfrm rot="0">
              <a:off x="3763236" y="247823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34" name="Ellipse 434"/>
            <p:cNvSpPr/>
            <p:nvPr/>
          </p:nvSpPr>
          <p:spPr>
            <a:xfrm rot="0">
              <a:off x="4797227" y="400420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35" name="Ellipse 435"/>
            <p:cNvSpPr/>
            <p:nvPr/>
          </p:nvSpPr>
          <p:spPr>
            <a:xfrm rot="0">
              <a:off x="3550663" y="232413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36" name="Ellipse 436"/>
            <p:cNvSpPr/>
            <p:nvPr/>
          </p:nvSpPr>
          <p:spPr>
            <a:xfrm rot="0">
              <a:off x="4598225" y="324239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37" name="Ellipse 437"/>
            <p:cNvSpPr/>
            <p:nvPr/>
          </p:nvSpPr>
          <p:spPr>
            <a:xfrm rot="0">
              <a:off x="3570558" y="233828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38" name="Ellipse 438"/>
            <p:cNvSpPr/>
            <p:nvPr/>
          </p:nvSpPr>
          <p:spPr>
            <a:xfrm rot="0">
              <a:off x="3942632" y="347785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39" name="Ellipse 439"/>
            <p:cNvSpPr/>
            <p:nvPr/>
          </p:nvSpPr>
          <p:spPr>
            <a:xfrm rot="0">
              <a:off x="4636820" y="380554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40" name="Ellipse 440"/>
            <p:cNvSpPr/>
            <p:nvPr/>
          </p:nvSpPr>
          <p:spPr>
            <a:xfrm rot="0">
              <a:off x="3906597" y="305285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41" name="Ellipse 441"/>
            <p:cNvSpPr/>
            <p:nvPr/>
          </p:nvSpPr>
          <p:spPr>
            <a:xfrm rot="0">
              <a:off x="4396529" y="405680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42" name="Ellipse 442"/>
            <p:cNvSpPr/>
            <p:nvPr/>
          </p:nvSpPr>
          <p:spPr>
            <a:xfrm rot="0">
              <a:off x="3779727" y="312105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43" name="Ellipse 443"/>
            <p:cNvSpPr/>
            <p:nvPr/>
          </p:nvSpPr>
          <p:spPr>
            <a:xfrm rot="0">
              <a:off x="3411906" y="236721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44" name="Ellipse 444"/>
            <p:cNvSpPr/>
            <p:nvPr/>
          </p:nvSpPr>
          <p:spPr>
            <a:xfrm rot="0">
              <a:off x="3210051" y="221969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45" name="Ellipse 445"/>
            <p:cNvSpPr/>
            <p:nvPr/>
          </p:nvSpPr>
          <p:spPr>
            <a:xfrm rot="0">
              <a:off x="3779924" y="245579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46" name="Ellipse 446"/>
            <p:cNvSpPr/>
            <p:nvPr/>
          </p:nvSpPr>
          <p:spPr>
            <a:xfrm rot="0">
              <a:off x="4275379" y="314474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47" name="Ellipse 447"/>
            <p:cNvSpPr/>
            <p:nvPr/>
          </p:nvSpPr>
          <p:spPr>
            <a:xfrm rot="0">
              <a:off x="3421201" y="214997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48" name="Ellipse 448"/>
            <p:cNvSpPr/>
            <p:nvPr/>
          </p:nvSpPr>
          <p:spPr>
            <a:xfrm rot="0">
              <a:off x="4140385" y="334207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49" name="Ellipse 449"/>
            <p:cNvSpPr/>
            <p:nvPr/>
          </p:nvSpPr>
          <p:spPr>
            <a:xfrm rot="0">
              <a:off x="3476823" y="245278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50" name="Ellipse 450"/>
            <p:cNvSpPr/>
            <p:nvPr/>
          </p:nvSpPr>
          <p:spPr>
            <a:xfrm rot="0">
              <a:off x="4115044" y="331513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51" name="Ellipse 451"/>
            <p:cNvSpPr/>
            <p:nvPr/>
          </p:nvSpPr>
          <p:spPr>
            <a:xfrm rot="0">
              <a:off x="3552154" y="220861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52" name="Ellipse 452"/>
            <p:cNvSpPr/>
            <p:nvPr/>
          </p:nvSpPr>
          <p:spPr>
            <a:xfrm rot="0">
              <a:off x="3571042" y="274276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53" name="Ellipse 453"/>
            <p:cNvSpPr/>
            <p:nvPr/>
          </p:nvSpPr>
          <p:spPr>
            <a:xfrm rot="0">
              <a:off x="3401539" y="200438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54" name="Ellipse 454"/>
            <p:cNvSpPr/>
            <p:nvPr/>
          </p:nvSpPr>
          <p:spPr>
            <a:xfrm rot="0">
              <a:off x="4137297" y="297501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55" name="Ellipse 455"/>
            <p:cNvSpPr/>
            <p:nvPr/>
          </p:nvSpPr>
          <p:spPr>
            <a:xfrm rot="0">
              <a:off x="3759872" y="260366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56" name="Ellipse 456"/>
            <p:cNvSpPr/>
            <p:nvPr/>
          </p:nvSpPr>
          <p:spPr>
            <a:xfrm rot="0">
              <a:off x="4420843" y="280051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57" name="Ellipse 457"/>
            <p:cNvSpPr/>
            <p:nvPr/>
          </p:nvSpPr>
          <p:spPr>
            <a:xfrm rot="0">
              <a:off x="3668717" y="230455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58" name="Ellipse 458"/>
            <p:cNvSpPr/>
            <p:nvPr/>
          </p:nvSpPr>
          <p:spPr>
            <a:xfrm rot="0">
              <a:off x="4023683" y="273081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59" name="Ellipse 459"/>
            <p:cNvSpPr/>
            <p:nvPr/>
          </p:nvSpPr>
          <p:spPr>
            <a:xfrm rot="0">
              <a:off x="4126038" y="258056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60" name="Ellipse 460"/>
            <p:cNvSpPr/>
            <p:nvPr/>
          </p:nvSpPr>
          <p:spPr>
            <a:xfrm rot="0">
              <a:off x="3390297" y="259311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61" name="Ellipse 461"/>
            <p:cNvSpPr/>
            <p:nvPr/>
          </p:nvSpPr>
          <p:spPr>
            <a:xfrm rot="0">
              <a:off x="4263760" y="328367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62" name="Ellipse 462"/>
            <p:cNvSpPr/>
            <p:nvPr/>
          </p:nvSpPr>
          <p:spPr>
            <a:xfrm rot="0">
              <a:off x="3859014" y="296875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63" name="Ellipse 463"/>
            <p:cNvSpPr/>
            <p:nvPr/>
          </p:nvSpPr>
          <p:spPr>
            <a:xfrm rot="0">
              <a:off x="3707402" y="264379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64" name="Ellipse 464"/>
            <p:cNvSpPr/>
            <p:nvPr/>
          </p:nvSpPr>
          <p:spPr>
            <a:xfrm rot="0">
              <a:off x="3843705" y="210412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65" name="Ellipse 465"/>
            <p:cNvSpPr/>
            <p:nvPr/>
          </p:nvSpPr>
          <p:spPr>
            <a:xfrm rot="0">
              <a:off x="4637047" y="385569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66" name="Ellipse 466"/>
            <p:cNvSpPr/>
            <p:nvPr/>
          </p:nvSpPr>
          <p:spPr>
            <a:xfrm rot="0">
              <a:off x="3944930" y="279282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67" name="Ellipse 467"/>
            <p:cNvSpPr/>
            <p:nvPr/>
          </p:nvSpPr>
          <p:spPr>
            <a:xfrm rot="0">
              <a:off x="3894142" y="290527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68" name="Ellipse 468"/>
            <p:cNvSpPr/>
            <p:nvPr/>
          </p:nvSpPr>
          <p:spPr>
            <a:xfrm rot="0">
              <a:off x="3650594" y="324051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69" name="Ellipse 469"/>
            <p:cNvSpPr/>
            <p:nvPr/>
          </p:nvSpPr>
          <p:spPr>
            <a:xfrm rot="0">
              <a:off x="3871170" y="277064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70" name="Ellipse 470"/>
            <p:cNvSpPr/>
            <p:nvPr/>
          </p:nvSpPr>
          <p:spPr>
            <a:xfrm rot="0">
              <a:off x="3274599" y="237609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71" name="Ellipse 471"/>
            <p:cNvSpPr/>
            <p:nvPr/>
          </p:nvSpPr>
          <p:spPr>
            <a:xfrm rot="0">
              <a:off x="4127183" y="344458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72" name="Ellipse 472"/>
            <p:cNvSpPr/>
            <p:nvPr/>
          </p:nvSpPr>
          <p:spPr>
            <a:xfrm rot="0">
              <a:off x="3836511" y="265384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73" name="Ellipse 473"/>
            <p:cNvSpPr/>
            <p:nvPr/>
          </p:nvSpPr>
          <p:spPr>
            <a:xfrm rot="0">
              <a:off x="4148700" y="316664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74" name="Ellipse 474"/>
            <p:cNvSpPr/>
            <p:nvPr/>
          </p:nvSpPr>
          <p:spPr>
            <a:xfrm rot="0">
              <a:off x="4348324" y="297366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75" name="Ellipse 475"/>
            <p:cNvSpPr/>
            <p:nvPr/>
          </p:nvSpPr>
          <p:spPr>
            <a:xfrm rot="0">
              <a:off x="3832341" y="346975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76" name="Ellipse 476"/>
            <p:cNvSpPr/>
            <p:nvPr/>
          </p:nvSpPr>
          <p:spPr>
            <a:xfrm rot="0">
              <a:off x="4090260" y="270902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77" name="Ellipse 477"/>
            <p:cNvSpPr/>
            <p:nvPr/>
          </p:nvSpPr>
          <p:spPr>
            <a:xfrm rot="0">
              <a:off x="4027557" y="286978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78" name="Ellipse 478"/>
            <p:cNvSpPr/>
            <p:nvPr/>
          </p:nvSpPr>
          <p:spPr>
            <a:xfrm rot="0">
              <a:off x="4078009" y="222613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79" name="Ellipse 479"/>
            <p:cNvSpPr/>
            <p:nvPr/>
          </p:nvSpPr>
          <p:spPr>
            <a:xfrm rot="0">
              <a:off x="4497766" y="299741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80" name="Ellipse 480"/>
            <p:cNvSpPr/>
            <p:nvPr/>
          </p:nvSpPr>
          <p:spPr>
            <a:xfrm rot="0">
              <a:off x="5107301" y="356069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81" name="Ellipse 481"/>
            <p:cNvSpPr/>
            <p:nvPr/>
          </p:nvSpPr>
          <p:spPr>
            <a:xfrm rot="0">
              <a:off x="3662983" y="277978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82" name="Ellipse 482"/>
            <p:cNvSpPr/>
            <p:nvPr/>
          </p:nvSpPr>
          <p:spPr>
            <a:xfrm rot="0">
              <a:off x="3933395" y="275889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83" name="Ellipse 483"/>
            <p:cNvSpPr/>
            <p:nvPr/>
          </p:nvSpPr>
          <p:spPr>
            <a:xfrm rot="0">
              <a:off x="4235121" y="311238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84" name="Ellipse 484"/>
            <p:cNvSpPr/>
            <p:nvPr/>
          </p:nvSpPr>
          <p:spPr>
            <a:xfrm rot="0">
              <a:off x="4635793" y="368160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85" name="Ellipse 485"/>
            <p:cNvSpPr/>
            <p:nvPr/>
          </p:nvSpPr>
          <p:spPr>
            <a:xfrm rot="0">
              <a:off x="2816027" y="136917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86" name="Ellipse 486"/>
            <p:cNvSpPr/>
            <p:nvPr/>
          </p:nvSpPr>
          <p:spPr>
            <a:xfrm rot="0">
              <a:off x="3702043" y="107477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87" name="Ellipse 487"/>
            <p:cNvSpPr/>
            <p:nvPr/>
          </p:nvSpPr>
          <p:spPr>
            <a:xfrm rot="0">
              <a:off x="4561131" y="362160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88" name="Ellipse 488"/>
            <p:cNvSpPr/>
            <p:nvPr/>
          </p:nvSpPr>
          <p:spPr>
            <a:xfrm rot="0">
              <a:off x="3863911" y="324869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89" name="Ellipse 489"/>
            <p:cNvSpPr/>
            <p:nvPr/>
          </p:nvSpPr>
          <p:spPr>
            <a:xfrm rot="0">
              <a:off x="3823786" y="196543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90" name="Ellipse 490"/>
            <p:cNvSpPr/>
            <p:nvPr/>
          </p:nvSpPr>
          <p:spPr>
            <a:xfrm rot="0">
              <a:off x="3616110" y="154913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91" name="Ellipse 491"/>
            <p:cNvSpPr/>
            <p:nvPr/>
          </p:nvSpPr>
          <p:spPr>
            <a:xfrm rot="0">
              <a:off x="4286573" y="296820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92" name="Ellipse 492"/>
            <p:cNvSpPr/>
            <p:nvPr/>
          </p:nvSpPr>
          <p:spPr>
            <a:xfrm rot="0">
              <a:off x="3852136" y="261799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93" name="Ellipse 493"/>
            <p:cNvSpPr/>
            <p:nvPr/>
          </p:nvSpPr>
          <p:spPr>
            <a:xfrm rot="0">
              <a:off x="4162943" y="434439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94" name="Ellipse 494"/>
            <p:cNvSpPr/>
            <p:nvPr/>
          </p:nvSpPr>
          <p:spPr>
            <a:xfrm rot="0">
              <a:off x="4003719" y="289210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95" name="Ellipse 495"/>
            <p:cNvSpPr/>
            <p:nvPr/>
          </p:nvSpPr>
          <p:spPr>
            <a:xfrm rot="0">
              <a:off x="4257286" y="351471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96" name="Ellipse 496"/>
            <p:cNvSpPr/>
            <p:nvPr/>
          </p:nvSpPr>
          <p:spPr>
            <a:xfrm rot="0">
              <a:off x="3954046" y="313616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97" name="Ellipse 497"/>
            <p:cNvSpPr/>
            <p:nvPr/>
          </p:nvSpPr>
          <p:spPr>
            <a:xfrm rot="0">
              <a:off x="4205341" y="302650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98" name="Ellipse 498"/>
            <p:cNvSpPr/>
            <p:nvPr/>
          </p:nvSpPr>
          <p:spPr>
            <a:xfrm rot="0">
              <a:off x="3727595" y="196615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499" name="Ellipse 499"/>
            <p:cNvSpPr/>
            <p:nvPr/>
          </p:nvSpPr>
          <p:spPr>
            <a:xfrm rot="0">
              <a:off x="4118962" y="347878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00" name="Ellipse 500"/>
            <p:cNvSpPr/>
            <p:nvPr/>
          </p:nvSpPr>
          <p:spPr>
            <a:xfrm rot="0">
              <a:off x="3869585" y="368699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01" name="Ellipse 501"/>
            <p:cNvSpPr/>
            <p:nvPr/>
          </p:nvSpPr>
          <p:spPr>
            <a:xfrm rot="0">
              <a:off x="4184865" y="310505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02" name="Ellipse 502"/>
            <p:cNvSpPr/>
            <p:nvPr/>
          </p:nvSpPr>
          <p:spPr>
            <a:xfrm rot="0">
              <a:off x="4184956" y="318188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03" name="Ellipse 503"/>
            <p:cNvSpPr/>
            <p:nvPr/>
          </p:nvSpPr>
          <p:spPr>
            <a:xfrm rot="0">
              <a:off x="4035180" y="200211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04" name="Ellipse 504"/>
            <p:cNvSpPr/>
            <p:nvPr/>
          </p:nvSpPr>
          <p:spPr>
            <a:xfrm rot="0">
              <a:off x="4328292" y="261058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05" name="Ellipse 505"/>
            <p:cNvSpPr/>
            <p:nvPr/>
          </p:nvSpPr>
          <p:spPr>
            <a:xfrm rot="0">
              <a:off x="3552692" y="265938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06" name="Ellipse 506"/>
            <p:cNvSpPr/>
            <p:nvPr/>
          </p:nvSpPr>
          <p:spPr>
            <a:xfrm rot="0">
              <a:off x="3653493" y="307351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07" name="Ellipse 507"/>
            <p:cNvSpPr/>
            <p:nvPr/>
          </p:nvSpPr>
          <p:spPr>
            <a:xfrm rot="0">
              <a:off x="3727967" y="271642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08" name="Ellipse 508"/>
            <p:cNvSpPr/>
            <p:nvPr/>
          </p:nvSpPr>
          <p:spPr>
            <a:xfrm rot="0">
              <a:off x="3502066" y="225825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09" name="Ellipse 509"/>
            <p:cNvSpPr/>
            <p:nvPr/>
          </p:nvSpPr>
          <p:spPr>
            <a:xfrm rot="0">
              <a:off x="4550575" y="267376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10" name="Ellipse 510"/>
            <p:cNvSpPr/>
            <p:nvPr/>
          </p:nvSpPr>
          <p:spPr>
            <a:xfrm rot="0">
              <a:off x="3620193" y="335922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11" name="Ellipse 511"/>
            <p:cNvSpPr/>
            <p:nvPr/>
          </p:nvSpPr>
          <p:spPr>
            <a:xfrm rot="0">
              <a:off x="3946065" y="297347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12" name="Ellipse 512"/>
            <p:cNvSpPr/>
            <p:nvPr/>
          </p:nvSpPr>
          <p:spPr>
            <a:xfrm rot="0">
              <a:off x="4462866" y="314460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13" name="Ellipse 513"/>
            <p:cNvSpPr/>
            <p:nvPr/>
          </p:nvSpPr>
          <p:spPr>
            <a:xfrm rot="0">
              <a:off x="4649554" y="349137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14" name="Ellipse 514"/>
            <p:cNvSpPr/>
            <p:nvPr/>
          </p:nvSpPr>
          <p:spPr>
            <a:xfrm rot="0">
              <a:off x="3561999" y="206528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15" name="Ellipse 515"/>
            <p:cNvSpPr/>
            <p:nvPr/>
          </p:nvSpPr>
          <p:spPr>
            <a:xfrm rot="0">
              <a:off x="4066772" y="302292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16" name="Ellipse 516"/>
            <p:cNvSpPr/>
            <p:nvPr/>
          </p:nvSpPr>
          <p:spPr>
            <a:xfrm rot="0">
              <a:off x="4112193" y="307910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17" name="Ellipse 517"/>
            <p:cNvSpPr/>
            <p:nvPr/>
          </p:nvSpPr>
          <p:spPr>
            <a:xfrm rot="0">
              <a:off x="3564541" y="263835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18" name="Ellipse 518"/>
            <p:cNvSpPr/>
            <p:nvPr/>
          </p:nvSpPr>
          <p:spPr>
            <a:xfrm rot="0">
              <a:off x="3373948" y="233823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19" name="Ellipse 519"/>
            <p:cNvSpPr/>
            <p:nvPr/>
          </p:nvSpPr>
          <p:spPr>
            <a:xfrm rot="0">
              <a:off x="3290447" y="221765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20" name="Ellipse 520"/>
            <p:cNvSpPr/>
            <p:nvPr/>
          </p:nvSpPr>
          <p:spPr>
            <a:xfrm rot="0">
              <a:off x="3941831" y="289355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21" name="Ellipse 521"/>
            <p:cNvSpPr/>
            <p:nvPr/>
          </p:nvSpPr>
          <p:spPr>
            <a:xfrm rot="0">
              <a:off x="3912313" y="283116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22" name="Ellipse 522"/>
            <p:cNvSpPr/>
            <p:nvPr/>
          </p:nvSpPr>
          <p:spPr>
            <a:xfrm rot="0">
              <a:off x="3842000" y="325541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23" name="Ellipse 523"/>
            <p:cNvSpPr/>
            <p:nvPr/>
          </p:nvSpPr>
          <p:spPr>
            <a:xfrm rot="0">
              <a:off x="3724689" y="304854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24" name="Ellipse 524"/>
            <p:cNvSpPr/>
            <p:nvPr/>
          </p:nvSpPr>
          <p:spPr>
            <a:xfrm rot="0">
              <a:off x="4622878" y="374213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25" name="Ellipse 525"/>
            <p:cNvSpPr/>
            <p:nvPr/>
          </p:nvSpPr>
          <p:spPr>
            <a:xfrm rot="0">
              <a:off x="4185905" y="364781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26" name="Ellipse 526"/>
            <p:cNvSpPr/>
            <p:nvPr/>
          </p:nvSpPr>
          <p:spPr>
            <a:xfrm rot="0">
              <a:off x="3454482" y="341352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27" name="Ellipse 527"/>
            <p:cNvSpPr/>
            <p:nvPr/>
          </p:nvSpPr>
          <p:spPr>
            <a:xfrm rot="0">
              <a:off x="4135499" y="400545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28" name="Ellipse 528"/>
            <p:cNvSpPr/>
            <p:nvPr/>
          </p:nvSpPr>
          <p:spPr>
            <a:xfrm rot="0">
              <a:off x="4047796" y="268627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29" name="Ellipse 529"/>
            <p:cNvSpPr/>
            <p:nvPr/>
          </p:nvSpPr>
          <p:spPr>
            <a:xfrm rot="0">
              <a:off x="4553054" y="332366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30" name="Ellipse 530"/>
            <p:cNvSpPr/>
            <p:nvPr/>
          </p:nvSpPr>
          <p:spPr>
            <a:xfrm rot="0">
              <a:off x="3309655" y="258189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31" name="Ellipse 531"/>
            <p:cNvSpPr/>
            <p:nvPr/>
          </p:nvSpPr>
          <p:spPr>
            <a:xfrm rot="0">
              <a:off x="3812162" y="216720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32" name="Ellipse 532"/>
            <p:cNvSpPr/>
            <p:nvPr/>
          </p:nvSpPr>
          <p:spPr>
            <a:xfrm rot="0">
              <a:off x="5184019" y="365098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33" name="Ellipse 533"/>
            <p:cNvSpPr/>
            <p:nvPr/>
          </p:nvSpPr>
          <p:spPr>
            <a:xfrm rot="0">
              <a:off x="4073788" y="350793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34" name="Ellipse 534"/>
            <p:cNvSpPr/>
            <p:nvPr/>
          </p:nvSpPr>
          <p:spPr>
            <a:xfrm rot="0">
              <a:off x="4262889" y="396736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35" name="Ellipse 535"/>
            <p:cNvSpPr/>
            <p:nvPr/>
          </p:nvSpPr>
          <p:spPr>
            <a:xfrm rot="0">
              <a:off x="3616444" y="255309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36" name="Ellipse 536"/>
            <p:cNvSpPr/>
            <p:nvPr/>
          </p:nvSpPr>
          <p:spPr>
            <a:xfrm rot="0">
              <a:off x="3430295" y="247793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37" name="Ellipse 537"/>
            <p:cNvSpPr/>
            <p:nvPr/>
          </p:nvSpPr>
          <p:spPr>
            <a:xfrm rot="0">
              <a:off x="3939078" y="269734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38" name="Ellipse 538"/>
            <p:cNvSpPr/>
            <p:nvPr/>
          </p:nvSpPr>
          <p:spPr>
            <a:xfrm rot="0">
              <a:off x="4058528" y="376461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39" name="Ellipse 539"/>
            <p:cNvSpPr/>
            <p:nvPr/>
          </p:nvSpPr>
          <p:spPr>
            <a:xfrm rot="0">
              <a:off x="4410643" y="349324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40" name="Ellipse 540"/>
            <p:cNvSpPr/>
            <p:nvPr/>
          </p:nvSpPr>
          <p:spPr>
            <a:xfrm rot="0">
              <a:off x="4027508" y="256910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41" name="Ellipse 541"/>
            <p:cNvSpPr/>
            <p:nvPr/>
          </p:nvSpPr>
          <p:spPr>
            <a:xfrm rot="0">
              <a:off x="3494977" y="244797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42" name="Ellipse 542"/>
            <p:cNvSpPr/>
            <p:nvPr/>
          </p:nvSpPr>
          <p:spPr>
            <a:xfrm rot="0">
              <a:off x="3463939" y="256727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43" name="Ellipse 543"/>
            <p:cNvSpPr/>
            <p:nvPr/>
          </p:nvSpPr>
          <p:spPr>
            <a:xfrm rot="0">
              <a:off x="3931332" y="276601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44" name="Ellipse 544"/>
            <p:cNvSpPr/>
            <p:nvPr/>
          </p:nvSpPr>
          <p:spPr>
            <a:xfrm rot="0">
              <a:off x="3923404" y="246329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45" name="Ellipse 545"/>
            <p:cNvSpPr/>
            <p:nvPr/>
          </p:nvSpPr>
          <p:spPr>
            <a:xfrm rot="0">
              <a:off x="4808723" y="337638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46" name="Ellipse 546"/>
            <p:cNvSpPr/>
            <p:nvPr/>
          </p:nvSpPr>
          <p:spPr>
            <a:xfrm rot="0">
              <a:off x="3884191" y="263995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47" name="Ellipse 547"/>
            <p:cNvSpPr/>
            <p:nvPr/>
          </p:nvSpPr>
          <p:spPr>
            <a:xfrm rot="0">
              <a:off x="3420538" y="224627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48" name="Ellipse 548"/>
            <p:cNvSpPr/>
            <p:nvPr/>
          </p:nvSpPr>
          <p:spPr>
            <a:xfrm rot="0">
              <a:off x="3727615" y="220184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49" name="Ellipse 549"/>
            <p:cNvSpPr/>
            <p:nvPr/>
          </p:nvSpPr>
          <p:spPr>
            <a:xfrm rot="0">
              <a:off x="3991412" y="306027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50" name="Ellipse 550"/>
            <p:cNvSpPr/>
            <p:nvPr/>
          </p:nvSpPr>
          <p:spPr>
            <a:xfrm rot="0">
              <a:off x="3799776" y="299810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51" name="Ellipse 551"/>
            <p:cNvSpPr/>
            <p:nvPr/>
          </p:nvSpPr>
          <p:spPr>
            <a:xfrm rot="0">
              <a:off x="3293877" y="249985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52" name="Ellipse 552"/>
            <p:cNvSpPr/>
            <p:nvPr/>
          </p:nvSpPr>
          <p:spPr>
            <a:xfrm rot="0">
              <a:off x="3909899" y="261624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53" name="Ellipse 553"/>
            <p:cNvSpPr/>
            <p:nvPr/>
          </p:nvSpPr>
          <p:spPr>
            <a:xfrm rot="0">
              <a:off x="3895824" y="251264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54" name="Ellipse 554"/>
            <p:cNvSpPr/>
            <p:nvPr/>
          </p:nvSpPr>
          <p:spPr>
            <a:xfrm rot="0">
              <a:off x="4162680" y="328618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55" name="Ellipse 555"/>
            <p:cNvSpPr/>
            <p:nvPr/>
          </p:nvSpPr>
          <p:spPr>
            <a:xfrm rot="0">
              <a:off x="3910437" y="334552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56" name="Ellipse 556"/>
            <p:cNvSpPr/>
            <p:nvPr/>
          </p:nvSpPr>
          <p:spPr>
            <a:xfrm rot="0">
              <a:off x="3536597" y="245116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57" name="Ellipse 557"/>
            <p:cNvSpPr/>
            <p:nvPr/>
          </p:nvSpPr>
          <p:spPr>
            <a:xfrm rot="0">
              <a:off x="3720283" y="329023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58" name="Ellipse 558"/>
            <p:cNvSpPr/>
            <p:nvPr/>
          </p:nvSpPr>
          <p:spPr>
            <a:xfrm rot="0">
              <a:off x="3915537" y="307279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59" name="Ellipse 559"/>
            <p:cNvSpPr/>
            <p:nvPr/>
          </p:nvSpPr>
          <p:spPr>
            <a:xfrm rot="0">
              <a:off x="3914950" y="268286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60" name="Ellipse 560"/>
            <p:cNvSpPr/>
            <p:nvPr/>
          </p:nvSpPr>
          <p:spPr>
            <a:xfrm rot="0">
              <a:off x="3270763" y="136163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61" name="Ellipse 561"/>
            <p:cNvSpPr/>
            <p:nvPr/>
          </p:nvSpPr>
          <p:spPr>
            <a:xfrm rot="0">
              <a:off x="3473727" y="251687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62" name="Ellipse 562"/>
            <p:cNvSpPr/>
            <p:nvPr/>
          </p:nvSpPr>
          <p:spPr>
            <a:xfrm rot="0">
              <a:off x="4447003" y="331320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63" name="Ellipse 563"/>
            <p:cNvSpPr/>
            <p:nvPr/>
          </p:nvSpPr>
          <p:spPr>
            <a:xfrm rot="0">
              <a:off x="4471447" y="345770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64" name="Ellipse 564"/>
            <p:cNvSpPr/>
            <p:nvPr/>
          </p:nvSpPr>
          <p:spPr>
            <a:xfrm rot="0">
              <a:off x="4510580" y="358912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65" name="Ellipse 565"/>
            <p:cNvSpPr/>
            <p:nvPr/>
          </p:nvSpPr>
          <p:spPr>
            <a:xfrm rot="0">
              <a:off x="4290095" y="284073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66" name="Ellipse 566"/>
            <p:cNvSpPr/>
            <p:nvPr/>
          </p:nvSpPr>
          <p:spPr>
            <a:xfrm rot="0">
              <a:off x="3599182" y="299337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67" name="Ellipse 567"/>
            <p:cNvSpPr/>
            <p:nvPr/>
          </p:nvSpPr>
          <p:spPr>
            <a:xfrm rot="0">
              <a:off x="3881797" y="314670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68" name="Ellipse 568"/>
            <p:cNvSpPr/>
            <p:nvPr/>
          </p:nvSpPr>
          <p:spPr>
            <a:xfrm rot="0">
              <a:off x="3756452" y="171497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69" name="Ellipse 569"/>
            <p:cNvSpPr/>
            <p:nvPr/>
          </p:nvSpPr>
          <p:spPr>
            <a:xfrm rot="0">
              <a:off x="3383417" y="292310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70" name="Ellipse 570"/>
            <p:cNvSpPr/>
            <p:nvPr/>
          </p:nvSpPr>
          <p:spPr>
            <a:xfrm rot="0">
              <a:off x="3840099" y="249005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71" name="Ellipse 571"/>
            <p:cNvSpPr/>
            <p:nvPr/>
          </p:nvSpPr>
          <p:spPr>
            <a:xfrm rot="0">
              <a:off x="3866773" y="301617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72" name="Ellipse 572"/>
            <p:cNvSpPr/>
            <p:nvPr/>
          </p:nvSpPr>
          <p:spPr>
            <a:xfrm rot="0">
              <a:off x="3758107" y="243990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73" name="Ellipse 573"/>
            <p:cNvSpPr/>
            <p:nvPr/>
          </p:nvSpPr>
          <p:spPr>
            <a:xfrm rot="0">
              <a:off x="3980989" y="260385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74" name="Ellipse 574"/>
            <p:cNvSpPr/>
            <p:nvPr/>
          </p:nvSpPr>
          <p:spPr>
            <a:xfrm rot="0">
              <a:off x="4476563" y="293691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75" name="Ellipse 575"/>
            <p:cNvSpPr/>
            <p:nvPr/>
          </p:nvSpPr>
          <p:spPr>
            <a:xfrm rot="0">
              <a:off x="4576652" y="384357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76" name="Ellipse 576"/>
            <p:cNvSpPr/>
            <p:nvPr/>
          </p:nvSpPr>
          <p:spPr>
            <a:xfrm rot="0">
              <a:off x="3795847" y="246036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77" name="Ellipse 577"/>
            <p:cNvSpPr/>
            <p:nvPr/>
          </p:nvSpPr>
          <p:spPr>
            <a:xfrm rot="0">
              <a:off x="4246698" y="359530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78" name="Ellipse 578"/>
            <p:cNvSpPr/>
            <p:nvPr/>
          </p:nvSpPr>
          <p:spPr>
            <a:xfrm rot="0">
              <a:off x="3571191" y="312368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79" name="Ellipse 579"/>
            <p:cNvSpPr/>
            <p:nvPr/>
          </p:nvSpPr>
          <p:spPr>
            <a:xfrm rot="0">
              <a:off x="3687131" y="274641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80" name="Ellipse 580"/>
            <p:cNvSpPr/>
            <p:nvPr/>
          </p:nvSpPr>
          <p:spPr>
            <a:xfrm rot="0">
              <a:off x="4590625" y="373296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81" name="Ellipse 581"/>
            <p:cNvSpPr/>
            <p:nvPr/>
          </p:nvSpPr>
          <p:spPr>
            <a:xfrm rot="0">
              <a:off x="4304065" y="332444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82" name="Ellipse 582"/>
            <p:cNvSpPr/>
            <p:nvPr/>
          </p:nvSpPr>
          <p:spPr>
            <a:xfrm rot="0">
              <a:off x="3565779" y="205050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83" name="Ellipse 583"/>
            <p:cNvSpPr/>
            <p:nvPr/>
          </p:nvSpPr>
          <p:spPr>
            <a:xfrm rot="0">
              <a:off x="3511190" y="294889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84" name="Ellipse 584"/>
            <p:cNvSpPr/>
            <p:nvPr/>
          </p:nvSpPr>
          <p:spPr>
            <a:xfrm rot="0">
              <a:off x="4006022" y="315196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85" name="Ellipse 585"/>
            <p:cNvSpPr/>
            <p:nvPr/>
          </p:nvSpPr>
          <p:spPr>
            <a:xfrm rot="0">
              <a:off x="3979531" y="299892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86" name="Ellipse 586"/>
            <p:cNvSpPr/>
            <p:nvPr/>
          </p:nvSpPr>
          <p:spPr>
            <a:xfrm rot="0">
              <a:off x="3131733" y="192322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87" name="Ellipse 587"/>
            <p:cNvSpPr/>
            <p:nvPr/>
          </p:nvSpPr>
          <p:spPr>
            <a:xfrm rot="0">
              <a:off x="4165899" y="347314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88" name="Ellipse 588"/>
            <p:cNvSpPr/>
            <p:nvPr/>
          </p:nvSpPr>
          <p:spPr>
            <a:xfrm rot="0">
              <a:off x="3618362" y="280554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89" name="Ellipse 589"/>
            <p:cNvSpPr/>
            <p:nvPr/>
          </p:nvSpPr>
          <p:spPr>
            <a:xfrm rot="0">
              <a:off x="3843179" y="267432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90" name="Ellipse 590"/>
            <p:cNvSpPr/>
            <p:nvPr/>
          </p:nvSpPr>
          <p:spPr>
            <a:xfrm rot="0">
              <a:off x="3993624" y="378870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91" name="Ellipse 591"/>
            <p:cNvSpPr/>
            <p:nvPr/>
          </p:nvSpPr>
          <p:spPr>
            <a:xfrm rot="0">
              <a:off x="4440684" y="290874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92" name="Ellipse 592"/>
            <p:cNvSpPr/>
            <p:nvPr/>
          </p:nvSpPr>
          <p:spPr>
            <a:xfrm rot="0">
              <a:off x="3996134" y="222558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93" name="Ellipse 593"/>
            <p:cNvSpPr/>
            <p:nvPr/>
          </p:nvSpPr>
          <p:spPr>
            <a:xfrm rot="0">
              <a:off x="4151217" y="228825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94" name="Ellipse 594"/>
            <p:cNvSpPr/>
            <p:nvPr/>
          </p:nvSpPr>
          <p:spPr>
            <a:xfrm rot="0">
              <a:off x="3624277" y="284781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95" name="Ellipse 595"/>
            <p:cNvSpPr/>
            <p:nvPr/>
          </p:nvSpPr>
          <p:spPr>
            <a:xfrm rot="0">
              <a:off x="3660903" y="233394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96" name="Ellipse 596"/>
            <p:cNvSpPr/>
            <p:nvPr/>
          </p:nvSpPr>
          <p:spPr>
            <a:xfrm rot="0">
              <a:off x="4282408" y="350675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97" name="Ellipse 597"/>
            <p:cNvSpPr/>
            <p:nvPr/>
          </p:nvSpPr>
          <p:spPr>
            <a:xfrm rot="0">
              <a:off x="4388154" y="360969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98" name="Ellipse 598"/>
            <p:cNvSpPr/>
            <p:nvPr/>
          </p:nvSpPr>
          <p:spPr>
            <a:xfrm rot="0">
              <a:off x="3956566" y="320180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599" name="Ellipse 599"/>
            <p:cNvSpPr/>
            <p:nvPr/>
          </p:nvSpPr>
          <p:spPr>
            <a:xfrm rot="0">
              <a:off x="4168520" y="396869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00" name="Ellipse 600"/>
            <p:cNvSpPr/>
            <p:nvPr/>
          </p:nvSpPr>
          <p:spPr>
            <a:xfrm rot="0">
              <a:off x="3486011" y="210389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01" name="Ellipse 601"/>
            <p:cNvSpPr/>
            <p:nvPr/>
          </p:nvSpPr>
          <p:spPr>
            <a:xfrm rot="0">
              <a:off x="4510204" y="339740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02" name="Ellipse 602"/>
            <p:cNvSpPr/>
            <p:nvPr/>
          </p:nvSpPr>
          <p:spPr>
            <a:xfrm rot="0">
              <a:off x="3639704" y="225927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03" name="Ellipse 603"/>
            <p:cNvSpPr/>
            <p:nvPr/>
          </p:nvSpPr>
          <p:spPr>
            <a:xfrm rot="0">
              <a:off x="4511244" y="362869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04" name="Ellipse 604"/>
            <p:cNvSpPr/>
            <p:nvPr/>
          </p:nvSpPr>
          <p:spPr>
            <a:xfrm rot="0">
              <a:off x="4221069" y="435701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05" name="Ellipse 605"/>
            <p:cNvSpPr/>
            <p:nvPr/>
          </p:nvSpPr>
          <p:spPr>
            <a:xfrm rot="0">
              <a:off x="3403125" y="166089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06" name="Ellipse 606"/>
            <p:cNvSpPr/>
            <p:nvPr/>
          </p:nvSpPr>
          <p:spPr>
            <a:xfrm rot="0">
              <a:off x="4995115" y="349739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07" name="Ellipse 607"/>
            <p:cNvSpPr/>
            <p:nvPr/>
          </p:nvSpPr>
          <p:spPr>
            <a:xfrm rot="0">
              <a:off x="3649074" y="219358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08" name="Ellipse 608"/>
            <p:cNvSpPr/>
            <p:nvPr/>
          </p:nvSpPr>
          <p:spPr>
            <a:xfrm rot="0">
              <a:off x="4059553" y="356004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09" name="Ellipse 609"/>
            <p:cNvSpPr/>
            <p:nvPr/>
          </p:nvSpPr>
          <p:spPr>
            <a:xfrm rot="0">
              <a:off x="3868065" y="344193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10" name="Ellipse 610"/>
            <p:cNvSpPr/>
            <p:nvPr/>
          </p:nvSpPr>
          <p:spPr>
            <a:xfrm rot="0">
              <a:off x="3687606" y="218786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11" name="Ellipse 611"/>
            <p:cNvSpPr/>
            <p:nvPr/>
          </p:nvSpPr>
          <p:spPr>
            <a:xfrm rot="0">
              <a:off x="4292039" y="391136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12" name="Ellipse 612"/>
            <p:cNvSpPr/>
            <p:nvPr/>
          </p:nvSpPr>
          <p:spPr>
            <a:xfrm rot="0">
              <a:off x="3144527" y="287128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13" name="Ellipse 613"/>
            <p:cNvSpPr/>
            <p:nvPr/>
          </p:nvSpPr>
          <p:spPr>
            <a:xfrm rot="0">
              <a:off x="3273525" y="293092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14" name="Ellipse 614"/>
            <p:cNvSpPr/>
            <p:nvPr/>
          </p:nvSpPr>
          <p:spPr>
            <a:xfrm rot="0">
              <a:off x="3528846" y="255440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15" name="Ellipse 615"/>
            <p:cNvSpPr/>
            <p:nvPr/>
          </p:nvSpPr>
          <p:spPr>
            <a:xfrm rot="0">
              <a:off x="4060221" y="315343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16" name="Ellipse 616"/>
            <p:cNvSpPr/>
            <p:nvPr/>
          </p:nvSpPr>
          <p:spPr>
            <a:xfrm rot="0">
              <a:off x="4438745" y="389393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17" name="Ellipse 617"/>
            <p:cNvSpPr/>
            <p:nvPr/>
          </p:nvSpPr>
          <p:spPr>
            <a:xfrm rot="0">
              <a:off x="3622968" y="263678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18" name="Ellipse 618"/>
            <p:cNvSpPr/>
            <p:nvPr/>
          </p:nvSpPr>
          <p:spPr>
            <a:xfrm rot="0">
              <a:off x="3341009" y="270807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19" name="Ellipse 619"/>
            <p:cNvSpPr/>
            <p:nvPr/>
          </p:nvSpPr>
          <p:spPr>
            <a:xfrm rot="0">
              <a:off x="3264357" y="177757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20" name="Ellipse 620"/>
            <p:cNvSpPr/>
            <p:nvPr/>
          </p:nvSpPr>
          <p:spPr>
            <a:xfrm rot="0">
              <a:off x="4293844" y="372310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21" name="Ellipse 621"/>
            <p:cNvSpPr/>
            <p:nvPr/>
          </p:nvSpPr>
          <p:spPr>
            <a:xfrm rot="0">
              <a:off x="4459153" y="322942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22" name="Ellipse 622"/>
            <p:cNvSpPr/>
            <p:nvPr/>
          </p:nvSpPr>
          <p:spPr>
            <a:xfrm rot="0">
              <a:off x="3846005" y="302490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23" name="Ellipse 623"/>
            <p:cNvSpPr/>
            <p:nvPr/>
          </p:nvSpPr>
          <p:spPr>
            <a:xfrm rot="0">
              <a:off x="4080165" y="237205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24" name="Ellipse 624"/>
            <p:cNvSpPr/>
            <p:nvPr/>
          </p:nvSpPr>
          <p:spPr>
            <a:xfrm rot="0">
              <a:off x="3717914" y="295572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25" name="Ellipse 625"/>
            <p:cNvSpPr/>
            <p:nvPr/>
          </p:nvSpPr>
          <p:spPr>
            <a:xfrm rot="0">
              <a:off x="3848262" y="247393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26" name="Ellipse 626"/>
            <p:cNvSpPr/>
            <p:nvPr/>
          </p:nvSpPr>
          <p:spPr>
            <a:xfrm rot="0">
              <a:off x="3595137" y="335203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27" name="Ellipse 627"/>
            <p:cNvSpPr/>
            <p:nvPr/>
          </p:nvSpPr>
          <p:spPr>
            <a:xfrm rot="0">
              <a:off x="3549601" y="230696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28" name="Ellipse 628"/>
            <p:cNvSpPr/>
            <p:nvPr/>
          </p:nvSpPr>
          <p:spPr>
            <a:xfrm rot="0">
              <a:off x="3227810" y="230952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29" name="Ellipse 629"/>
            <p:cNvSpPr/>
            <p:nvPr/>
          </p:nvSpPr>
          <p:spPr>
            <a:xfrm rot="0">
              <a:off x="3680645" y="274434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30" name="Ellipse 630"/>
            <p:cNvSpPr/>
            <p:nvPr/>
          </p:nvSpPr>
          <p:spPr>
            <a:xfrm rot="0">
              <a:off x="3673495" y="274326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31" name="Ellipse 631"/>
            <p:cNvSpPr/>
            <p:nvPr/>
          </p:nvSpPr>
          <p:spPr>
            <a:xfrm rot="0">
              <a:off x="3494804" y="208791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32" name="Ellipse 632"/>
            <p:cNvSpPr/>
            <p:nvPr/>
          </p:nvSpPr>
          <p:spPr>
            <a:xfrm rot="0">
              <a:off x="3398353" y="232695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33" name="Ellipse 633"/>
            <p:cNvSpPr/>
            <p:nvPr/>
          </p:nvSpPr>
          <p:spPr>
            <a:xfrm rot="0">
              <a:off x="4475206" y="319589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34" name="Ellipse 634"/>
            <p:cNvSpPr/>
            <p:nvPr/>
          </p:nvSpPr>
          <p:spPr>
            <a:xfrm rot="0">
              <a:off x="4062916" y="285475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35" name="Ellipse 635"/>
            <p:cNvSpPr/>
            <p:nvPr/>
          </p:nvSpPr>
          <p:spPr>
            <a:xfrm rot="0">
              <a:off x="5346779" y="390551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36" name="Ellipse 636"/>
            <p:cNvSpPr/>
            <p:nvPr/>
          </p:nvSpPr>
          <p:spPr>
            <a:xfrm rot="0">
              <a:off x="3955444" y="180251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37" name="Ellipse 637"/>
            <p:cNvSpPr/>
            <p:nvPr/>
          </p:nvSpPr>
          <p:spPr>
            <a:xfrm rot="0">
              <a:off x="4085795" y="318347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38" name="Ellipse 638"/>
            <p:cNvSpPr/>
            <p:nvPr/>
          </p:nvSpPr>
          <p:spPr>
            <a:xfrm rot="0">
              <a:off x="3932988" y="282403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39" name="Ellipse 639"/>
            <p:cNvSpPr/>
            <p:nvPr/>
          </p:nvSpPr>
          <p:spPr>
            <a:xfrm rot="0">
              <a:off x="3310308" y="253426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40" name="Ellipse 640"/>
            <p:cNvSpPr/>
            <p:nvPr/>
          </p:nvSpPr>
          <p:spPr>
            <a:xfrm rot="0">
              <a:off x="4237981" y="348457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41" name="Ellipse 641"/>
            <p:cNvSpPr/>
            <p:nvPr/>
          </p:nvSpPr>
          <p:spPr>
            <a:xfrm rot="0">
              <a:off x="4043514" y="220349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42" name="Ellipse 642"/>
            <p:cNvSpPr/>
            <p:nvPr/>
          </p:nvSpPr>
          <p:spPr>
            <a:xfrm rot="0">
              <a:off x="4230211" y="243104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43" name="Ellipse 643"/>
            <p:cNvSpPr/>
            <p:nvPr/>
          </p:nvSpPr>
          <p:spPr>
            <a:xfrm rot="0">
              <a:off x="4505105" y="306719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44" name="Ellipse 644"/>
            <p:cNvSpPr/>
            <p:nvPr/>
          </p:nvSpPr>
          <p:spPr>
            <a:xfrm rot="0">
              <a:off x="4496094" y="326907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45" name="Ellipse 645"/>
            <p:cNvSpPr/>
            <p:nvPr/>
          </p:nvSpPr>
          <p:spPr>
            <a:xfrm rot="0">
              <a:off x="3864294" y="318829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46" name="Ellipse 646"/>
            <p:cNvSpPr/>
            <p:nvPr/>
          </p:nvSpPr>
          <p:spPr>
            <a:xfrm rot="0">
              <a:off x="3984076" y="362820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47" name="Ellipse 647"/>
            <p:cNvSpPr/>
            <p:nvPr/>
          </p:nvSpPr>
          <p:spPr>
            <a:xfrm rot="0">
              <a:off x="4177388" y="277844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48" name="Ellipse 648"/>
            <p:cNvSpPr/>
            <p:nvPr/>
          </p:nvSpPr>
          <p:spPr>
            <a:xfrm rot="0">
              <a:off x="3426972" y="192931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49" name="Ellipse 649"/>
            <p:cNvSpPr/>
            <p:nvPr/>
          </p:nvSpPr>
          <p:spPr>
            <a:xfrm rot="0">
              <a:off x="4683532" y="342078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50" name="Ellipse 650"/>
            <p:cNvSpPr/>
            <p:nvPr/>
          </p:nvSpPr>
          <p:spPr>
            <a:xfrm rot="0">
              <a:off x="3800164" y="298364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51" name="Ellipse 651"/>
            <p:cNvSpPr/>
            <p:nvPr/>
          </p:nvSpPr>
          <p:spPr>
            <a:xfrm rot="0">
              <a:off x="3703200" y="332477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52" name="Ellipse 652"/>
            <p:cNvSpPr/>
            <p:nvPr/>
          </p:nvSpPr>
          <p:spPr>
            <a:xfrm rot="0">
              <a:off x="4068924" y="288888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53" name="Ellipse 653"/>
            <p:cNvSpPr/>
            <p:nvPr/>
          </p:nvSpPr>
          <p:spPr>
            <a:xfrm rot="0">
              <a:off x="3507623" y="273946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54" name="Ellipse 654"/>
            <p:cNvSpPr/>
            <p:nvPr/>
          </p:nvSpPr>
          <p:spPr>
            <a:xfrm rot="0">
              <a:off x="2965542" y="176913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55" name="Ellipse 655"/>
            <p:cNvSpPr/>
            <p:nvPr/>
          </p:nvSpPr>
          <p:spPr>
            <a:xfrm rot="0">
              <a:off x="3990284" y="338311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56" name="Ellipse 656"/>
            <p:cNvSpPr/>
            <p:nvPr/>
          </p:nvSpPr>
          <p:spPr>
            <a:xfrm rot="0">
              <a:off x="4281437" y="247302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57" name="Ellipse 657"/>
            <p:cNvSpPr/>
            <p:nvPr/>
          </p:nvSpPr>
          <p:spPr>
            <a:xfrm rot="0">
              <a:off x="3508993" y="193513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58" name="Ellipse 658"/>
            <p:cNvSpPr/>
            <p:nvPr/>
          </p:nvSpPr>
          <p:spPr>
            <a:xfrm rot="0">
              <a:off x="3790749" y="245503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59" name="Ellipse 659"/>
            <p:cNvSpPr/>
            <p:nvPr/>
          </p:nvSpPr>
          <p:spPr>
            <a:xfrm rot="0">
              <a:off x="3563958" y="323791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60" name="Ellipse 660"/>
            <p:cNvSpPr/>
            <p:nvPr/>
          </p:nvSpPr>
          <p:spPr>
            <a:xfrm rot="0">
              <a:off x="3912689" y="255661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61" name="Ellipse 661"/>
            <p:cNvSpPr/>
            <p:nvPr/>
          </p:nvSpPr>
          <p:spPr>
            <a:xfrm rot="0">
              <a:off x="3621950" y="206312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62" name="Ellipse 662"/>
            <p:cNvSpPr/>
            <p:nvPr/>
          </p:nvSpPr>
          <p:spPr>
            <a:xfrm rot="0">
              <a:off x="3680216" y="240084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63" name="Ellipse 663"/>
            <p:cNvSpPr/>
            <p:nvPr/>
          </p:nvSpPr>
          <p:spPr>
            <a:xfrm rot="0">
              <a:off x="4261480" y="387353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64" name="Ellipse 664"/>
            <p:cNvSpPr/>
            <p:nvPr/>
          </p:nvSpPr>
          <p:spPr>
            <a:xfrm rot="0">
              <a:off x="3831257" y="286811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65" name="Ellipse 665"/>
            <p:cNvSpPr/>
            <p:nvPr/>
          </p:nvSpPr>
          <p:spPr>
            <a:xfrm rot="0">
              <a:off x="3879812" y="237318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66" name="Ellipse 666"/>
            <p:cNvSpPr/>
            <p:nvPr/>
          </p:nvSpPr>
          <p:spPr>
            <a:xfrm rot="0">
              <a:off x="3740407" y="235749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67" name="Ellipse 667"/>
            <p:cNvSpPr/>
            <p:nvPr/>
          </p:nvSpPr>
          <p:spPr>
            <a:xfrm rot="0">
              <a:off x="4253318" y="374402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68" name="Ellipse 668"/>
            <p:cNvSpPr/>
            <p:nvPr/>
          </p:nvSpPr>
          <p:spPr>
            <a:xfrm rot="0">
              <a:off x="3219351" y="152482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69" name="Ellipse 669"/>
            <p:cNvSpPr/>
            <p:nvPr/>
          </p:nvSpPr>
          <p:spPr>
            <a:xfrm rot="0">
              <a:off x="3918143" y="302913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70" name="Ellipse 670"/>
            <p:cNvSpPr/>
            <p:nvPr/>
          </p:nvSpPr>
          <p:spPr>
            <a:xfrm rot="0">
              <a:off x="3435594" y="258745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71" name="Ellipse 671"/>
            <p:cNvSpPr/>
            <p:nvPr/>
          </p:nvSpPr>
          <p:spPr>
            <a:xfrm rot="0">
              <a:off x="3267788" y="261356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72" name="Ellipse 672"/>
            <p:cNvSpPr/>
            <p:nvPr/>
          </p:nvSpPr>
          <p:spPr>
            <a:xfrm rot="0">
              <a:off x="4173926" y="284098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73" name="Ellipse 673"/>
            <p:cNvSpPr/>
            <p:nvPr/>
          </p:nvSpPr>
          <p:spPr>
            <a:xfrm rot="0">
              <a:off x="4698970" y="351580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74" name="Ellipse 674"/>
            <p:cNvSpPr/>
            <p:nvPr/>
          </p:nvSpPr>
          <p:spPr>
            <a:xfrm rot="0">
              <a:off x="3269643" y="206882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75" name="Ellipse 675"/>
            <p:cNvSpPr/>
            <p:nvPr/>
          </p:nvSpPr>
          <p:spPr>
            <a:xfrm rot="0">
              <a:off x="3496341" y="278577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76" name="Ellipse 676"/>
            <p:cNvSpPr/>
            <p:nvPr/>
          </p:nvSpPr>
          <p:spPr>
            <a:xfrm rot="0">
              <a:off x="3440658" y="262086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77" name="Ellipse 677"/>
            <p:cNvSpPr/>
            <p:nvPr/>
          </p:nvSpPr>
          <p:spPr>
            <a:xfrm rot="0">
              <a:off x="2523192" y="165738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78" name="Ellipse 678"/>
            <p:cNvSpPr/>
            <p:nvPr/>
          </p:nvSpPr>
          <p:spPr>
            <a:xfrm rot="0">
              <a:off x="3794086" y="194723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79" name="Ellipse 679"/>
            <p:cNvSpPr/>
            <p:nvPr/>
          </p:nvSpPr>
          <p:spPr>
            <a:xfrm rot="0">
              <a:off x="3573807" y="252507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80" name="Ellipse 680"/>
            <p:cNvSpPr/>
            <p:nvPr/>
          </p:nvSpPr>
          <p:spPr>
            <a:xfrm rot="0">
              <a:off x="3581669" y="282375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81" name="Ellipse 681"/>
            <p:cNvSpPr/>
            <p:nvPr/>
          </p:nvSpPr>
          <p:spPr>
            <a:xfrm rot="0">
              <a:off x="3913682" y="334920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82" name="Ellipse 682"/>
            <p:cNvSpPr/>
            <p:nvPr/>
          </p:nvSpPr>
          <p:spPr>
            <a:xfrm rot="0">
              <a:off x="3332528" y="254427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83" name="Ellipse 683"/>
            <p:cNvSpPr/>
            <p:nvPr/>
          </p:nvSpPr>
          <p:spPr>
            <a:xfrm rot="0">
              <a:off x="3624004" y="249080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84" name="Ellipse 684"/>
            <p:cNvSpPr/>
            <p:nvPr/>
          </p:nvSpPr>
          <p:spPr>
            <a:xfrm rot="0">
              <a:off x="3437531" y="253795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85" name="Ellipse 685"/>
            <p:cNvSpPr/>
            <p:nvPr/>
          </p:nvSpPr>
          <p:spPr>
            <a:xfrm rot="0">
              <a:off x="3959359" y="275383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86" name="Ellipse 686"/>
            <p:cNvSpPr/>
            <p:nvPr/>
          </p:nvSpPr>
          <p:spPr>
            <a:xfrm rot="0">
              <a:off x="4171679" y="242956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87" name="Ellipse 687"/>
            <p:cNvSpPr/>
            <p:nvPr/>
          </p:nvSpPr>
          <p:spPr>
            <a:xfrm rot="0">
              <a:off x="3430028" y="139235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88" name="Ellipse 688"/>
            <p:cNvSpPr/>
            <p:nvPr/>
          </p:nvSpPr>
          <p:spPr>
            <a:xfrm rot="0">
              <a:off x="3294667" y="224256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89" name="Ellipse 689"/>
            <p:cNvSpPr/>
            <p:nvPr/>
          </p:nvSpPr>
          <p:spPr>
            <a:xfrm rot="0">
              <a:off x="3657936" y="345069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90" name="Ellipse 690"/>
            <p:cNvSpPr/>
            <p:nvPr/>
          </p:nvSpPr>
          <p:spPr>
            <a:xfrm rot="0">
              <a:off x="3385202" y="283362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91" name="Ellipse 691"/>
            <p:cNvSpPr/>
            <p:nvPr/>
          </p:nvSpPr>
          <p:spPr>
            <a:xfrm rot="0">
              <a:off x="3697856" y="234141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92" name="Ellipse 692"/>
            <p:cNvSpPr/>
            <p:nvPr/>
          </p:nvSpPr>
          <p:spPr>
            <a:xfrm rot="0">
              <a:off x="3123983" y="172849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93" name="Ellipse 693"/>
            <p:cNvSpPr/>
            <p:nvPr/>
          </p:nvSpPr>
          <p:spPr>
            <a:xfrm rot="0">
              <a:off x="3303578" y="184558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94" name="Ellipse 694"/>
            <p:cNvSpPr/>
            <p:nvPr/>
          </p:nvSpPr>
          <p:spPr>
            <a:xfrm rot="0">
              <a:off x="4093442" y="314216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95" name="Ellipse 695"/>
            <p:cNvSpPr/>
            <p:nvPr/>
          </p:nvSpPr>
          <p:spPr>
            <a:xfrm rot="0">
              <a:off x="3164214" y="255772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96" name="Ellipse 696"/>
            <p:cNvSpPr/>
            <p:nvPr/>
          </p:nvSpPr>
          <p:spPr>
            <a:xfrm rot="0">
              <a:off x="3916344" y="276767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97" name="Ellipse 697"/>
            <p:cNvSpPr/>
            <p:nvPr/>
          </p:nvSpPr>
          <p:spPr>
            <a:xfrm rot="0">
              <a:off x="3671404" y="234026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98" name="Ellipse 698"/>
            <p:cNvSpPr/>
            <p:nvPr/>
          </p:nvSpPr>
          <p:spPr>
            <a:xfrm rot="0">
              <a:off x="3409040" y="254708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699" name="Ellipse 699"/>
            <p:cNvSpPr/>
            <p:nvPr/>
          </p:nvSpPr>
          <p:spPr>
            <a:xfrm rot="0">
              <a:off x="3986472" y="303030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00" name="Ellipse 700"/>
            <p:cNvSpPr/>
            <p:nvPr/>
          </p:nvSpPr>
          <p:spPr>
            <a:xfrm rot="0">
              <a:off x="4248126" y="370739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01" name="Ellipse 701"/>
            <p:cNvSpPr/>
            <p:nvPr/>
          </p:nvSpPr>
          <p:spPr>
            <a:xfrm rot="0">
              <a:off x="3718146" y="218825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02" name="Ellipse 702"/>
            <p:cNvSpPr/>
            <p:nvPr/>
          </p:nvSpPr>
          <p:spPr>
            <a:xfrm rot="0">
              <a:off x="3676845" y="269464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03" name="Ellipse 703"/>
            <p:cNvSpPr/>
            <p:nvPr/>
          </p:nvSpPr>
          <p:spPr>
            <a:xfrm rot="0">
              <a:off x="3820246" y="273058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04" name="Ellipse 704"/>
            <p:cNvSpPr/>
            <p:nvPr/>
          </p:nvSpPr>
          <p:spPr>
            <a:xfrm rot="0">
              <a:off x="4659460" y="342850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05" name="Ellipse 705"/>
            <p:cNvSpPr/>
            <p:nvPr/>
          </p:nvSpPr>
          <p:spPr>
            <a:xfrm rot="0">
              <a:off x="3998901" y="290622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06" name="Ellipse 706"/>
            <p:cNvSpPr/>
            <p:nvPr/>
          </p:nvSpPr>
          <p:spPr>
            <a:xfrm rot="0">
              <a:off x="3730318" y="204621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07" name="Ellipse 707"/>
            <p:cNvSpPr/>
            <p:nvPr/>
          </p:nvSpPr>
          <p:spPr>
            <a:xfrm rot="0">
              <a:off x="3742639" y="190792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08" name="Ellipse 708"/>
            <p:cNvSpPr/>
            <p:nvPr/>
          </p:nvSpPr>
          <p:spPr>
            <a:xfrm rot="0">
              <a:off x="4019909" y="310040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09" name="Ellipse 709"/>
            <p:cNvSpPr/>
            <p:nvPr/>
          </p:nvSpPr>
          <p:spPr>
            <a:xfrm rot="0">
              <a:off x="2885485" y="169868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10" name="Ellipse 710"/>
            <p:cNvSpPr/>
            <p:nvPr/>
          </p:nvSpPr>
          <p:spPr>
            <a:xfrm rot="0">
              <a:off x="4582945" y="401780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11" name="Ellipse 711"/>
            <p:cNvSpPr/>
            <p:nvPr/>
          </p:nvSpPr>
          <p:spPr>
            <a:xfrm rot="0">
              <a:off x="3139462" y="171501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12" name="Ellipse 712"/>
            <p:cNvSpPr/>
            <p:nvPr/>
          </p:nvSpPr>
          <p:spPr>
            <a:xfrm rot="0">
              <a:off x="4096702" y="250558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13" name="Ellipse 713"/>
            <p:cNvSpPr/>
            <p:nvPr/>
          </p:nvSpPr>
          <p:spPr>
            <a:xfrm rot="0">
              <a:off x="4047959" y="261201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14" name="Ellipse 714"/>
            <p:cNvSpPr/>
            <p:nvPr/>
          </p:nvSpPr>
          <p:spPr>
            <a:xfrm rot="0">
              <a:off x="3397141" y="269163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15" name="Ellipse 715"/>
            <p:cNvSpPr/>
            <p:nvPr/>
          </p:nvSpPr>
          <p:spPr>
            <a:xfrm rot="0">
              <a:off x="4798770" y="371897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16" name="Ellipse 716"/>
            <p:cNvSpPr/>
            <p:nvPr/>
          </p:nvSpPr>
          <p:spPr>
            <a:xfrm rot="0">
              <a:off x="4246612" y="294513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17" name="Ellipse 717"/>
            <p:cNvSpPr/>
            <p:nvPr/>
          </p:nvSpPr>
          <p:spPr>
            <a:xfrm rot="0">
              <a:off x="4004828" y="284456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18" name="Ellipse 718"/>
            <p:cNvSpPr/>
            <p:nvPr/>
          </p:nvSpPr>
          <p:spPr>
            <a:xfrm rot="0">
              <a:off x="3642447" y="248526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19" name="Ellipse 719"/>
            <p:cNvSpPr/>
            <p:nvPr/>
          </p:nvSpPr>
          <p:spPr>
            <a:xfrm rot="0">
              <a:off x="3930283" y="276146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20" name="Ellipse 720"/>
            <p:cNvSpPr/>
            <p:nvPr/>
          </p:nvSpPr>
          <p:spPr>
            <a:xfrm rot="0">
              <a:off x="3984314" y="307371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21" name="Ellipse 721"/>
            <p:cNvSpPr/>
            <p:nvPr/>
          </p:nvSpPr>
          <p:spPr>
            <a:xfrm rot="0">
              <a:off x="4226469" y="269283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22" name="Ellipse 722"/>
            <p:cNvSpPr/>
            <p:nvPr/>
          </p:nvSpPr>
          <p:spPr>
            <a:xfrm rot="0">
              <a:off x="4519797" y="328503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23" name="Ellipse 723"/>
            <p:cNvSpPr/>
            <p:nvPr/>
          </p:nvSpPr>
          <p:spPr>
            <a:xfrm rot="0">
              <a:off x="4300793" y="358205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24" name="Ellipse 724"/>
            <p:cNvSpPr/>
            <p:nvPr/>
          </p:nvSpPr>
          <p:spPr>
            <a:xfrm rot="0">
              <a:off x="4222767" y="285280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25" name="Ellipse 725"/>
            <p:cNvSpPr/>
            <p:nvPr/>
          </p:nvSpPr>
          <p:spPr>
            <a:xfrm rot="0">
              <a:off x="3983789" y="359804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26" name="Ellipse 726"/>
            <p:cNvSpPr/>
            <p:nvPr/>
          </p:nvSpPr>
          <p:spPr>
            <a:xfrm rot="0">
              <a:off x="4135272" y="297209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27" name="Ellipse 727"/>
            <p:cNvSpPr/>
            <p:nvPr/>
          </p:nvSpPr>
          <p:spPr>
            <a:xfrm rot="0">
              <a:off x="4472062" y="293716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28" name="Ellipse 728"/>
            <p:cNvSpPr/>
            <p:nvPr/>
          </p:nvSpPr>
          <p:spPr>
            <a:xfrm rot="0">
              <a:off x="4209898" y="217840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29" name="Ellipse 729"/>
            <p:cNvSpPr/>
            <p:nvPr/>
          </p:nvSpPr>
          <p:spPr>
            <a:xfrm rot="0">
              <a:off x="3396060" y="284054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30" name="Ellipse 730"/>
            <p:cNvSpPr/>
            <p:nvPr/>
          </p:nvSpPr>
          <p:spPr>
            <a:xfrm rot="0">
              <a:off x="3935491" y="339451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31" name="Ellipse 731"/>
            <p:cNvSpPr/>
            <p:nvPr/>
          </p:nvSpPr>
          <p:spPr>
            <a:xfrm rot="0">
              <a:off x="3719390" y="315483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32" name="Ellipse 732"/>
            <p:cNvSpPr/>
            <p:nvPr/>
          </p:nvSpPr>
          <p:spPr>
            <a:xfrm rot="0">
              <a:off x="4608758" y="385678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33" name="Ellipse 733"/>
            <p:cNvSpPr/>
            <p:nvPr/>
          </p:nvSpPr>
          <p:spPr>
            <a:xfrm rot="0">
              <a:off x="4575491" y="398225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34" name="Ellipse 734"/>
            <p:cNvSpPr/>
            <p:nvPr/>
          </p:nvSpPr>
          <p:spPr>
            <a:xfrm rot="0">
              <a:off x="4022586" y="349548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35" name="Ellipse 735"/>
            <p:cNvSpPr/>
            <p:nvPr/>
          </p:nvSpPr>
          <p:spPr>
            <a:xfrm rot="0">
              <a:off x="3950114" y="278076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36" name="Ellipse 736"/>
            <p:cNvSpPr/>
            <p:nvPr/>
          </p:nvSpPr>
          <p:spPr>
            <a:xfrm rot="0">
              <a:off x="3957203" y="276665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37" name="Ellipse 737"/>
            <p:cNvSpPr/>
            <p:nvPr/>
          </p:nvSpPr>
          <p:spPr>
            <a:xfrm rot="0">
              <a:off x="4008091" y="260119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38" name="Ellipse 738"/>
            <p:cNvSpPr/>
            <p:nvPr/>
          </p:nvSpPr>
          <p:spPr>
            <a:xfrm rot="0">
              <a:off x="3421786" y="181743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39" name="Ellipse 739"/>
            <p:cNvSpPr/>
            <p:nvPr/>
          </p:nvSpPr>
          <p:spPr>
            <a:xfrm rot="0">
              <a:off x="3711227" y="244890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40" name="Ellipse 740"/>
            <p:cNvSpPr/>
            <p:nvPr/>
          </p:nvSpPr>
          <p:spPr>
            <a:xfrm rot="0">
              <a:off x="4552431" y="412278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41" name="Ellipse 741"/>
            <p:cNvSpPr/>
            <p:nvPr/>
          </p:nvSpPr>
          <p:spPr>
            <a:xfrm rot="0">
              <a:off x="3688555" y="212355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42" name="Ellipse 742"/>
            <p:cNvSpPr/>
            <p:nvPr/>
          </p:nvSpPr>
          <p:spPr>
            <a:xfrm rot="0">
              <a:off x="3930536" y="228241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43" name="Ellipse 743"/>
            <p:cNvSpPr/>
            <p:nvPr/>
          </p:nvSpPr>
          <p:spPr>
            <a:xfrm rot="0">
              <a:off x="3963377" y="352051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44" name="Ellipse 744"/>
            <p:cNvSpPr/>
            <p:nvPr/>
          </p:nvSpPr>
          <p:spPr>
            <a:xfrm rot="0">
              <a:off x="3745760" y="248286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45" name="Ellipse 745"/>
            <p:cNvSpPr/>
            <p:nvPr/>
          </p:nvSpPr>
          <p:spPr>
            <a:xfrm rot="0">
              <a:off x="3895197" y="267870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46" name="Ellipse 746"/>
            <p:cNvSpPr/>
            <p:nvPr/>
          </p:nvSpPr>
          <p:spPr>
            <a:xfrm rot="0">
              <a:off x="3186541" y="232207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47" name="Ellipse 747"/>
            <p:cNvSpPr/>
            <p:nvPr/>
          </p:nvSpPr>
          <p:spPr>
            <a:xfrm rot="0">
              <a:off x="3897707" y="379099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48" name="Ellipse 748"/>
            <p:cNvSpPr/>
            <p:nvPr/>
          </p:nvSpPr>
          <p:spPr>
            <a:xfrm rot="0">
              <a:off x="3747239" y="282153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49" name="Ellipse 749"/>
            <p:cNvSpPr/>
            <p:nvPr/>
          </p:nvSpPr>
          <p:spPr>
            <a:xfrm rot="0">
              <a:off x="3457375" y="246856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50" name="Ellipse 750"/>
            <p:cNvSpPr/>
            <p:nvPr/>
          </p:nvSpPr>
          <p:spPr>
            <a:xfrm rot="0">
              <a:off x="3623875" y="285154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51" name="Ellipse 751"/>
            <p:cNvSpPr/>
            <p:nvPr/>
          </p:nvSpPr>
          <p:spPr>
            <a:xfrm rot="0">
              <a:off x="3268662" y="248882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52" name="Ellipse 752"/>
            <p:cNvSpPr/>
            <p:nvPr/>
          </p:nvSpPr>
          <p:spPr>
            <a:xfrm rot="0">
              <a:off x="3879062" y="272803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53" name="Ellipse 753"/>
            <p:cNvSpPr/>
            <p:nvPr/>
          </p:nvSpPr>
          <p:spPr>
            <a:xfrm rot="0">
              <a:off x="4140661" y="295074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54" name="Ellipse 754"/>
            <p:cNvSpPr/>
            <p:nvPr/>
          </p:nvSpPr>
          <p:spPr>
            <a:xfrm rot="0">
              <a:off x="4484097" y="349718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55" name="Ellipse 755"/>
            <p:cNvSpPr/>
            <p:nvPr/>
          </p:nvSpPr>
          <p:spPr>
            <a:xfrm rot="0">
              <a:off x="4459624" y="351841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56" name="Ellipse 756"/>
            <p:cNvSpPr/>
            <p:nvPr/>
          </p:nvSpPr>
          <p:spPr>
            <a:xfrm rot="0">
              <a:off x="3716810" y="206935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57" name="Ellipse 757"/>
            <p:cNvSpPr/>
            <p:nvPr/>
          </p:nvSpPr>
          <p:spPr>
            <a:xfrm rot="0">
              <a:off x="3927884" y="294639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58" name="Ellipse 758"/>
            <p:cNvSpPr/>
            <p:nvPr/>
          </p:nvSpPr>
          <p:spPr>
            <a:xfrm rot="0">
              <a:off x="4468304" y="363110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59" name="Ellipse 759"/>
            <p:cNvSpPr/>
            <p:nvPr/>
          </p:nvSpPr>
          <p:spPr>
            <a:xfrm rot="0">
              <a:off x="4389185" y="387746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60" name="Ellipse 760"/>
            <p:cNvSpPr/>
            <p:nvPr/>
          </p:nvSpPr>
          <p:spPr>
            <a:xfrm rot="0">
              <a:off x="3840230" y="291576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61" name="Ellipse 761"/>
            <p:cNvSpPr/>
            <p:nvPr/>
          </p:nvSpPr>
          <p:spPr>
            <a:xfrm rot="0">
              <a:off x="3573544" y="231253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62" name="Ellipse 762"/>
            <p:cNvSpPr/>
            <p:nvPr/>
          </p:nvSpPr>
          <p:spPr>
            <a:xfrm rot="0">
              <a:off x="3765164" y="247849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63" name="Ellipse 763"/>
            <p:cNvSpPr/>
            <p:nvPr/>
          </p:nvSpPr>
          <p:spPr>
            <a:xfrm rot="0">
              <a:off x="3239767" y="239091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64" name="Ellipse 764"/>
            <p:cNvSpPr/>
            <p:nvPr/>
          </p:nvSpPr>
          <p:spPr>
            <a:xfrm rot="0">
              <a:off x="4507496" y="307840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65" name="Ellipse 765"/>
            <p:cNvSpPr/>
            <p:nvPr/>
          </p:nvSpPr>
          <p:spPr>
            <a:xfrm rot="0">
              <a:off x="4455480" y="315266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66" name="Ellipse 766"/>
            <p:cNvSpPr/>
            <p:nvPr/>
          </p:nvSpPr>
          <p:spPr>
            <a:xfrm rot="0">
              <a:off x="4648462" y="294676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67" name="Ellipse 767"/>
            <p:cNvSpPr/>
            <p:nvPr/>
          </p:nvSpPr>
          <p:spPr>
            <a:xfrm rot="0">
              <a:off x="4068993" y="355105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68" name="Ellipse 768"/>
            <p:cNvSpPr/>
            <p:nvPr/>
          </p:nvSpPr>
          <p:spPr>
            <a:xfrm rot="0">
              <a:off x="4031254" y="310549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69" name="Ellipse 769"/>
            <p:cNvSpPr/>
            <p:nvPr/>
          </p:nvSpPr>
          <p:spPr>
            <a:xfrm rot="0">
              <a:off x="2934948" y="310822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70" name="Ellipse 770"/>
            <p:cNvSpPr/>
            <p:nvPr/>
          </p:nvSpPr>
          <p:spPr>
            <a:xfrm rot="0">
              <a:off x="4475221" y="391006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71" name="Ellipse 771"/>
            <p:cNvSpPr/>
            <p:nvPr/>
          </p:nvSpPr>
          <p:spPr>
            <a:xfrm rot="0">
              <a:off x="3762579" y="333120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72" name="Ellipse 772"/>
            <p:cNvSpPr/>
            <p:nvPr/>
          </p:nvSpPr>
          <p:spPr>
            <a:xfrm rot="0">
              <a:off x="4991098" y="385417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73" name="Ellipse 773"/>
            <p:cNvSpPr/>
            <p:nvPr/>
          </p:nvSpPr>
          <p:spPr>
            <a:xfrm rot="0">
              <a:off x="3608928" y="273428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74" name="Ellipse 774"/>
            <p:cNvSpPr/>
            <p:nvPr/>
          </p:nvSpPr>
          <p:spPr>
            <a:xfrm rot="0">
              <a:off x="3439609" y="246017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75" name="Ellipse 775"/>
            <p:cNvSpPr/>
            <p:nvPr/>
          </p:nvSpPr>
          <p:spPr>
            <a:xfrm rot="0">
              <a:off x="3986473" y="358799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76" name="Ellipse 776"/>
            <p:cNvSpPr/>
            <p:nvPr/>
          </p:nvSpPr>
          <p:spPr>
            <a:xfrm rot="0">
              <a:off x="3265455" y="266566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77" name="Ellipse 777"/>
            <p:cNvSpPr/>
            <p:nvPr/>
          </p:nvSpPr>
          <p:spPr>
            <a:xfrm rot="0">
              <a:off x="4112523" y="265965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78" name="Ellipse 778"/>
            <p:cNvSpPr/>
            <p:nvPr/>
          </p:nvSpPr>
          <p:spPr>
            <a:xfrm rot="0">
              <a:off x="4442886" y="349115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79" name="Ellipse 779"/>
            <p:cNvSpPr/>
            <p:nvPr/>
          </p:nvSpPr>
          <p:spPr>
            <a:xfrm rot="0">
              <a:off x="3644084" y="285977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80" name="Ellipse 780"/>
            <p:cNvSpPr/>
            <p:nvPr/>
          </p:nvSpPr>
          <p:spPr>
            <a:xfrm rot="0">
              <a:off x="4256013" y="354637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81" name="Ellipse 781"/>
            <p:cNvSpPr/>
            <p:nvPr/>
          </p:nvSpPr>
          <p:spPr>
            <a:xfrm rot="0">
              <a:off x="3965919" y="240118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82" name="Ellipse 782"/>
            <p:cNvSpPr/>
            <p:nvPr/>
          </p:nvSpPr>
          <p:spPr>
            <a:xfrm rot="0">
              <a:off x="4357336" y="335133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83" name="Ellipse 783"/>
            <p:cNvSpPr/>
            <p:nvPr/>
          </p:nvSpPr>
          <p:spPr>
            <a:xfrm rot="0">
              <a:off x="4520027" y="336532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84" name="Ellipse 784"/>
            <p:cNvSpPr/>
            <p:nvPr/>
          </p:nvSpPr>
          <p:spPr>
            <a:xfrm rot="0">
              <a:off x="4119205" y="345633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85" name="Ellipse 785"/>
            <p:cNvSpPr/>
            <p:nvPr/>
          </p:nvSpPr>
          <p:spPr>
            <a:xfrm rot="0">
              <a:off x="4592387" y="319389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86" name="Ellipse 786"/>
            <p:cNvSpPr/>
            <p:nvPr/>
          </p:nvSpPr>
          <p:spPr>
            <a:xfrm rot="0">
              <a:off x="3263560" y="210053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87" name="Ellipse 787"/>
            <p:cNvSpPr/>
            <p:nvPr/>
          </p:nvSpPr>
          <p:spPr>
            <a:xfrm rot="0">
              <a:off x="4183307" y="339311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88" name="Ellipse 788"/>
            <p:cNvSpPr/>
            <p:nvPr/>
          </p:nvSpPr>
          <p:spPr>
            <a:xfrm rot="0">
              <a:off x="4497171" y="322211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89" name="Ellipse 789"/>
            <p:cNvSpPr/>
            <p:nvPr/>
          </p:nvSpPr>
          <p:spPr>
            <a:xfrm rot="0">
              <a:off x="4633266" y="369008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90" name="Ellipse 790"/>
            <p:cNvSpPr/>
            <p:nvPr/>
          </p:nvSpPr>
          <p:spPr>
            <a:xfrm rot="0">
              <a:off x="3787201" y="282976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91" name="Ellipse 791"/>
            <p:cNvSpPr/>
            <p:nvPr/>
          </p:nvSpPr>
          <p:spPr>
            <a:xfrm rot="0">
              <a:off x="3678036" y="207989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92" name="Ellipse 792"/>
            <p:cNvSpPr/>
            <p:nvPr/>
          </p:nvSpPr>
          <p:spPr>
            <a:xfrm rot="0">
              <a:off x="3268094" y="230398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93" name="Ellipse 793"/>
            <p:cNvSpPr/>
            <p:nvPr/>
          </p:nvSpPr>
          <p:spPr>
            <a:xfrm rot="0">
              <a:off x="4590069" y="388486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94" name="Ellipse 794"/>
            <p:cNvSpPr/>
            <p:nvPr/>
          </p:nvSpPr>
          <p:spPr>
            <a:xfrm rot="0">
              <a:off x="3681088" y="206631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95" name="Ellipse 795"/>
            <p:cNvSpPr/>
            <p:nvPr/>
          </p:nvSpPr>
          <p:spPr>
            <a:xfrm rot="0">
              <a:off x="4404005" y="328829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96" name="Ellipse 796"/>
            <p:cNvSpPr/>
            <p:nvPr/>
          </p:nvSpPr>
          <p:spPr>
            <a:xfrm rot="0">
              <a:off x="3576249" y="298768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97" name="Ellipse 797"/>
            <p:cNvSpPr/>
            <p:nvPr/>
          </p:nvSpPr>
          <p:spPr>
            <a:xfrm rot="0">
              <a:off x="4061762" y="289070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98" name="Ellipse 798"/>
            <p:cNvSpPr/>
            <p:nvPr/>
          </p:nvSpPr>
          <p:spPr>
            <a:xfrm rot="0">
              <a:off x="3583035" y="306203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799" name="Ellipse 799"/>
            <p:cNvSpPr/>
            <p:nvPr/>
          </p:nvSpPr>
          <p:spPr>
            <a:xfrm rot="0">
              <a:off x="4677383" y="385322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800" name="Ellipse 800"/>
            <p:cNvSpPr/>
            <p:nvPr/>
          </p:nvSpPr>
          <p:spPr>
            <a:xfrm rot="0">
              <a:off x="4905515" y="441465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801" name="Ellipse 801"/>
            <p:cNvSpPr/>
            <p:nvPr/>
          </p:nvSpPr>
          <p:spPr>
            <a:xfrm rot="0">
              <a:off x="3731265" y="175476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802" name="Ellipse 802"/>
            <p:cNvSpPr/>
            <p:nvPr/>
          </p:nvSpPr>
          <p:spPr>
            <a:xfrm rot="0">
              <a:off x="3564563" y="259598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803" name="Ellipse 803"/>
            <p:cNvSpPr/>
            <p:nvPr/>
          </p:nvSpPr>
          <p:spPr>
            <a:xfrm rot="0">
              <a:off x="3257966" y="275152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</p:grpSp>
      <p:sp>
        <p:nvSpPr>
          <p:cNvPr id="804" name="Ellipse 804"/>
          <p:cNvSpPr/>
          <p:nvPr/>
        </p:nvSpPr>
        <p:spPr>
          <a:xfrm rot="0">
            <a:off x="720000" y="720000"/>
            <a:ext cx="5040000" cy="5040000"/>
          </a:xfrm>
          <a:prstGeom prst="roundRect">
            <a:avLst>
              <a:gd name="adj" fmla="val 5000"/>
            </a:avLst>
          </a:prstGeom>
          <a:ln w="12700">
            <a:solidFill>
              <a:srgbClr val="222222"/>
            </a:solidFill>
          </a:ln>
        </p:spPr>
      </p:sp>
      <p:grpSp>
        <p:nvGrpSpPr>
          <p:cNvPr id="805" name="Group 805"/>
          <p:cNvGrpSpPr/>
          <p:nvPr/>
        </p:nvGrpSpPr>
        <p:grpSpPr>
          <a:xfrm>
            <a:off x="6733338" y="2160499"/>
            <a:ext cx="3821806" cy="3015098"/>
            <a:chOff x="6733338" y="2160499"/>
            <a:chExt cx="3821806" cy="3015098"/>
          </a:xfrm>
        </p:grpSpPr>
        <p:sp>
          <p:nvSpPr>
            <p:cNvPr id="806" name="Ellipse 806"/>
            <p:cNvSpPr/>
            <p:nvPr/>
          </p:nvSpPr>
          <p:spPr>
            <a:xfrm rot="0">
              <a:off x="8077225" y="483373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07" name="Ellipse 807"/>
            <p:cNvSpPr/>
            <p:nvPr/>
          </p:nvSpPr>
          <p:spPr>
            <a:xfrm rot="0">
              <a:off x="10131184" y="399889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08" name="Ellipse 808"/>
            <p:cNvSpPr/>
            <p:nvPr/>
          </p:nvSpPr>
          <p:spPr>
            <a:xfrm rot="0">
              <a:off x="7889987" y="480109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09" name="Ellipse 809"/>
            <p:cNvSpPr/>
            <p:nvPr/>
          </p:nvSpPr>
          <p:spPr>
            <a:xfrm rot="0">
              <a:off x="7038613" y="353748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10" name="Ellipse 810"/>
            <p:cNvSpPr/>
            <p:nvPr/>
          </p:nvSpPr>
          <p:spPr>
            <a:xfrm rot="0">
              <a:off x="8974124" y="336693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11" name="Ellipse 811"/>
            <p:cNvSpPr/>
            <p:nvPr/>
          </p:nvSpPr>
          <p:spPr>
            <a:xfrm rot="0">
              <a:off x="8769039" y="326824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12" name="Ellipse 812"/>
            <p:cNvSpPr/>
            <p:nvPr/>
          </p:nvSpPr>
          <p:spPr>
            <a:xfrm rot="0">
              <a:off x="9815292" y="240303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13" name="Ellipse 813"/>
            <p:cNvSpPr/>
            <p:nvPr/>
          </p:nvSpPr>
          <p:spPr>
            <a:xfrm rot="0">
              <a:off x="8514926" y="284058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14" name="Ellipse 814"/>
            <p:cNvSpPr/>
            <p:nvPr/>
          </p:nvSpPr>
          <p:spPr>
            <a:xfrm rot="0">
              <a:off x="8879820" y="255886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15" name="Ellipse 815"/>
            <p:cNvSpPr/>
            <p:nvPr/>
          </p:nvSpPr>
          <p:spPr>
            <a:xfrm rot="0">
              <a:off x="10028638" y="282277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16" name="Ellipse 816"/>
            <p:cNvSpPr/>
            <p:nvPr/>
          </p:nvSpPr>
          <p:spPr>
            <a:xfrm rot="0">
              <a:off x="8767095" y="231723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17" name="Ellipse 817"/>
            <p:cNvSpPr/>
            <p:nvPr/>
          </p:nvSpPr>
          <p:spPr>
            <a:xfrm rot="0">
              <a:off x="10025120" y="264730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18" name="Ellipse 818"/>
            <p:cNvSpPr/>
            <p:nvPr/>
          </p:nvSpPr>
          <p:spPr>
            <a:xfrm rot="0">
              <a:off x="8252003" y="479485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19" name="Ellipse 819"/>
            <p:cNvSpPr/>
            <p:nvPr/>
          </p:nvSpPr>
          <p:spPr>
            <a:xfrm rot="0">
              <a:off x="10212193" y="289511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20" name="Ellipse 820"/>
            <p:cNvSpPr/>
            <p:nvPr/>
          </p:nvSpPr>
          <p:spPr>
            <a:xfrm rot="0">
              <a:off x="8351188" y="280369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21" name="Ellipse 821"/>
            <p:cNvSpPr/>
            <p:nvPr/>
          </p:nvSpPr>
          <p:spPr>
            <a:xfrm rot="0">
              <a:off x="8762874" y="337428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22" name="Ellipse 822"/>
            <p:cNvSpPr/>
            <p:nvPr/>
          </p:nvSpPr>
          <p:spPr>
            <a:xfrm rot="0">
              <a:off x="8807844" y="265017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23" name="Ellipse 823"/>
            <p:cNvSpPr/>
            <p:nvPr/>
          </p:nvSpPr>
          <p:spPr>
            <a:xfrm rot="0">
              <a:off x="8499769" y="324777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24" name="Ellipse 824"/>
            <p:cNvSpPr/>
            <p:nvPr/>
          </p:nvSpPr>
          <p:spPr>
            <a:xfrm rot="0">
              <a:off x="9149151" y="243509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25" name="Ellipse 825"/>
            <p:cNvSpPr/>
            <p:nvPr/>
          </p:nvSpPr>
          <p:spPr>
            <a:xfrm rot="0">
              <a:off x="9010045" y="321141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26" name="Ellipse 826"/>
            <p:cNvSpPr/>
            <p:nvPr/>
          </p:nvSpPr>
          <p:spPr>
            <a:xfrm rot="0">
              <a:off x="8710432" y="251631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27" name="Ellipse 827"/>
            <p:cNvSpPr/>
            <p:nvPr/>
          </p:nvSpPr>
          <p:spPr>
            <a:xfrm rot="0">
              <a:off x="8930766" y="330965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28" name="Ellipse 828"/>
            <p:cNvSpPr/>
            <p:nvPr/>
          </p:nvSpPr>
          <p:spPr>
            <a:xfrm rot="0">
              <a:off x="10279158" y="332524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29" name="Ellipse 829"/>
            <p:cNvSpPr/>
            <p:nvPr/>
          </p:nvSpPr>
          <p:spPr>
            <a:xfrm rot="0">
              <a:off x="9360247" y="473720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30" name="Ellipse 830"/>
            <p:cNvSpPr/>
            <p:nvPr/>
          </p:nvSpPr>
          <p:spPr>
            <a:xfrm rot="0">
              <a:off x="8821781" y="339173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31" name="Ellipse 831"/>
            <p:cNvSpPr/>
            <p:nvPr/>
          </p:nvSpPr>
          <p:spPr>
            <a:xfrm rot="0">
              <a:off x="7162924" y="408024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32" name="Ellipse 832"/>
            <p:cNvSpPr/>
            <p:nvPr/>
          </p:nvSpPr>
          <p:spPr>
            <a:xfrm rot="0">
              <a:off x="10082568" y="385429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33" name="Ellipse 833"/>
            <p:cNvSpPr/>
            <p:nvPr/>
          </p:nvSpPr>
          <p:spPr>
            <a:xfrm rot="0">
              <a:off x="8635935" y="322456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34" name="Ellipse 834"/>
            <p:cNvSpPr/>
            <p:nvPr/>
          </p:nvSpPr>
          <p:spPr>
            <a:xfrm rot="0">
              <a:off x="7356138" y="417930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35" name="Ellipse 835"/>
            <p:cNvSpPr/>
            <p:nvPr/>
          </p:nvSpPr>
          <p:spPr>
            <a:xfrm rot="0">
              <a:off x="6759944" y="340478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36" name="Ellipse 836"/>
            <p:cNvSpPr/>
            <p:nvPr/>
          </p:nvSpPr>
          <p:spPr>
            <a:xfrm rot="0">
              <a:off x="10100199" y="437284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37" name="Ellipse 837"/>
            <p:cNvSpPr/>
            <p:nvPr/>
          </p:nvSpPr>
          <p:spPr>
            <a:xfrm rot="0">
              <a:off x="8978308" y="326262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38" name="Ellipse 838"/>
            <p:cNvSpPr/>
            <p:nvPr/>
          </p:nvSpPr>
          <p:spPr>
            <a:xfrm rot="0">
              <a:off x="9691057" y="260129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39" name="Ellipse 839"/>
            <p:cNvSpPr/>
            <p:nvPr/>
          </p:nvSpPr>
          <p:spPr>
            <a:xfrm rot="0">
              <a:off x="8453417" y="317118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40" name="Ellipse 840"/>
            <p:cNvSpPr/>
            <p:nvPr/>
          </p:nvSpPr>
          <p:spPr>
            <a:xfrm rot="0">
              <a:off x="8974609" y="346223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41" name="Ellipse 841"/>
            <p:cNvSpPr/>
            <p:nvPr/>
          </p:nvSpPr>
          <p:spPr>
            <a:xfrm rot="0">
              <a:off x="8635699" y="344927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42" name="Ellipse 842"/>
            <p:cNvSpPr/>
            <p:nvPr/>
          </p:nvSpPr>
          <p:spPr>
            <a:xfrm rot="0">
              <a:off x="9190198" y="254649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43" name="Ellipse 843"/>
            <p:cNvSpPr/>
            <p:nvPr/>
          </p:nvSpPr>
          <p:spPr>
            <a:xfrm rot="0">
              <a:off x="8888654" y="330315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44" name="Ellipse 844"/>
            <p:cNvSpPr/>
            <p:nvPr/>
          </p:nvSpPr>
          <p:spPr>
            <a:xfrm rot="0">
              <a:off x="9679034" y="243285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45" name="Ellipse 845"/>
            <p:cNvSpPr/>
            <p:nvPr/>
          </p:nvSpPr>
          <p:spPr>
            <a:xfrm rot="0">
              <a:off x="10175926" y="358785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46" name="Ellipse 846"/>
            <p:cNvSpPr/>
            <p:nvPr/>
          </p:nvSpPr>
          <p:spPr>
            <a:xfrm rot="0">
              <a:off x="10118383" y="422158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47" name="Ellipse 847"/>
            <p:cNvSpPr/>
            <p:nvPr/>
          </p:nvSpPr>
          <p:spPr>
            <a:xfrm rot="0">
              <a:off x="7414537" y="439593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48" name="Ellipse 848"/>
            <p:cNvSpPr/>
            <p:nvPr/>
          </p:nvSpPr>
          <p:spPr>
            <a:xfrm rot="0">
              <a:off x="8621490" y="297822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49" name="Ellipse 849"/>
            <p:cNvSpPr/>
            <p:nvPr/>
          </p:nvSpPr>
          <p:spPr>
            <a:xfrm rot="0">
              <a:off x="10184815" y="381977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50" name="Ellipse 850"/>
            <p:cNvSpPr/>
            <p:nvPr/>
          </p:nvSpPr>
          <p:spPr>
            <a:xfrm rot="0">
              <a:off x="8688055" y="329320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51" name="Ellipse 851"/>
            <p:cNvSpPr/>
            <p:nvPr/>
          </p:nvSpPr>
          <p:spPr>
            <a:xfrm rot="0">
              <a:off x="10119189" y="300740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52" name="Ellipse 852"/>
            <p:cNvSpPr/>
            <p:nvPr/>
          </p:nvSpPr>
          <p:spPr>
            <a:xfrm rot="0">
              <a:off x="9709719" y="441265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53" name="Ellipse 853"/>
            <p:cNvSpPr/>
            <p:nvPr/>
          </p:nvSpPr>
          <p:spPr>
            <a:xfrm rot="0">
              <a:off x="7273114" y="448336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54" name="Ellipse 854"/>
            <p:cNvSpPr/>
            <p:nvPr/>
          </p:nvSpPr>
          <p:spPr>
            <a:xfrm rot="0">
              <a:off x="9090877" y="501057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55" name="Ellipse 855"/>
            <p:cNvSpPr/>
            <p:nvPr/>
          </p:nvSpPr>
          <p:spPr>
            <a:xfrm rot="0">
              <a:off x="10483144" y="351650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56" name="Ellipse 856"/>
            <p:cNvSpPr/>
            <p:nvPr/>
          </p:nvSpPr>
          <p:spPr>
            <a:xfrm rot="0">
              <a:off x="8571010" y="249307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57" name="Ellipse 857"/>
            <p:cNvSpPr/>
            <p:nvPr/>
          </p:nvSpPr>
          <p:spPr>
            <a:xfrm rot="0">
              <a:off x="8657495" y="334062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58" name="Ellipse 858"/>
            <p:cNvSpPr/>
            <p:nvPr/>
          </p:nvSpPr>
          <p:spPr>
            <a:xfrm rot="0">
              <a:off x="9564459" y="482610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59" name="Ellipse 859"/>
            <p:cNvSpPr/>
            <p:nvPr/>
          </p:nvSpPr>
          <p:spPr>
            <a:xfrm rot="0">
              <a:off x="8931385" y="228732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60" name="Ellipse 860"/>
            <p:cNvSpPr/>
            <p:nvPr/>
          </p:nvSpPr>
          <p:spPr>
            <a:xfrm rot="0">
              <a:off x="9275624" y="505734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61" name="Ellipse 861"/>
            <p:cNvSpPr/>
            <p:nvPr/>
          </p:nvSpPr>
          <p:spPr>
            <a:xfrm rot="0">
              <a:off x="10303824" y="399039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62" name="Ellipse 862"/>
            <p:cNvSpPr/>
            <p:nvPr/>
          </p:nvSpPr>
          <p:spPr>
            <a:xfrm rot="0">
              <a:off x="10215583" y="409212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63" name="Ellipse 863"/>
            <p:cNvSpPr/>
            <p:nvPr/>
          </p:nvSpPr>
          <p:spPr>
            <a:xfrm rot="0">
              <a:off x="7412222" y="406486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64" name="Ellipse 864"/>
            <p:cNvSpPr/>
            <p:nvPr/>
          </p:nvSpPr>
          <p:spPr>
            <a:xfrm rot="0">
              <a:off x="7485247" y="462247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65" name="Ellipse 865"/>
            <p:cNvSpPr/>
            <p:nvPr/>
          </p:nvSpPr>
          <p:spPr>
            <a:xfrm rot="0">
              <a:off x="7124164" y="413337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66" name="Ellipse 866"/>
            <p:cNvSpPr/>
            <p:nvPr/>
          </p:nvSpPr>
          <p:spPr>
            <a:xfrm rot="0">
              <a:off x="8790091" y="240031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67" name="Ellipse 867"/>
            <p:cNvSpPr/>
            <p:nvPr/>
          </p:nvSpPr>
          <p:spPr>
            <a:xfrm rot="0">
              <a:off x="8490400" y="339626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68" name="Ellipse 868"/>
            <p:cNvSpPr/>
            <p:nvPr/>
          </p:nvSpPr>
          <p:spPr>
            <a:xfrm rot="0">
              <a:off x="8775437" y="328757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69" name="Ellipse 869"/>
            <p:cNvSpPr/>
            <p:nvPr/>
          </p:nvSpPr>
          <p:spPr>
            <a:xfrm rot="0">
              <a:off x="8433997" y="310902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70" name="Ellipse 870"/>
            <p:cNvSpPr/>
            <p:nvPr/>
          </p:nvSpPr>
          <p:spPr>
            <a:xfrm rot="0">
              <a:off x="10168910" y="282265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71" name="Ellipse 871"/>
            <p:cNvSpPr/>
            <p:nvPr/>
          </p:nvSpPr>
          <p:spPr>
            <a:xfrm rot="0">
              <a:off x="6989352" y="380421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72" name="Ellipse 872"/>
            <p:cNvSpPr/>
            <p:nvPr/>
          </p:nvSpPr>
          <p:spPr>
            <a:xfrm rot="0">
              <a:off x="8902975" y="339621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73" name="Ellipse 873"/>
            <p:cNvSpPr/>
            <p:nvPr/>
          </p:nvSpPr>
          <p:spPr>
            <a:xfrm rot="0">
              <a:off x="7927083" y="481001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74" name="Ellipse 874"/>
            <p:cNvSpPr/>
            <p:nvPr/>
          </p:nvSpPr>
          <p:spPr>
            <a:xfrm rot="0">
              <a:off x="7234289" y="371917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75" name="Ellipse 875"/>
            <p:cNvSpPr/>
            <p:nvPr/>
          </p:nvSpPr>
          <p:spPr>
            <a:xfrm rot="0">
              <a:off x="8757379" y="336370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76" name="Ellipse 876"/>
            <p:cNvSpPr/>
            <p:nvPr/>
          </p:nvSpPr>
          <p:spPr>
            <a:xfrm rot="0">
              <a:off x="10337351" y="386963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77" name="Ellipse 877"/>
            <p:cNvSpPr/>
            <p:nvPr/>
          </p:nvSpPr>
          <p:spPr>
            <a:xfrm rot="0">
              <a:off x="10312456" y="338149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78" name="Ellipse 878"/>
            <p:cNvSpPr/>
            <p:nvPr/>
          </p:nvSpPr>
          <p:spPr>
            <a:xfrm rot="0">
              <a:off x="9749538" y="258391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79" name="Ellipse 879"/>
            <p:cNvSpPr/>
            <p:nvPr/>
          </p:nvSpPr>
          <p:spPr>
            <a:xfrm rot="0">
              <a:off x="8522108" y="283863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80" name="Ellipse 880"/>
            <p:cNvSpPr/>
            <p:nvPr/>
          </p:nvSpPr>
          <p:spPr>
            <a:xfrm rot="0">
              <a:off x="8609254" y="318429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81" name="Ellipse 881"/>
            <p:cNvSpPr/>
            <p:nvPr/>
          </p:nvSpPr>
          <p:spPr>
            <a:xfrm rot="0">
              <a:off x="8450631" y="323290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82" name="Ellipse 882"/>
            <p:cNvSpPr/>
            <p:nvPr/>
          </p:nvSpPr>
          <p:spPr>
            <a:xfrm rot="0">
              <a:off x="7455570" y="456375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83" name="Ellipse 883"/>
            <p:cNvSpPr/>
            <p:nvPr/>
          </p:nvSpPr>
          <p:spPr>
            <a:xfrm rot="0">
              <a:off x="9101184" y="496470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84" name="Ellipse 884"/>
            <p:cNvSpPr/>
            <p:nvPr/>
          </p:nvSpPr>
          <p:spPr>
            <a:xfrm rot="0">
              <a:off x="8442100" y="485011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85" name="Ellipse 885"/>
            <p:cNvSpPr/>
            <p:nvPr/>
          </p:nvSpPr>
          <p:spPr>
            <a:xfrm rot="0">
              <a:off x="7019293" y="347991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86" name="Ellipse 886"/>
            <p:cNvSpPr/>
            <p:nvPr/>
          </p:nvSpPr>
          <p:spPr>
            <a:xfrm rot="0">
              <a:off x="6771649" y="352794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87" name="Ellipse 887"/>
            <p:cNvSpPr/>
            <p:nvPr/>
          </p:nvSpPr>
          <p:spPr>
            <a:xfrm rot="0">
              <a:off x="7112048" y="330538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88" name="Ellipse 888"/>
            <p:cNvSpPr/>
            <p:nvPr/>
          </p:nvSpPr>
          <p:spPr>
            <a:xfrm rot="0">
              <a:off x="8067747" y="460498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89" name="Ellipse 889"/>
            <p:cNvSpPr/>
            <p:nvPr/>
          </p:nvSpPr>
          <p:spPr>
            <a:xfrm rot="0">
              <a:off x="8584296" y="287604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90" name="Ellipse 890"/>
            <p:cNvSpPr/>
            <p:nvPr/>
          </p:nvSpPr>
          <p:spPr>
            <a:xfrm rot="0">
              <a:off x="8510585" y="284206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91" name="Ellipse 891"/>
            <p:cNvSpPr/>
            <p:nvPr/>
          </p:nvSpPr>
          <p:spPr>
            <a:xfrm rot="0">
              <a:off x="8707313" y="495443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92" name="Ellipse 892"/>
            <p:cNvSpPr/>
            <p:nvPr/>
          </p:nvSpPr>
          <p:spPr>
            <a:xfrm rot="0">
              <a:off x="9882706" y="269943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93" name="Ellipse 893"/>
            <p:cNvSpPr/>
            <p:nvPr/>
          </p:nvSpPr>
          <p:spPr>
            <a:xfrm rot="0">
              <a:off x="8970245" y="477302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94" name="Ellipse 894"/>
            <p:cNvSpPr/>
            <p:nvPr/>
          </p:nvSpPr>
          <p:spPr>
            <a:xfrm rot="0">
              <a:off x="9811291" y="465766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95" name="Ellipse 895"/>
            <p:cNvSpPr/>
            <p:nvPr/>
          </p:nvSpPr>
          <p:spPr>
            <a:xfrm rot="0">
              <a:off x="8726236" y="264087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96" name="Ellipse 896"/>
            <p:cNvSpPr/>
            <p:nvPr/>
          </p:nvSpPr>
          <p:spPr>
            <a:xfrm rot="0">
              <a:off x="8725860" y="279353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97" name="Ellipse 897"/>
            <p:cNvSpPr/>
            <p:nvPr/>
          </p:nvSpPr>
          <p:spPr>
            <a:xfrm rot="0">
              <a:off x="7070159" y="345622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98" name="Ellipse 898"/>
            <p:cNvSpPr/>
            <p:nvPr/>
          </p:nvSpPr>
          <p:spPr>
            <a:xfrm rot="0">
              <a:off x="10121429" y="322038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899" name="Ellipse 899"/>
            <p:cNvSpPr/>
            <p:nvPr/>
          </p:nvSpPr>
          <p:spPr>
            <a:xfrm rot="0">
              <a:off x="6733338" y="330587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00" name="Ellipse 900"/>
            <p:cNvSpPr/>
            <p:nvPr/>
          </p:nvSpPr>
          <p:spPr>
            <a:xfrm rot="0">
              <a:off x="9103644" y="247307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01" name="Ellipse 901"/>
            <p:cNvSpPr/>
            <p:nvPr/>
          </p:nvSpPr>
          <p:spPr>
            <a:xfrm rot="0">
              <a:off x="9918639" y="289258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02" name="Ellipse 902"/>
            <p:cNvSpPr/>
            <p:nvPr/>
          </p:nvSpPr>
          <p:spPr>
            <a:xfrm rot="0">
              <a:off x="8252533" y="503990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03" name="Ellipse 903"/>
            <p:cNvSpPr/>
            <p:nvPr/>
          </p:nvSpPr>
          <p:spPr>
            <a:xfrm rot="0">
              <a:off x="10224029" y="358700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04" name="Ellipse 904"/>
            <p:cNvSpPr/>
            <p:nvPr/>
          </p:nvSpPr>
          <p:spPr>
            <a:xfrm rot="0">
              <a:off x="8494699" y="317883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05" name="Ellipse 905"/>
            <p:cNvSpPr/>
            <p:nvPr/>
          </p:nvSpPr>
          <p:spPr>
            <a:xfrm rot="0">
              <a:off x="8446447" y="262780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06" name="Ellipse 906"/>
            <p:cNvSpPr/>
            <p:nvPr/>
          </p:nvSpPr>
          <p:spPr>
            <a:xfrm rot="0">
              <a:off x="8580049" y="244923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07" name="Ellipse 907"/>
            <p:cNvSpPr/>
            <p:nvPr/>
          </p:nvSpPr>
          <p:spPr>
            <a:xfrm rot="0">
              <a:off x="9147988" y="490890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08" name="Ellipse 908"/>
            <p:cNvSpPr/>
            <p:nvPr/>
          </p:nvSpPr>
          <p:spPr>
            <a:xfrm rot="0">
              <a:off x="9934322" y="424940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09" name="Ellipse 909"/>
            <p:cNvSpPr/>
            <p:nvPr/>
          </p:nvSpPr>
          <p:spPr>
            <a:xfrm rot="0">
              <a:off x="9641544" y="459871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10" name="Ellipse 910"/>
            <p:cNvSpPr/>
            <p:nvPr/>
          </p:nvSpPr>
          <p:spPr>
            <a:xfrm rot="0">
              <a:off x="9690583" y="439112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11" name="Ellipse 911"/>
            <p:cNvSpPr/>
            <p:nvPr/>
          </p:nvSpPr>
          <p:spPr>
            <a:xfrm rot="0">
              <a:off x="8408568" y="309069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12" name="Ellipse 912"/>
            <p:cNvSpPr/>
            <p:nvPr/>
          </p:nvSpPr>
          <p:spPr>
            <a:xfrm rot="0">
              <a:off x="8555018" y="331869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13" name="Ellipse 913"/>
            <p:cNvSpPr/>
            <p:nvPr/>
          </p:nvSpPr>
          <p:spPr>
            <a:xfrm rot="0">
              <a:off x="9195794" y="506632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14" name="Ellipse 914"/>
            <p:cNvSpPr/>
            <p:nvPr/>
          </p:nvSpPr>
          <p:spPr>
            <a:xfrm rot="0">
              <a:off x="8967374" y="326953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15" name="Ellipse 915"/>
            <p:cNvSpPr/>
            <p:nvPr/>
          </p:nvSpPr>
          <p:spPr>
            <a:xfrm rot="0">
              <a:off x="8494641" y="327531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16" name="Ellipse 916"/>
            <p:cNvSpPr/>
            <p:nvPr/>
          </p:nvSpPr>
          <p:spPr>
            <a:xfrm rot="0">
              <a:off x="9824406" y="443958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17" name="Ellipse 917"/>
            <p:cNvSpPr/>
            <p:nvPr/>
          </p:nvSpPr>
          <p:spPr>
            <a:xfrm rot="0">
              <a:off x="9718418" y="232761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18" name="Ellipse 918"/>
            <p:cNvSpPr/>
            <p:nvPr/>
          </p:nvSpPr>
          <p:spPr>
            <a:xfrm rot="0">
              <a:off x="8774344" y="235079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19" name="Ellipse 919"/>
            <p:cNvSpPr/>
            <p:nvPr/>
          </p:nvSpPr>
          <p:spPr>
            <a:xfrm rot="0">
              <a:off x="8999029" y="325514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20" name="Ellipse 920"/>
            <p:cNvSpPr/>
            <p:nvPr/>
          </p:nvSpPr>
          <p:spPr>
            <a:xfrm rot="0">
              <a:off x="8720903" y="482814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21" name="Ellipse 921"/>
            <p:cNvSpPr/>
            <p:nvPr/>
          </p:nvSpPr>
          <p:spPr>
            <a:xfrm rot="0">
              <a:off x="10010735" y="311173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22" name="Ellipse 922"/>
            <p:cNvSpPr/>
            <p:nvPr/>
          </p:nvSpPr>
          <p:spPr>
            <a:xfrm rot="0">
              <a:off x="8527360" y="502866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23" name="Ellipse 923"/>
            <p:cNvSpPr/>
            <p:nvPr/>
          </p:nvSpPr>
          <p:spPr>
            <a:xfrm rot="0">
              <a:off x="8591529" y="267435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24" name="Ellipse 924"/>
            <p:cNvSpPr/>
            <p:nvPr/>
          </p:nvSpPr>
          <p:spPr>
            <a:xfrm rot="0">
              <a:off x="8658381" y="328878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25" name="Ellipse 925"/>
            <p:cNvSpPr/>
            <p:nvPr/>
          </p:nvSpPr>
          <p:spPr>
            <a:xfrm rot="0">
              <a:off x="8614090" y="337204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26" name="Ellipse 926"/>
            <p:cNvSpPr/>
            <p:nvPr/>
          </p:nvSpPr>
          <p:spPr>
            <a:xfrm rot="0">
              <a:off x="9505355" y="483954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27" name="Ellipse 927"/>
            <p:cNvSpPr/>
            <p:nvPr/>
          </p:nvSpPr>
          <p:spPr>
            <a:xfrm rot="0">
              <a:off x="9375261" y="239962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28" name="Ellipse 928"/>
            <p:cNvSpPr/>
            <p:nvPr/>
          </p:nvSpPr>
          <p:spPr>
            <a:xfrm rot="0">
              <a:off x="9674169" y="467591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29" name="Ellipse 929"/>
            <p:cNvSpPr/>
            <p:nvPr/>
          </p:nvSpPr>
          <p:spPr>
            <a:xfrm rot="0">
              <a:off x="8532526" y="328153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30" name="Ellipse 930"/>
            <p:cNvSpPr/>
            <p:nvPr/>
          </p:nvSpPr>
          <p:spPr>
            <a:xfrm rot="0">
              <a:off x="8345991" y="280868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31" name="Ellipse 931"/>
            <p:cNvSpPr/>
            <p:nvPr/>
          </p:nvSpPr>
          <p:spPr>
            <a:xfrm rot="0">
              <a:off x="9120659" y="221620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32" name="Ellipse 932"/>
            <p:cNvSpPr/>
            <p:nvPr/>
          </p:nvSpPr>
          <p:spPr>
            <a:xfrm rot="0">
              <a:off x="10232207" y="419351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33" name="Ellipse 933"/>
            <p:cNvSpPr/>
            <p:nvPr/>
          </p:nvSpPr>
          <p:spPr>
            <a:xfrm rot="0">
              <a:off x="10112853" y="298985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34" name="Ellipse 934"/>
            <p:cNvSpPr/>
            <p:nvPr/>
          </p:nvSpPr>
          <p:spPr>
            <a:xfrm rot="0">
              <a:off x="8650076" y="316698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35" name="Ellipse 935"/>
            <p:cNvSpPr/>
            <p:nvPr/>
          </p:nvSpPr>
          <p:spPr>
            <a:xfrm rot="0">
              <a:off x="9748637" y="269251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36" name="Ellipse 936"/>
            <p:cNvSpPr/>
            <p:nvPr/>
          </p:nvSpPr>
          <p:spPr>
            <a:xfrm rot="0">
              <a:off x="7452162" y="422116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37" name="Ellipse 937"/>
            <p:cNvSpPr/>
            <p:nvPr/>
          </p:nvSpPr>
          <p:spPr>
            <a:xfrm rot="0">
              <a:off x="9024926" y="318252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38" name="Ellipse 938"/>
            <p:cNvSpPr/>
            <p:nvPr/>
          </p:nvSpPr>
          <p:spPr>
            <a:xfrm rot="0">
              <a:off x="10025193" y="406389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39" name="Ellipse 939"/>
            <p:cNvSpPr/>
            <p:nvPr/>
          </p:nvSpPr>
          <p:spPr>
            <a:xfrm rot="0">
              <a:off x="8354269" y="304580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40" name="Ellipse 940"/>
            <p:cNvSpPr/>
            <p:nvPr/>
          </p:nvSpPr>
          <p:spPr>
            <a:xfrm rot="0">
              <a:off x="10248024" y="301777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41" name="Ellipse 941"/>
            <p:cNvSpPr/>
            <p:nvPr/>
          </p:nvSpPr>
          <p:spPr>
            <a:xfrm rot="0">
              <a:off x="8807474" y="325679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42" name="Ellipse 942"/>
            <p:cNvSpPr/>
            <p:nvPr/>
          </p:nvSpPr>
          <p:spPr>
            <a:xfrm rot="0">
              <a:off x="10116467" y="303559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43" name="Ellipse 943"/>
            <p:cNvSpPr/>
            <p:nvPr/>
          </p:nvSpPr>
          <p:spPr>
            <a:xfrm rot="0">
              <a:off x="8751540" y="323820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44" name="Ellipse 944"/>
            <p:cNvSpPr/>
            <p:nvPr/>
          </p:nvSpPr>
          <p:spPr>
            <a:xfrm rot="0">
              <a:off x="8458553" y="494865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45" name="Ellipse 945"/>
            <p:cNvSpPr/>
            <p:nvPr/>
          </p:nvSpPr>
          <p:spPr>
            <a:xfrm rot="0">
              <a:off x="7108417" y="412740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46" name="Ellipse 946"/>
            <p:cNvSpPr/>
            <p:nvPr/>
          </p:nvSpPr>
          <p:spPr>
            <a:xfrm rot="0">
              <a:off x="9613428" y="264890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47" name="Ellipse 947"/>
            <p:cNvSpPr/>
            <p:nvPr/>
          </p:nvSpPr>
          <p:spPr>
            <a:xfrm rot="0">
              <a:off x="8916447" y="331665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48" name="Ellipse 948"/>
            <p:cNvSpPr/>
            <p:nvPr/>
          </p:nvSpPr>
          <p:spPr>
            <a:xfrm rot="0">
              <a:off x="9645973" y="247547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49" name="Ellipse 949"/>
            <p:cNvSpPr/>
            <p:nvPr/>
          </p:nvSpPr>
          <p:spPr>
            <a:xfrm rot="0">
              <a:off x="8609377" y="331329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50" name="Ellipse 950"/>
            <p:cNvSpPr/>
            <p:nvPr/>
          </p:nvSpPr>
          <p:spPr>
            <a:xfrm rot="0">
              <a:off x="8827974" y="348716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51" name="Ellipse 951"/>
            <p:cNvSpPr/>
            <p:nvPr/>
          </p:nvSpPr>
          <p:spPr>
            <a:xfrm rot="0">
              <a:off x="8597804" y="268124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52" name="Ellipse 952"/>
            <p:cNvSpPr/>
            <p:nvPr/>
          </p:nvSpPr>
          <p:spPr>
            <a:xfrm rot="0">
              <a:off x="8050480" y="459203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53" name="Ellipse 953"/>
            <p:cNvSpPr/>
            <p:nvPr/>
          </p:nvSpPr>
          <p:spPr>
            <a:xfrm rot="0">
              <a:off x="8707090" y="343691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54" name="Ellipse 954"/>
            <p:cNvSpPr/>
            <p:nvPr/>
          </p:nvSpPr>
          <p:spPr>
            <a:xfrm rot="0">
              <a:off x="8540857" y="304830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55" name="Ellipse 955"/>
            <p:cNvSpPr/>
            <p:nvPr/>
          </p:nvSpPr>
          <p:spPr>
            <a:xfrm rot="0">
              <a:off x="8463135" y="317264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56" name="Ellipse 956"/>
            <p:cNvSpPr/>
            <p:nvPr/>
          </p:nvSpPr>
          <p:spPr>
            <a:xfrm rot="0">
              <a:off x="10128211" y="295947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57" name="Ellipse 957"/>
            <p:cNvSpPr/>
            <p:nvPr/>
          </p:nvSpPr>
          <p:spPr>
            <a:xfrm rot="0">
              <a:off x="7698228" y="484098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58" name="Ellipse 958"/>
            <p:cNvSpPr/>
            <p:nvPr/>
          </p:nvSpPr>
          <p:spPr>
            <a:xfrm rot="0">
              <a:off x="8405711" y="316262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59" name="Ellipse 959"/>
            <p:cNvSpPr/>
            <p:nvPr/>
          </p:nvSpPr>
          <p:spPr>
            <a:xfrm rot="0">
              <a:off x="8730564" y="318211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60" name="Ellipse 960"/>
            <p:cNvSpPr/>
            <p:nvPr/>
          </p:nvSpPr>
          <p:spPr>
            <a:xfrm rot="0">
              <a:off x="8921196" y="342148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61" name="Ellipse 961"/>
            <p:cNvSpPr/>
            <p:nvPr/>
          </p:nvSpPr>
          <p:spPr>
            <a:xfrm rot="0">
              <a:off x="8680464" y="320542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62" name="Ellipse 962"/>
            <p:cNvSpPr/>
            <p:nvPr/>
          </p:nvSpPr>
          <p:spPr>
            <a:xfrm rot="0">
              <a:off x="8264206" y="500576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63" name="Ellipse 963"/>
            <p:cNvSpPr/>
            <p:nvPr/>
          </p:nvSpPr>
          <p:spPr>
            <a:xfrm rot="0">
              <a:off x="9933604" y="245894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64" name="Ellipse 964"/>
            <p:cNvSpPr/>
            <p:nvPr/>
          </p:nvSpPr>
          <p:spPr>
            <a:xfrm rot="0">
              <a:off x="7905736" y="483481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65" name="Ellipse 965"/>
            <p:cNvSpPr/>
            <p:nvPr/>
          </p:nvSpPr>
          <p:spPr>
            <a:xfrm rot="0">
              <a:off x="10399979" y="388547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66" name="Ellipse 966"/>
            <p:cNvSpPr/>
            <p:nvPr/>
          </p:nvSpPr>
          <p:spPr>
            <a:xfrm rot="0">
              <a:off x="8930432" y="343822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67" name="Ellipse 967"/>
            <p:cNvSpPr/>
            <p:nvPr/>
          </p:nvSpPr>
          <p:spPr>
            <a:xfrm rot="0">
              <a:off x="9187572" y="230172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68" name="Ellipse 968"/>
            <p:cNvSpPr/>
            <p:nvPr/>
          </p:nvSpPr>
          <p:spPr>
            <a:xfrm rot="0">
              <a:off x="10314517" y="346352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69" name="Ellipse 969"/>
            <p:cNvSpPr/>
            <p:nvPr/>
          </p:nvSpPr>
          <p:spPr>
            <a:xfrm rot="0">
              <a:off x="8600870" y="297082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70" name="Ellipse 970"/>
            <p:cNvSpPr/>
            <p:nvPr/>
          </p:nvSpPr>
          <p:spPr>
            <a:xfrm rot="0">
              <a:off x="6939602" y="400291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71" name="Ellipse 971"/>
            <p:cNvSpPr/>
            <p:nvPr/>
          </p:nvSpPr>
          <p:spPr>
            <a:xfrm rot="0">
              <a:off x="7159541" y="379839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72" name="Ellipse 972"/>
            <p:cNvSpPr/>
            <p:nvPr/>
          </p:nvSpPr>
          <p:spPr>
            <a:xfrm rot="0">
              <a:off x="8881821" y="350936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73" name="Ellipse 973"/>
            <p:cNvSpPr/>
            <p:nvPr/>
          </p:nvSpPr>
          <p:spPr>
            <a:xfrm rot="0">
              <a:off x="9684092" y="483415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74" name="Ellipse 974"/>
            <p:cNvSpPr/>
            <p:nvPr/>
          </p:nvSpPr>
          <p:spPr>
            <a:xfrm rot="0">
              <a:off x="8918667" y="331600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75" name="Ellipse 975"/>
            <p:cNvSpPr/>
            <p:nvPr/>
          </p:nvSpPr>
          <p:spPr>
            <a:xfrm rot="0">
              <a:off x="8474630" y="289184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76" name="Ellipse 976"/>
            <p:cNvSpPr/>
            <p:nvPr/>
          </p:nvSpPr>
          <p:spPr>
            <a:xfrm rot="0">
              <a:off x="10133548" y="336379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77" name="Ellipse 977"/>
            <p:cNvSpPr/>
            <p:nvPr/>
          </p:nvSpPr>
          <p:spPr>
            <a:xfrm rot="0">
              <a:off x="8375817" y="490939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78" name="Ellipse 978"/>
            <p:cNvSpPr/>
            <p:nvPr/>
          </p:nvSpPr>
          <p:spPr>
            <a:xfrm rot="0">
              <a:off x="10260882" y="346040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79" name="Ellipse 979"/>
            <p:cNvSpPr/>
            <p:nvPr/>
          </p:nvSpPr>
          <p:spPr>
            <a:xfrm rot="0">
              <a:off x="9248853" y="229704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80" name="Ellipse 980"/>
            <p:cNvSpPr/>
            <p:nvPr/>
          </p:nvSpPr>
          <p:spPr>
            <a:xfrm rot="0">
              <a:off x="9076424" y="225710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81" name="Ellipse 981"/>
            <p:cNvSpPr/>
            <p:nvPr/>
          </p:nvSpPr>
          <p:spPr>
            <a:xfrm rot="0">
              <a:off x="9655966" y="226178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82" name="Ellipse 982"/>
            <p:cNvSpPr/>
            <p:nvPr/>
          </p:nvSpPr>
          <p:spPr>
            <a:xfrm rot="0">
              <a:off x="10044069" y="276570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83" name="Ellipse 983"/>
            <p:cNvSpPr/>
            <p:nvPr/>
          </p:nvSpPr>
          <p:spPr>
            <a:xfrm rot="0">
              <a:off x="8534070" y="334390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84" name="Ellipse 984"/>
            <p:cNvSpPr/>
            <p:nvPr/>
          </p:nvSpPr>
          <p:spPr>
            <a:xfrm rot="0">
              <a:off x="8940383" y="339241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85" name="Ellipse 985"/>
            <p:cNvSpPr/>
            <p:nvPr/>
          </p:nvSpPr>
          <p:spPr>
            <a:xfrm rot="0">
              <a:off x="8588034" y="248016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86" name="Ellipse 986"/>
            <p:cNvSpPr/>
            <p:nvPr/>
          </p:nvSpPr>
          <p:spPr>
            <a:xfrm rot="0">
              <a:off x="8599343" y="257193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87" name="Ellipse 987"/>
            <p:cNvSpPr/>
            <p:nvPr/>
          </p:nvSpPr>
          <p:spPr>
            <a:xfrm rot="0">
              <a:off x="7240974" y="415660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88" name="Ellipse 988"/>
            <p:cNvSpPr/>
            <p:nvPr/>
          </p:nvSpPr>
          <p:spPr>
            <a:xfrm rot="0">
              <a:off x="10004981" y="253388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89" name="Ellipse 989"/>
            <p:cNvSpPr/>
            <p:nvPr/>
          </p:nvSpPr>
          <p:spPr>
            <a:xfrm rot="0">
              <a:off x="9136836" y="237970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90" name="Ellipse 990"/>
            <p:cNvSpPr/>
            <p:nvPr/>
          </p:nvSpPr>
          <p:spPr>
            <a:xfrm rot="0">
              <a:off x="10178519" y="432365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91" name="Ellipse 991"/>
            <p:cNvSpPr/>
            <p:nvPr/>
          </p:nvSpPr>
          <p:spPr>
            <a:xfrm rot="0">
              <a:off x="7690264" y="437665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92" name="Ellipse 992"/>
            <p:cNvSpPr/>
            <p:nvPr/>
          </p:nvSpPr>
          <p:spPr>
            <a:xfrm rot="0">
              <a:off x="10149604" y="293747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93" name="Ellipse 993"/>
            <p:cNvSpPr/>
            <p:nvPr/>
          </p:nvSpPr>
          <p:spPr>
            <a:xfrm rot="0">
              <a:off x="8688250" y="278120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94" name="Ellipse 994"/>
            <p:cNvSpPr/>
            <p:nvPr/>
          </p:nvSpPr>
          <p:spPr>
            <a:xfrm rot="0">
              <a:off x="8691011" y="238185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95" name="Ellipse 995"/>
            <p:cNvSpPr/>
            <p:nvPr/>
          </p:nvSpPr>
          <p:spPr>
            <a:xfrm rot="0">
              <a:off x="8606586" y="263916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96" name="Ellipse 996"/>
            <p:cNvSpPr/>
            <p:nvPr/>
          </p:nvSpPr>
          <p:spPr>
            <a:xfrm rot="0">
              <a:off x="8782105" y="478239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97" name="Ellipse 997"/>
            <p:cNvSpPr/>
            <p:nvPr/>
          </p:nvSpPr>
          <p:spPr>
            <a:xfrm rot="0">
              <a:off x="8472309" y="296381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98" name="Ellipse 998"/>
            <p:cNvSpPr/>
            <p:nvPr/>
          </p:nvSpPr>
          <p:spPr>
            <a:xfrm rot="0">
              <a:off x="8429246" y="305198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999" name="Ellipse 999"/>
            <p:cNvSpPr/>
            <p:nvPr/>
          </p:nvSpPr>
          <p:spPr>
            <a:xfrm rot="0">
              <a:off x="9339221" y="246011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00" name="Ellipse 1000"/>
            <p:cNvSpPr/>
            <p:nvPr/>
          </p:nvSpPr>
          <p:spPr>
            <a:xfrm rot="0">
              <a:off x="8625251" y="277366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01" name="Ellipse 1001"/>
            <p:cNvSpPr/>
            <p:nvPr/>
          </p:nvSpPr>
          <p:spPr>
            <a:xfrm rot="0">
              <a:off x="9208089" y="226413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02" name="Ellipse 1002"/>
            <p:cNvSpPr/>
            <p:nvPr/>
          </p:nvSpPr>
          <p:spPr>
            <a:xfrm rot="0">
              <a:off x="8709601" y="290152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03" name="Ellipse 1003"/>
            <p:cNvSpPr/>
            <p:nvPr/>
          </p:nvSpPr>
          <p:spPr>
            <a:xfrm rot="0">
              <a:off x="9216238" y="216049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04" name="Ellipse 1004"/>
            <p:cNvSpPr/>
            <p:nvPr/>
          </p:nvSpPr>
          <p:spPr>
            <a:xfrm rot="0">
              <a:off x="7985559" y="466097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05" name="Ellipse 1005"/>
            <p:cNvSpPr/>
            <p:nvPr/>
          </p:nvSpPr>
          <p:spPr>
            <a:xfrm rot="0">
              <a:off x="10174942" y="405025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06" name="Ellipse 1006"/>
            <p:cNvSpPr/>
            <p:nvPr/>
          </p:nvSpPr>
          <p:spPr>
            <a:xfrm rot="0">
              <a:off x="8606909" y="344299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07" name="Ellipse 1007"/>
            <p:cNvSpPr/>
            <p:nvPr/>
          </p:nvSpPr>
          <p:spPr>
            <a:xfrm rot="0">
              <a:off x="8819735" y="329554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08" name="Ellipse 1008"/>
            <p:cNvSpPr/>
            <p:nvPr/>
          </p:nvSpPr>
          <p:spPr>
            <a:xfrm rot="0">
              <a:off x="8367834" y="305140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09" name="Ellipse 1009"/>
            <p:cNvSpPr/>
            <p:nvPr/>
          </p:nvSpPr>
          <p:spPr>
            <a:xfrm rot="0">
              <a:off x="10438837" y="346477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10" name="Ellipse 1010"/>
            <p:cNvSpPr/>
            <p:nvPr/>
          </p:nvSpPr>
          <p:spPr>
            <a:xfrm rot="0">
              <a:off x="10396553" y="312553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11" name="Ellipse 1011"/>
            <p:cNvSpPr/>
            <p:nvPr/>
          </p:nvSpPr>
          <p:spPr>
            <a:xfrm rot="0">
              <a:off x="7494426" y="456841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12" name="Ellipse 1012"/>
            <p:cNvSpPr/>
            <p:nvPr/>
          </p:nvSpPr>
          <p:spPr>
            <a:xfrm rot="0">
              <a:off x="9601683" y="482942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13" name="Ellipse 1013"/>
            <p:cNvSpPr/>
            <p:nvPr/>
          </p:nvSpPr>
          <p:spPr>
            <a:xfrm rot="0">
              <a:off x="8646815" y="266497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14" name="Ellipse 1014"/>
            <p:cNvSpPr/>
            <p:nvPr/>
          </p:nvSpPr>
          <p:spPr>
            <a:xfrm rot="0">
              <a:off x="6853411" y="372649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15" name="Ellipse 1015"/>
            <p:cNvSpPr/>
            <p:nvPr/>
          </p:nvSpPr>
          <p:spPr>
            <a:xfrm rot="0">
              <a:off x="8964418" y="332155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16" name="Ellipse 1016"/>
            <p:cNvSpPr/>
            <p:nvPr/>
          </p:nvSpPr>
          <p:spPr>
            <a:xfrm rot="0">
              <a:off x="10146639" y="349525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17" name="Ellipse 1017"/>
            <p:cNvSpPr/>
            <p:nvPr/>
          </p:nvSpPr>
          <p:spPr>
            <a:xfrm rot="0">
              <a:off x="8962094" y="258347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18" name="Ellipse 1018"/>
            <p:cNvSpPr/>
            <p:nvPr/>
          </p:nvSpPr>
          <p:spPr>
            <a:xfrm rot="0">
              <a:off x="7084358" y="415746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19" name="Ellipse 1019"/>
            <p:cNvSpPr/>
            <p:nvPr/>
          </p:nvSpPr>
          <p:spPr>
            <a:xfrm rot="0">
              <a:off x="9114551" y="490128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20" name="Ellipse 1020"/>
            <p:cNvSpPr/>
            <p:nvPr/>
          </p:nvSpPr>
          <p:spPr>
            <a:xfrm rot="0">
              <a:off x="8474898" y="283976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21" name="Ellipse 1021"/>
            <p:cNvSpPr/>
            <p:nvPr/>
          </p:nvSpPr>
          <p:spPr>
            <a:xfrm rot="0">
              <a:off x="8405979" y="325284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22" name="Ellipse 1022"/>
            <p:cNvSpPr/>
            <p:nvPr/>
          </p:nvSpPr>
          <p:spPr>
            <a:xfrm rot="0">
              <a:off x="9995610" y="275300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23" name="Ellipse 1023"/>
            <p:cNvSpPr/>
            <p:nvPr/>
          </p:nvSpPr>
          <p:spPr>
            <a:xfrm rot="0">
              <a:off x="7116570" y="337516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24" name="Ellipse 1024"/>
            <p:cNvSpPr/>
            <p:nvPr/>
          </p:nvSpPr>
          <p:spPr>
            <a:xfrm rot="0">
              <a:off x="10230093" y="323212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25" name="Ellipse 1025"/>
            <p:cNvSpPr/>
            <p:nvPr/>
          </p:nvSpPr>
          <p:spPr>
            <a:xfrm rot="0">
              <a:off x="10144140" y="326226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26" name="Ellipse 1026"/>
            <p:cNvSpPr/>
            <p:nvPr/>
          </p:nvSpPr>
          <p:spPr>
            <a:xfrm rot="0">
              <a:off x="7476425" y="456358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27" name="Ellipse 1027"/>
            <p:cNvSpPr/>
            <p:nvPr/>
          </p:nvSpPr>
          <p:spPr>
            <a:xfrm rot="0">
              <a:off x="8805476" y="272434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28" name="Ellipse 1028"/>
            <p:cNvSpPr/>
            <p:nvPr/>
          </p:nvSpPr>
          <p:spPr>
            <a:xfrm rot="0">
              <a:off x="9259066" y="225661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29" name="Ellipse 1029"/>
            <p:cNvSpPr/>
            <p:nvPr/>
          </p:nvSpPr>
          <p:spPr>
            <a:xfrm rot="0">
              <a:off x="8587435" y="328299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30" name="Ellipse 1030"/>
            <p:cNvSpPr/>
            <p:nvPr/>
          </p:nvSpPr>
          <p:spPr>
            <a:xfrm rot="0">
              <a:off x="8871135" y="230542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31" name="Ellipse 1031"/>
            <p:cNvSpPr/>
            <p:nvPr/>
          </p:nvSpPr>
          <p:spPr>
            <a:xfrm rot="0">
              <a:off x="10233007" y="287924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32" name="Ellipse 1032"/>
            <p:cNvSpPr/>
            <p:nvPr/>
          </p:nvSpPr>
          <p:spPr>
            <a:xfrm rot="0">
              <a:off x="8837211" y="331130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33" name="Ellipse 1033"/>
            <p:cNvSpPr/>
            <p:nvPr/>
          </p:nvSpPr>
          <p:spPr>
            <a:xfrm rot="0">
              <a:off x="9750192" y="252839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34" name="Ellipse 1034"/>
            <p:cNvSpPr/>
            <p:nvPr/>
          </p:nvSpPr>
          <p:spPr>
            <a:xfrm rot="0">
              <a:off x="7648657" y="442076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35" name="Ellipse 1035"/>
            <p:cNvSpPr/>
            <p:nvPr/>
          </p:nvSpPr>
          <p:spPr>
            <a:xfrm rot="0">
              <a:off x="9284130" y="497455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36" name="Ellipse 1036"/>
            <p:cNvSpPr/>
            <p:nvPr/>
          </p:nvSpPr>
          <p:spPr>
            <a:xfrm rot="0">
              <a:off x="7276115" y="437608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37" name="Ellipse 1037"/>
            <p:cNvSpPr/>
            <p:nvPr/>
          </p:nvSpPr>
          <p:spPr>
            <a:xfrm rot="0">
              <a:off x="10026246" y="290065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38" name="Ellipse 1038"/>
            <p:cNvSpPr/>
            <p:nvPr/>
          </p:nvSpPr>
          <p:spPr>
            <a:xfrm rot="0">
              <a:off x="9377404" y="461047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39" name="Ellipse 1039"/>
            <p:cNvSpPr/>
            <p:nvPr/>
          </p:nvSpPr>
          <p:spPr>
            <a:xfrm rot="0">
              <a:off x="8737996" y="281663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40" name="Ellipse 1040"/>
            <p:cNvSpPr/>
            <p:nvPr/>
          </p:nvSpPr>
          <p:spPr>
            <a:xfrm rot="0">
              <a:off x="9679625" y="225108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41" name="Ellipse 1041"/>
            <p:cNvSpPr/>
            <p:nvPr/>
          </p:nvSpPr>
          <p:spPr>
            <a:xfrm rot="0">
              <a:off x="10157582" y="286780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42" name="Ellipse 1042"/>
            <p:cNvSpPr/>
            <p:nvPr/>
          </p:nvSpPr>
          <p:spPr>
            <a:xfrm rot="0">
              <a:off x="8737066" y="352157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43" name="Ellipse 1043"/>
            <p:cNvSpPr/>
            <p:nvPr/>
          </p:nvSpPr>
          <p:spPr>
            <a:xfrm rot="0">
              <a:off x="9156908" y="217144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44" name="Ellipse 1044"/>
            <p:cNvSpPr/>
            <p:nvPr/>
          </p:nvSpPr>
          <p:spPr>
            <a:xfrm rot="0">
              <a:off x="8715160" y="251193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45" name="Ellipse 1045"/>
            <p:cNvSpPr/>
            <p:nvPr/>
          </p:nvSpPr>
          <p:spPr>
            <a:xfrm rot="0">
              <a:off x="8875411" y="502444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46" name="Ellipse 1046"/>
            <p:cNvSpPr/>
            <p:nvPr/>
          </p:nvSpPr>
          <p:spPr>
            <a:xfrm rot="0">
              <a:off x="10403489" y="335831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47" name="Ellipse 1047"/>
            <p:cNvSpPr/>
            <p:nvPr/>
          </p:nvSpPr>
          <p:spPr>
            <a:xfrm rot="0">
              <a:off x="9783357" y="456340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48" name="Ellipse 1048"/>
            <p:cNvSpPr/>
            <p:nvPr/>
          </p:nvSpPr>
          <p:spPr>
            <a:xfrm rot="0">
              <a:off x="8951004" y="330345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49" name="Ellipse 1049"/>
            <p:cNvSpPr/>
            <p:nvPr/>
          </p:nvSpPr>
          <p:spPr>
            <a:xfrm rot="0">
              <a:off x="9823065" y="242376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50" name="Ellipse 1050"/>
            <p:cNvSpPr/>
            <p:nvPr/>
          </p:nvSpPr>
          <p:spPr>
            <a:xfrm rot="0">
              <a:off x="8548275" y="263363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51" name="Ellipse 1051"/>
            <p:cNvSpPr/>
            <p:nvPr/>
          </p:nvSpPr>
          <p:spPr>
            <a:xfrm rot="0">
              <a:off x="8957693" y="334277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52" name="Ellipse 1052"/>
            <p:cNvSpPr/>
            <p:nvPr/>
          </p:nvSpPr>
          <p:spPr>
            <a:xfrm rot="0">
              <a:off x="9501982" y="256212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53" name="Ellipse 1053"/>
            <p:cNvSpPr/>
            <p:nvPr/>
          </p:nvSpPr>
          <p:spPr>
            <a:xfrm rot="0">
              <a:off x="8746770" y="322964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54" name="Ellipse 1054"/>
            <p:cNvSpPr/>
            <p:nvPr/>
          </p:nvSpPr>
          <p:spPr>
            <a:xfrm rot="0">
              <a:off x="6887360" y="379838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55" name="Ellipse 1055"/>
            <p:cNvSpPr/>
            <p:nvPr/>
          </p:nvSpPr>
          <p:spPr>
            <a:xfrm rot="0">
              <a:off x="7262647" y="388920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56" name="Ellipse 1056"/>
            <p:cNvSpPr/>
            <p:nvPr/>
          </p:nvSpPr>
          <p:spPr>
            <a:xfrm rot="0">
              <a:off x="8680387" y="307692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57" name="Ellipse 1057"/>
            <p:cNvSpPr/>
            <p:nvPr/>
          </p:nvSpPr>
          <p:spPr>
            <a:xfrm rot="0">
              <a:off x="10134214" y="348092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58" name="Ellipse 1058"/>
            <p:cNvSpPr/>
            <p:nvPr/>
          </p:nvSpPr>
          <p:spPr>
            <a:xfrm rot="0">
              <a:off x="6734213" y="341698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59" name="Ellipse 1059"/>
            <p:cNvSpPr/>
            <p:nvPr/>
          </p:nvSpPr>
          <p:spPr>
            <a:xfrm rot="0">
              <a:off x="9011707" y="309805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60" name="Ellipse 1060"/>
            <p:cNvSpPr/>
            <p:nvPr/>
          </p:nvSpPr>
          <p:spPr>
            <a:xfrm rot="0">
              <a:off x="8764414" y="267524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61" name="Ellipse 1061"/>
            <p:cNvSpPr/>
            <p:nvPr/>
          </p:nvSpPr>
          <p:spPr>
            <a:xfrm rot="0">
              <a:off x="7079592" y="363531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62" name="Ellipse 1062"/>
            <p:cNvSpPr/>
            <p:nvPr/>
          </p:nvSpPr>
          <p:spPr>
            <a:xfrm rot="0">
              <a:off x="10308110" y="367227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63" name="Ellipse 1063"/>
            <p:cNvSpPr/>
            <p:nvPr/>
          </p:nvSpPr>
          <p:spPr>
            <a:xfrm rot="0">
              <a:off x="8794836" y="232746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64" name="Ellipse 1064"/>
            <p:cNvSpPr/>
            <p:nvPr/>
          </p:nvSpPr>
          <p:spPr>
            <a:xfrm rot="0">
              <a:off x="8751736" y="229546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65" name="Ellipse 1065"/>
            <p:cNvSpPr/>
            <p:nvPr/>
          </p:nvSpPr>
          <p:spPr>
            <a:xfrm rot="0">
              <a:off x="10251668" y="367630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66" name="Ellipse 1066"/>
            <p:cNvSpPr/>
            <p:nvPr/>
          </p:nvSpPr>
          <p:spPr>
            <a:xfrm rot="0">
              <a:off x="10222572" y="435184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67" name="Ellipse 1067"/>
            <p:cNvSpPr/>
            <p:nvPr/>
          </p:nvSpPr>
          <p:spPr>
            <a:xfrm rot="0">
              <a:off x="8493582" y="497931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68" name="Ellipse 1068"/>
            <p:cNvSpPr/>
            <p:nvPr/>
          </p:nvSpPr>
          <p:spPr>
            <a:xfrm rot="0">
              <a:off x="8644435" y="321423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69" name="Ellipse 1069"/>
            <p:cNvSpPr/>
            <p:nvPr/>
          </p:nvSpPr>
          <p:spPr>
            <a:xfrm rot="0">
              <a:off x="8818404" y="501407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70" name="Ellipse 1070"/>
            <p:cNvSpPr/>
            <p:nvPr/>
          </p:nvSpPr>
          <p:spPr>
            <a:xfrm rot="0">
              <a:off x="9625223" y="457487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71" name="Ellipse 1071"/>
            <p:cNvSpPr/>
            <p:nvPr/>
          </p:nvSpPr>
          <p:spPr>
            <a:xfrm rot="0">
              <a:off x="6959552" y="364735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72" name="Ellipse 1072"/>
            <p:cNvSpPr/>
            <p:nvPr/>
          </p:nvSpPr>
          <p:spPr>
            <a:xfrm rot="0">
              <a:off x="9822256" y="436825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73" name="Ellipse 1073"/>
            <p:cNvSpPr/>
            <p:nvPr/>
          </p:nvSpPr>
          <p:spPr>
            <a:xfrm rot="0">
              <a:off x="6790076" y="365032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74" name="Ellipse 1074"/>
            <p:cNvSpPr/>
            <p:nvPr/>
          </p:nvSpPr>
          <p:spPr>
            <a:xfrm rot="0">
              <a:off x="10057393" y="253201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75" name="Ellipse 1075"/>
            <p:cNvSpPr/>
            <p:nvPr/>
          </p:nvSpPr>
          <p:spPr>
            <a:xfrm rot="0">
              <a:off x="8999181" y="324632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76" name="Ellipse 1076"/>
            <p:cNvSpPr/>
            <p:nvPr/>
          </p:nvSpPr>
          <p:spPr>
            <a:xfrm rot="0">
              <a:off x="9901181" y="422474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77" name="Ellipse 1077"/>
            <p:cNvSpPr/>
            <p:nvPr/>
          </p:nvSpPr>
          <p:spPr>
            <a:xfrm rot="0">
              <a:off x="8535753" y="274578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78" name="Ellipse 1078"/>
            <p:cNvSpPr/>
            <p:nvPr/>
          </p:nvSpPr>
          <p:spPr>
            <a:xfrm rot="0">
              <a:off x="8422635" y="478230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79" name="Ellipse 1079"/>
            <p:cNvSpPr/>
            <p:nvPr/>
          </p:nvSpPr>
          <p:spPr>
            <a:xfrm rot="0">
              <a:off x="8826630" y="235524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80" name="Ellipse 1080"/>
            <p:cNvSpPr/>
            <p:nvPr/>
          </p:nvSpPr>
          <p:spPr>
            <a:xfrm rot="0">
              <a:off x="9581585" y="248026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81" name="Ellipse 1081"/>
            <p:cNvSpPr/>
            <p:nvPr/>
          </p:nvSpPr>
          <p:spPr>
            <a:xfrm rot="0">
              <a:off x="7223160" y="391531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82" name="Ellipse 1082"/>
            <p:cNvSpPr/>
            <p:nvPr/>
          </p:nvSpPr>
          <p:spPr>
            <a:xfrm rot="0">
              <a:off x="8369688" y="301550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83" name="Ellipse 1083"/>
            <p:cNvSpPr/>
            <p:nvPr/>
          </p:nvSpPr>
          <p:spPr>
            <a:xfrm rot="0">
              <a:off x="8713615" y="326589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84" name="Ellipse 1084"/>
            <p:cNvSpPr/>
            <p:nvPr/>
          </p:nvSpPr>
          <p:spPr>
            <a:xfrm rot="0">
              <a:off x="10306423" y="417689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85" name="Ellipse 1085"/>
            <p:cNvSpPr/>
            <p:nvPr/>
          </p:nvSpPr>
          <p:spPr>
            <a:xfrm rot="0">
              <a:off x="9412732" y="220120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86" name="Ellipse 1086"/>
            <p:cNvSpPr/>
            <p:nvPr/>
          </p:nvSpPr>
          <p:spPr>
            <a:xfrm rot="0">
              <a:off x="8887977" y="331347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87" name="Ellipse 1087"/>
            <p:cNvSpPr/>
            <p:nvPr/>
          </p:nvSpPr>
          <p:spPr>
            <a:xfrm rot="0">
              <a:off x="10286644" y="317192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88" name="Ellipse 1088"/>
            <p:cNvSpPr/>
            <p:nvPr/>
          </p:nvSpPr>
          <p:spPr>
            <a:xfrm rot="0">
              <a:off x="8951144" y="333297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89" name="Ellipse 1089"/>
            <p:cNvSpPr/>
            <p:nvPr/>
          </p:nvSpPr>
          <p:spPr>
            <a:xfrm rot="0">
              <a:off x="8947648" y="331455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90" name="Ellipse 1090"/>
            <p:cNvSpPr/>
            <p:nvPr/>
          </p:nvSpPr>
          <p:spPr>
            <a:xfrm rot="0">
              <a:off x="9001237" y="322998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91" name="Ellipse 1091"/>
            <p:cNvSpPr/>
            <p:nvPr/>
          </p:nvSpPr>
          <p:spPr>
            <a:xfrm rot="0">
              <a:off x="8583881" y="314369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92" name="Ellipse 1092"/>
            <p:cNvSpPr/>
            <p:nvPr/>
          </p:nvSpPr>
          <p:spPr>
            <a:xfrm rot="0">
              <a:off x="8562903" y="321850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93" name="Ellipse 1093"/>
            <p:cNvSpPr/>
            <p:nvPr/>
          </p:nvSpPr>
          <p:spPr>
            <a:xfrm rot="0">
              <a:off x="8444657" y="315734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94" name="Ellipse 1094"/>
            <p:cNvSpPr/>
            <p:nvPr/>
          </p:nvSpPr>
          <p:spPr>
            <a:xfrm rot="0">
              <a:off x="9228694" y="233320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95" name="Ellipse 1095"/>
            <p:cNvSpPr/>
            <p:nvPr/>
          </p:nvSpPr>
          <p:spPr>
            <a:xfrm rot="0">
              <a:off x="8960277" y="327905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96" name="Ellipse 1096"/>
            <p:cNvSpPr/>
            <p:nvPr/>
          </p:nvSpPr>
          <p:spPr>
            <a:xfrm rot="0">
              <a:off x="9005555" y="321512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97" name="Ellipse 1097"/>
            <p:cNvSpPr/>
            <p:nvPr/>
          </p:nvSpPr>
          <p:spPr>
            <a:xfrm rot="0">
              <a:off x="10369386" y="402906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98" name="Ellipse 1098"/>
            <p:cNvSpPr/>
            <p:nvPr/>
          </p:nvSpPr>
          <p:spPr>
            <a:xfrm rot="0">
              <a:off x="10106138" y="273344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099" name="Ellipse 1099"/>
            <p:cNvSpPr/>
            <p:nvPr/>
          </p:nvSpPr>
          <p:spPr>
            <a:xfrm rot="0">
              <a:off x="8621994" y="325490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00" name="Ellipse 1100"/>
            <p:cNvSpPr/>
            <p:nvPr/>
          </p:nvSpPr>
          <p:spPr>
            <a:xfrm rot="0">
              <a:off x="9125293" y="510295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01" name="Ellipse 1101"/>
            <p:cNvSpPr/>
            <p:nvPr/>
          </p:nvSpPr>
          <p:spPr>
            <a:xfrm rot="0">
              <a:off x="8629108" y="285887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02" name="Ellipse 1102"/>
            <p:cNvSpPr/>
            <p:nvPr/>
          </p:nvSpPr>
          <p:spPr>
            <a:xfrm rot="0">
              <a:off x="8542289" y="298813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03" name="Ellipse 1103"/>
            <p:cNvSpPr/>
            <p:nvPr/>
          </p:nvSpPr>
          <p:spPr>
            <a:xfrm rot="0">
              <a:off x="8445321" y="280713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04" name="Ellipse 1104"/>
            <p:cNvSpPr/>
            <p:nvPr/>
          </p:nvSpPr>
          <p:spPr>
            <a:xfrm rot="0">
              <a:off x="9050682" y="244591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05" name="Ellipse 1105"/>
            <p:cNvSpPr/>
            <p:nvPr/>
          </p:nvSpPr>
          <p:spPr>
            <a:xfrm rot="0">
              <a:off x="9430362" y="462977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06" name="Ellipse 1106"/>
            <p:cNvSpPr/>
            <p:nvPr/>
          </p:nvSpPr>
          <p:spPr>
            <a:xfrm rot="0">
              <a:off x="8592702" y="285255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07" name="Ellipse 1107"/>
            <p:cNvSpPr/>
            <p:nvPr/>
          </p:nvSpPr>
          <p:spPr>
            <a:xfrm rot="0">
              <a:off x="8378519" y="314271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08" name="Ellipse 1108"/>
            <p:cNvSpPr/>
            <p:nvPr/>
          </p:nvSpPr>
          <p:spPr>
            <a:xfrm rot="0">
              <a:off x="8554938" y="302609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09" name="Ellipse 1109"/>
            <p:cNvSpPr/>
            <p:nvPr/>
          </p:nvSpPr>
          <p:spPr>
            <a:xfrm rot="0">
              <a:off x="9171947" y="252471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10" name="Ellipse 1110"/>
            <p:cNvSpPr/>
            <p:nvPr/>
          </p:nvSpPr>
          <p:spPr>
            <a:xfrm rot="0">
              <a:off x="9982942" y="400208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11" name="Ellipse 1111"/>
            <p:cNvSpPr/>
            <p:nvPr/>
          </p:nvSpPr>
          <p:spPr>
            <a:xfrm rot="0">
              <a:off x="8872343" y="333979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12" name="Ellipse 1112"/>
            <p:cNvSpPr/>
            <p:nvPr/>
          </p:nvSpPr>
          <p:spPr>
            <a:xfrm rot="0">
              <a:off x="8826148" y="346304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13" name="Ellipse 1113"/>
            <p:cNvSpPr/>
            <p:nvPr/>
          </p:nvSpPr>
          <p:spPr>
            <a:xfrm rot="0">
              <a:off x="8752400" y="335619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14" name="Ellipse 1114"/>
            <p:cNvSpPr/>
            <p:nvPr/>
          </p:nvSpPr>
          <p:spPr>
            <a:xfrm rot="0">
              <a:off x="8038360" y="459307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15" name="Ellipse 1115"/>
            <p:cNvSpPr/>
            <p:nvPr/>
          </p:nvSpPr>
          <p:spPr>
            <a:xfrm rot="0">
              <a:off x="8825672" y="240580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16" name="Ellipse 1116"/>
            <p:cNvSpPr/>
            <p:nvPr/>
          </p:nvSpPr>
          <p:spPr>
            <a:xfrm rot="0">
              <a:off x="10131916" y="324462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17" name="Ellipse 1117"/>
            <p:cNvSpPr/>
            <p:nvPr/>
          </p:nvSpPr>
          <p:spPr>
            <a:xfrm rot="0">
              <a:off x="8677165" y="509839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18" name="Ellipse 1118"/>
            <p:cNvSpPr/>
            <p:nvPr/>
          </p:nvSpPr>
          <p:spPr>
            <a:xfrm rot="0">
              <a:off x="7202702" y="393984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19" name="Ellipse 1119"/>
            <p:cNvSpPr/>
            <p:nvPr/>
          </p:nvSpPr>
          <p:spPr>
            <a:xfrm rot="0">
              <a:off x="9797628" y="469830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20" name="Ellipse 1120"/>
            <p:cNvSpPr/>
            <p:nvPr/>
          </p:nvSpPr>
          <p:spPr>
            <a:xfrm rot="0">
              <a:off x="8691490" y="331416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21" name="Ellipse 1121"/>
            <p:cNvSpPr/>
            <p:nvPr/>
          </p:nvSpPr>
          <p:spPr>
            <a:xfrm rot="0">
              <a:off x="8431839" y="291534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22" name="Ellipse 1122"/>
            <p:cNvSpPr/>
            <p:nvPr/>
          </p:nvSpPr>
          <p:spPr>
            <a:xfrm rot="0">
              <a:off x="8791520" y="325955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23" name="Ellipse 1123"/>
            <p:cNvSpPr/>
            <p:nvPr/>
          </p:nvSpPr>
          <p:spPr>
            <a:xfrm rot="0">
              <a:off x="7228776" y="408900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24" name="Ellipse 1124"/>
            <p:cNvSpPr/>
            <p:nvPr/>
          </p:nvSpPr>
          <p:spPr>
            <a:xfrm rot="0">
              <a:off x="8235577" y="490231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25" name="Ellipse 1125"/>
            <p:cNvSpPr/>
            <p:nvPr/>
          </p:nvSpPr>
          <p:spPr>
            <a:xfrm rot="0">
              <a:off x="8928012" y="330110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26" name="Ellipse 1126"/>
            <p:cNvSpPr/>
            <p:nvPr/>
          </p:nvSpPr>
          <p:spPr>
            <a:xfrm rot="0">
              <a:off x="10065803" y="422884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27" name="Ellipse 1127"/>
            <p:cNvSpPr/>
            <p:nvPr/>
          </p:nvSpPr>
          <p:spPr>
            <a:xfrm rot="0">
              <a:off x="9096944" y="238945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28" name="Ellipse 1128"/>
            <p:cNvSpPr/>
            <p:nvPr/>
          </p:nvSpPr>
          <p:spPr>
            <a:xfrm rot="0">
              <a:off x="9477140" y="249926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29" name="Ellipse 1129"/>
            <p:cNvSpPr/>
            <p:nvPr/>
          </p:nvSpPr>
          <p:spPr>
            <a:xfrm rot="0">
              <a:off x="9891743" y="424681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30" name="Ellipse 1130"/>
            <p:cNvSpPr/>
            <p:nvPr/>
          </p:nvSpPr>
          <p:spPr>
            <a:xfrm rot="0">
              <a:off x="8553794" y="321619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31" name="Ellipse 1131"/>
            <p:cNvSpPr/>
            <p:nvPr/>
          </p:nvSpPr>
          <p:spPr>
            <a:xfrm rot="0">
              <a:off x="8572394" y="330494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32" name="Ellipse 1132"/>
            <p:cNvSpPr/>
            <p:nvPr/>
          </p:nvSpPr>
          <p:spPr>
            <a:xfrm rot="0">
              <a:off x="8881595" y="337615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33" name="Ellipse 1133"/>
            <p:cNvSpPr/>
            <p:nvPr/>
          </p:nvSpPr>
          <p:spPr>
            <a:xfrm rot="0">
              <a:off x="9878530" y="423089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34" name="Ellipse 1134"/>
            <p:cNvSpPr/>
            <p:nvPr/>
          </p:nvSpPr>
          <p:spPr>
            <a:xfrm rot="0">
              <a:off x="8314050" y="491263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35" name="Ellipse 1135"/>
            <p:cNvSpPr/>
            <p:nvPr/>
          </p:nvSpPr>
          <p:spPr>
            <a:xfrm rot="0">
              <a:off x="8525870" y="320241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36" name="Ellipse 1136"/>
            <p:cNvSpPr/>
            <p:nvPr/>
          </p:nvSpPr>
          <p:spPr>
            <a:xfrm rot="0">
              <a:off x="8436557" y="277810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37" name="Ellipse 1137"/>
            <p:cNvSpPr/>
            <p:nvPr/>
          </p:nvSpPr>
          <p:spPr>
            <a:xfrm rot="0">
              <a:off x="6859479" y="344557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38" name="Ellipse 1138"/>
            <p:cNvSpPr/>
            <p:nvPr/>
          </p:nvSpPr>
          <p:spPr>
            <a:xfrm rot="0">
              <a:off x="9817589" y="469186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39" name="Ellipse 1139"/>
            <p:cNvSpPr/>
            <p:nvPr/>
          </p:nvSpPr>
          <p:spPr>
            <a:xfrm rot="0">
              <a:off x="9907094" y="427213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40" name="Ellipse 1140"/>
            <p:cNvSpPr/>
            <p:nvPr/>
          </p:nvSpPr>
          <p:spPr>
            <a:xfrm rot="0">
              <a:off x="9487502" y="259212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41" name="Ellipse 1141"/>
            <p:cNvSpPr/>
            <p:nvPr/>
          </p:nvSpPr>
          <p:spPr>
            <a:xfrm rot="0">
              <a:off x="8420951" y="278616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42" name="Ellipse 1142"/>
            <p:cNvSpPr/>
            <p:nvPr/>
          </p:nvSpPr>
          <p:spPr>
            <a:xfrm rot="0">
              <a:off x="8499132" y="258196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43" name="Ellipse 1143"/>
            <p:cNvSpPr/>
            <p:nvPr/>
          </p:nvSpPr>
          <p:spPr>
            <a:xfrm rot="0">
              <a:off x="9374228" y="503048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44" name="Ellipse 1144"/>
            <p:cNvSpPr/>
            <p:nvPr/>
          </p:nvSpPr>
          <p:spPr>
            <a:xfrm rot="0">
              <a:off x="8559356" y="315980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45" name="Ellipse 1145"/>
            <p:cNvSpPr/>
            <p:nvPr/>
          </p:nvSpPr>
          <p:spPr>
            <a:xfrm rot="0">
              <a:off x="8696678" y="259361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46" name="Ellipse 1146"/>
            <p:cNvSpPr/>
            <p:nvPr/>
          </p:nvSpPr>
          <p:spPr>
            <a:xfrm rot="0">
              <a:off x="8634824" y="244495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47" name="Ellipse 1147"/>
            <p:cNvSpPr/>
            <p:nvPr/>
          </p:nvSpPr>
          <p:spPr>
            <a:xfrm rot="0">
              <a:off x="9914356" y="274603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48" name="Ellipse 1148"/>
            <p:cNvSpPr/>
            <p:nvPr/>
          </p:nvSpPr>
          <p:spPr>
            <a:xfrm rot="0">
              <a:off x="10018600" y="307949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49" name="Ellipse 1149"/>
            <p:cNvSpPr/>
            <p:nvPr/>
          </p:nvSpPr>
          <p:spPr>
            <a:xfrm rot="0">
              <a:off x="8625408" y="269266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50" name="Ellipse 1150"/>
            <p:cNvSpPr/>
            <p:nvPr/>
          </p:nvSpPr>
          <p:spPr>
            <a:xfrm rot="0">
              <a:off x="9218293" y="222375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51" name="Ellipse 1151"/>
            <p:cNvSpPr/>
            <p:nvPr/>
          </p:nvSpPr>
          <p:spPr>
            <a:xfrm rot="0">
              <a:off x="8840110" y="330712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52" name="Ellipse 1152"/>
            <p:cNvSpPr/>
            <p:nvPr/>
          </p:nvSpPr>
          <p:spPr>
            <a:xfrm rot="0">
              <a:off x="9210893" y="466250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53" name="Ellipse 1153"/>
            <p:cNvSpPr/>
            <p:nvPr/>
          </p:nvSpPr>
          <p:spPr>
            <a:xfrm rot="0">
              <a:off x="8889472" y="253226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54" name="Ellipse 1154"/>
            <p:cNvSpPr/>
            <p:nvPr/>
          </p:nvSpPr>
          <p:spPr>
            <a:xfrm rot="0">
              <a:off x="10035124" y="267816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55" name="Ellipse 1155"/>
            <p:cNvSpPr/>
            <p:nvPr/>
          </p:nvSpPr>
          <p:spPr>
            <a:xfrm rot="0">
              <a:off x="8986737" y="325387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56" name="Ellipse 1156"/>
            <p:cNvSpPr/>
            <p:nvPr/>
          </p:nvSpPr>
          <p:spPr>
            <a:xfrm rot="0">
              <a:off x="7740079" y="445162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57" name="Ellipse 1157"/>
            <p:cNvSpPr/>
            <p:nvPr/>
          </p:nvSpPr>
          <p:spPr>
            <a:xfrm rot="0">
              <a:off x="6890000" y="361039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58" name="Ellipse 1158"/>
            <p:cNvSpPr/>
            <p:nvPr/>
          </p:nvSpPr>
          <p:spPr>
            <a:xfrm rot="0">
              <a:off x="8723811" y="336993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59" name="Ellipse 1159"/>
            <p:cNvSpPr/>
            <p:nvPr/>
          </p:nvSpPr>
          <p:spPr>
            <a:xfrm rot="0">
              <a:off x="9308611" y="477350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60" name="Ellipse 1160"/>
            <p:cNvSpPr/>
            <p:nvPr/>
          </p:nvSpPr>
          <p:spPr>
            <a:xfrm rot="0">
              <a:off x="8691278" y="487654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61" name="Ellipse 1161"/>
            <p:cNvSpPr/>
            <p:nvPr/>
          </p:nvSpPr>
          <p:spPr>
            <a:xfrm rot="0">
              <a:off x="8448018" y="299169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62" name="Ellipse 1162"/>
            <p:cNvSpPr/>
            <p:nvPr/>
          </p:nvSpPr>
          <p:spPr>
            <a:xfrm rot="0">
              <a:off x="7819944" y="458977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63" name="Ellipse 1163"/>
            <p:cNvSpPr/>
            <p:nvPr/>
          </p:nvSpPr>
          <p:spPr>
            <a:xfrm rot="0">
              <a:off x="8772898" y="322923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64" name="Ellipse 1164"/>
            <p:cNvSpPr/>
            <p:nvPr/>
          </p:nvSpPr>
          <p:spPr>
            <a:xfrm rot="0">
              <a:off x="9868157" y="248240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65" name="Ellipse 1165"/>
            <p:cNvSpPr/>
            <p:nvPr/>
          </p:nvSpPr>
          <p:spPr>
            <a:xfrm rot="0">
              <a:off x="10040095" y="261266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66" name="Ellipse 1166"/>
            <p:cNvSpPr/>
            <p:nvPr/>
          </p:nvSpPr>
          <p:spPr>
            <a:xfrm rot="0">
              <a:off x="6781032" y="331417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67" name="Ellipse 1167"/>
            <p:cNvSpPr/>
            <p:nvPr/>
          </p:nvSpPr>
          <p:spPr>
            <a:xfrm rot="0">
              <a:off x="6845027" y="334753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68" name="Ellipse 1168"/>
            <p:cNvSpPr/>
            <p:nvPr/>
          </p:nvSpPr>
          <p:spPr>
            <a:xfrm rot="0">
              <a:off x="8730450" y="318007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69" name="Ellipse 1169"/>
            <p:cNvSpPr/>
            <p:nvPr/>
          </p:nvSpPr>
          <p:spPr>
            <a:xfrm rot="0">
              <a:off x="8634348" y="320125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70" name="Ellipse 1170"/>
            <p:cNvSpPr/>
            <p:nvPr/>
          </p:nvSpPr>
          <p:spPr>
            <a:xfrm rot="0">
              <a:off x="8985569" y="333629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71" name="Ellipse 1171"/>
            <p:cNvSpPr/>
            <p:nvPr/>
          </p:nvSpPr>
          <p:spPr>
            <a:xfrm rot="0">
              <a:off x="8794851" y="247735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72" name="Ellipse 1172"/>
            <p:cNvSpPr/>
            <p:nvPr/>
          </p:nvSpPr>
          <p:spPr>
            <a:xfrm rot="0">
              <a:off x="9226491" y="231230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73" name="Ellipse 1173"/>
            <p:cNvSpPr/>
            <p:nvPr/>
          </p:nvSpPr>
          <p:spPr>
            <a:xfrm rot="0">
              <a:off x="9068139" y="475436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74" name="Ellipse 1174"/>
            <p:cNvSpPr/>
            <p:nvPr/>
          </p:nvSpPr>
          <p:spPr>
            <a:xfrm rot="0">
              <a:off x="8566463" y="306383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75" name="Ellipse 1175"/>
            <p:cNvSpPr/>
            <p:nvPr/>
          </p:nvSpPr>
          <p:spPr>
            <a:xfrm rot="0">
              <a:off x="9935154" y="268582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76" name="Ellipse 1176"/>
            <p:cNvSpPr/>
            <p:nvPr/>
          </p:nvSpPr>
          <p:spPr>
            <a:xfrm rot="0">
              <a:off x="10027948" y="419285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77" name="Ellipse 1177"/>
            <p:cNvSpPr/>
            <p:nvPr/>
          </p:nvSpPr>
          <p:spPr>
            <a:xfrm rot="0">
              <a:off x="9246913" y="249068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78" name="Ellipse 1178"/>
            <p:cNvSpPr/>
            <p:nvPr/>
          </p:nvSpPr>
          <p:spPr>
            <a:xfrm rot="0">
              <a:off x="8677936" y="510359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79" name="Ellipse 1179"/>
            <p:cNvSpPr/>
            <p:nvPr/>
          </p:nvSpPr>
          <p:spPr>
            <a:xfrm rot="0">
              <a:off x="8524764" y="312762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80" name="Ellipse 1180"/>
            <p:cNvSpPr/>
            <p:nvPr/>
          </p:nvSpPr>
          <p:spPr>
            <a:xfrm rot="0">
              <a:off x="10060100" y="372258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81" name="Ellipse 1181"/>
            <p:cNvSpPr/>
            <p:nvPr/>
          </p:nvSpPr>
          <p:spPr>
            <a:xfrm rot="0">
              <a:off x="10175115" y="277744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82" name="Ellipse 1182"/>
            <p:cNvSpPr/>
            <p:nvPr/>
          </p:nvSpPr>
          <p:spPr>
            <a:xfrm rot="0">
              <a:off x="10388621" y="3816177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83" name="Ellipse 1183"/>
            <p:cNvSpPr/>
            <p:nvPr/>
          </p:nvSpPr>
          <p:spPr>
            <a:xfrm rot="0">
              <a:off x="7466003" y="434649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84" name="Ellipse 1184"/>
            <p:cNvSpPr/>
            <p:nvPr/>
          </p:nvSpPr>
          <p:spPr>
            <a:xfrm rot="0">
              <a:off x="8613847" y="299285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85" name="Ellipse 1185"/>
            <p:cNvSpPr/>
            <p:nvPr/>
          </p:nvSpPr>
          <p:spPr>
            <a:xfrm rot="0">
              <a:off x="9296474" y="473592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86" name="Ellipse 1186"/>
            <p:cNvSpPr/>
            <p:nvPr/>
          </p:nvSpPr>
          <p:spPr>
            <a:xfrm rot="0">
              <a:off x="10378884" y="367290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87" name="Ellipse 1187"/>
            <p:cNvSpPr/>
            <p:nvPr/>
          </p:nvSpPr>
          <p:spPr>
            <a:xfrm rot="0">
              <a:off x="8870934" y="328365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88" name="Ellipse 1188"/>
            <p:cNvSpPr/>
            <p:nvPr/>
          </p:nvSpPr>
          <p:spPr>
            <a:xfrm rot="0">
              <a:off x="9341179" y="500960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89" name="Ellipse 1189"/>
            <p:cNvSpPr/>
            <p:nvPr/>
          </p:nvSpPr>
          <p:spPr>
            <a:xfrm rot="0">
              <a:off x="8799931" y="334853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90" name="Ellipse 1190"/>
            <p:cNvSpPr/>
            <p:nvPr/>
          </p:nvSpPr>
          <p:spPr>
            <a:xfrm rot="0">
              <a:off x="10404200" y="300901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91" name="Ellipse 1191"/>
            <p:cNvSpPr/>
            <p:nvPr/>
          </p:nvSpPr>
          <p:spPr>
            <a:xfrm rot="0">
              <a:off x="8943429" y="3412083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92" name="Ellipse 1192"/>
            <p:cNvSpPr/>
            <p:nvPr/>
          </p:nvSpPr>
          <p:spPr>
            <a:xfrm rot="0">
              <a:off x="7398437" y="4387999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93" name="Ellipse 1193"/>
            <p:cNvSpPr/>
            <p:nvPr/>
          </p:nvSpPr>
          <p:spPr>
            <a:xfrm rot="0">
              <a:off x="8988570" y="345838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94" name="Ellipse 1194"/>
            <p:cNvSpPr/>
            <p:nvPr/>
          </p:nvSpPr>
          <p:spPr>
            <a:xfrm rot="0">
              <a:off x="8690557" y="3275860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95" name="Ellipse 1195"/>
            <p:cNvSpPr/>
            <p:nvPr/>
          </p:nvSpPr>
          <p:spPr>
            <a:xfrm rot="0">
              <a:off x="9422404" y="243767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96" name="Ellipse 1196"/>
            <p:cNvSpPr/>
            <p:nvPr/>
          </p:nvSpPr>
          <p:spPr>
            <a:xfrm rot="0">
              <a:off x="9142192" y="471516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97" name="Ellipse 1197"/>
            <p:cNvSpPr/>
            <p:nvPr/>
          </p:nvSpPr>
          <p:spPr>
            <a:xfrm rot="0">
              <a:off x="7134408" y="3965584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98" name="Ellipse 1198"/>
            <p:cNvSpPr/>
            <p:nvPr/>
          </p:nvSpPr>
          <p:spPr>
            <a:xfrm rot="0">
              <a:off x="8952095" y="241436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199" name="Ellipse 1199"/>
            <p:cNvSpPr/>
            <p:nvPr/>
          </p:nvSpPr>
          <p:spPr>
            <a:xfrm rot="0">
              <a:off x="10228071" y="3298612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200" name="Ellipse 1200"/>
            <p:cNvSpPr/>
            <p:nvPr/>
          </p:nvSpPr>
          <p:spPr>
            <a:xfrm rot="0">
              <a:off x="9561675" y="2278175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201" name="Ellipse 1201"/>
            <p:cNvSpPr/>
            <p:nvPr/>
          </p:nvSpPr>
          <p:spPr>
            <a:xfrm rot="0">
              <a:off x="8463572" y="319110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202" name="Ellipse 1202"/>
            <p:cNvSpPr/>
            <p:nvPr/>
          </p:nvSpPr>
          <p:spPr>
            <a:xfrm rot="0">
              <a:off x="10162017" y="404467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203" name="Ellipse 1203"/>
            <p:cNvSpPr/>
            <p:nvPr/>
          </p:nvSpPr>
          <p:spPr>
            <a:xfrm rot="0">
              <a:off x="9870976" y="4188131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204" name="Ellipse 1204"/>
            <p:cNvSpPr/>
            <p:nvPr/>
          </p:nvSpPr>
          <p:spPr>
            <a:xfrm rot="0">
              <a:off x="8606735" y="3181418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  <p:sp>
          <p:nvSpPr>
            <p:cNvPr id="1205" name="Ellipse 1205"/>
            <p:cNvSpPr/>
            <p:nvPr/>
          </p:nvSpPr>
          <p:spPr>
            <a:xfrm rot="0">
              <a:off x="7649052" y="4422296"/>
              <a:ext cx="72000" cy="72000"/>
            </a:xfrm>
            <a:prstGeom prst="ellipse">
              <a:avLst/>
            </a:prstGeom>
            <a:solidFill>
              <a:srgbClr val="DD7373"/>
            </a:solidFill>
            <a:ln w="6350">
              <a:solidFill>
                <a:srgbClr val="FFFFFF"/>
              </a:solidFill>
            </a:ln>
          </p:spPr>
        </p:sp>
      </p:grpSp>
      <p:grpSp>
        <p:nvGrpSpPr>
          <p:cNvPr id="1206" name="Group 1206"/>
          <p:cNvGrpSpPr/>
          <p:nvPr/>
        </p:nvGrpSpPr>
        <p:grpSpPr>
          <a:xfrm>
            <a:off x="7536847" y="1393211"/>
            <a:ext cx="3808774" cy="2966737"/>
            <a:chOff x="7536847" y="1393211"/>
            <a:chExt cx="3808774" cy="2966737"/>
          </a:xfrm>
        </p:grpSpPr>
        <p:sp>
          <p:nvSpPr>
            <p:cNvPr id="1207" name="Ellipse 1207"/>
            <p:cNvSpPr/>
            <p:nvPr/>
          </p:nvSpPr>
          <p:spPr>
            <a:xfrm rot="0">
              <a:off x="7678848" y="282944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08" name="Ellipse 1208"/>
            <p:cNvSpPr/>
            <p:nvPr/>
          </p:nvSpPr>
          <p:spPr>
            <a:xfrm rot="0">
              <a:off x="7536847" y="311445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09" name="Ellipse 1209"/>
            <p:cNvSpPr/>
            <p:nvPr/>
          </p:nvSpPr>
          <p:spPr>
            <a:xfrm rot="0">
              <a:off x="9047910" y="309802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10" name="Ellipse 1210"/>
            <p:cNvSpPr/>
            <p:nvPr/>
          </p:nvSpPr>
          <p:spPr>
            <a:xfrm rot="0">
              <a:off x="8421852" y="421776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11" name="Ellipse 1211"/>
            <p:cNvSpPr/>
            <p:nvPr/>
          </p:nvSpPr>
          <p:spPr>
            <a:xfrm rot="0">
              <a:off x="9198465" y="312584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12" name="Ellipse 1212"/>
            <p:cNvSpPr/>
            <p:nvPr/>
          </p:nvSpPr>
          <p:spPr>
            <a:xfrm rot="0">
              <a:off x="8974140" y="405427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13" name="Ellipse 1213"/>
            <p:cNvSpPr/>
            <p:nvPr/>
          </p:nvSpPr>
          <p:spPr>
            <a:xfrm rot="0">
              <a:off x="9129907" y="382669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14" name="Ellipse 1214"/>
            <p:cNvSpPr/>
            <p:nvPr/>
          </p:nvSpPr>
          <p:spPr>
            <a:xfrm rot="0">
              <a:off x="8990664" y="326134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15" name="Ellipse 1215"/>
            <p:cNvSpPr/>
            <p:nvPr/>
          </p:nvSpPr>
          <p:spPr>
            <a:xfrm rot="0">
              <a:off x="7611031" y="265086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16" name="Ellipse 1216"/>
            <p:cNvSpPr/>
            <p:nvPr/>
          </p:nvSpPr>
          <p:spPr>
            <a:xfrm rot="0">
              <a:off x="9418935" y="299221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17" name="Ellipse 1217"/>
            <p:cNvSpPr/>
            <p:nvPr/>
          </p:nvSpPr>
          <p:spPr>
            <a:xfrm rot="0">
              <a:off x="9722284" y="146880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18" name="Ellipse 1218"/>
            <p:cNvSpPr/>
            <p:nvPr/>
          </p:nvSpPr>
          <p:spPr>
            <a:xfrm rot="0">
              <a:off x="8880790" y="425135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19" name="Ellipse 1219"/>
            <p:cNvSpPr/>
            <p:nvPr/>
          </p:nvSpPr>
          <p:spPr>
            <a:xfrm rot="0">
              <a:off x="9048870" y="319990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20" name="Ellipse 1220"/>
            <p:cNvSpPr/>
            <p:nvPr/>
          </p:nvSpPr>
          <p:spPr>
            <a:xfrm rot="0">
              <a:off x="9034216" y="316531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21" name="Ellipse 1221"/>
            <p:cNvSpPr/>
            <p:nvPr/>
          </p:nvSpPr>
          <p:spPr>
            <a:xfrm rot="0">
              <a:off x="10857156" y="248399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22" name="Ellipse 1222"/>
            <p:cNvSpPr/>
            <p:nvPr/>
          </p:nvSpPr>
          <p:spPr>
            <a:xfrm rot="0">
              <a:off x="7908508" y="285248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23" name="Ellipse 1223"/>
            <p:cNvSpPr/>
            <p:nvPr/>
          </p:nvSpPr>
          <p:spPr>
            <a:xfrm rot="0">
              <a:off x="9269664" y="372058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24" name="Ellipse 1224"/>
            <p:cNvSpPr/>
            <p:nvPr/>
          </p:nvSpPr>
          <p:spPr>
            <a:xfrm rot="0">
              <a:off x="9471379" y="399897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25" name="Ellipse 1225"/>
            <p:cNvSpPr/>
            <p:nvPr/>
          </p:nvSpPr>
          <p:spPr>
            <a:xfrm rot="0">
              <a:off x="8232674" y="172669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26" name="Ellipse 1226"/>
            <p:cNvSpPr/>
            <p:nvPr/>
          </p:nvSpPr>
          <p:spPr>
            <a:xfrm rot="0">
              <a:off x="8680382" y="414116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27" name="Ellipse 1227"/>
            <p:cNvSpPr/>
            <p:nvPr/>
          </p:nvSpPr>
          <p:spPr>
            <a:xfrm rot="0">
              <a:off x="8981493" y="334383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28" name="Ellipse 1228"/>
            <p:cNvSpPr/>
            <p:nvPr/>
          </p:nvSpPr>
          <p:spPr>
            <a:xfrm rot="0">
              <a:off x="9458117" y="319276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29" name="Ellipse 1229"/>
            <p:cNvSpPr/>
            <p:nvPr/>
          </p:nvSpPr>
          <p:spPr>
            <a:xfrm rot="0">
              <a:off x="9014243" y="310873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30" name="Ellipse 1230"/>
            <p:cNvSpPr/>
            <p:nvPr/>
          </p:nvSpPr>
          <p:spPr>
            <a:xfrm rot="0">
              <a:off x="8951388" y="402900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31" name="Ellipse 1231"/>
            <p:cNvSpPr/>
            <p:nvPr/>
          </p:nvSpPr>
          <p:spPr>
            <a:xfrm rot="0">
              <a:off x="9412971" y="311274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32" name="Ellipse 1232"/>
            <p:cNvSpPr/>
            <p:nvPr/>
          </p:nvSpPr>
          <p:spPr>
            <a:xfrm rot="0">
              <a:off x="9454882" y="360285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33" name="Ellipse 1233"/>
            <p:cNvSpPr/>
            <p:nvPr/>
          </p:nvSpPr>
          <p:spPr>
            <a:xfrm rot="0">
              <a:off x="9635035" y="341334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34" name="Ellipse 1234"/>
            <p:cNvSpPr/>
            <p:nvPr/>
          </p:nvSpPr>
          <p:spPr>
            <a:xfrm rot="0">
              <a:off x="8472794" y="194096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35" name="Ellipse 1235"/>
            <p:cNvSpPr/>
            <p:nvPr/>
          </p:nvSpPr>
          <p:spPr>
            <a:xfrm rot="0">
              <a:off x="7862253" y="361142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36" name="Ellipse 1236"/>
            <p:cNvSpPr/>
            <p:nvPr/>
          </p:nvSpPr>
          <p:spPr>
            <a:xfrm rot="0">
              <a:off x="8463427" y="182755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37" name="Ellipse 1237"/>
            <p:cNvSpPr/>
            <p:nvPr/>
          </p:nvSpPr>
          <p:spPr>
            <a:xfrm rot="0">
              <a:off x="9518864" y="389126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38" name="Ellipse 1238"/>
            <p:cNvSpPr/>
            <p:nvPr/>
          </p:nvSpPr>
          <p:spPr>
            <a:xfrm rot="0">
              <a:off x="9645426" y="142419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39" name="Ellipse 1239"/>
            <p:cNvSpPr/>
            <p:nvPr/>
          </p:nvSpPr>
          <p:spPr>
            <a:xfrm rot="0">
              <a:off x="8549650" y="406116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40" name="Ellipse 1240"/>
            <p:cNvSpPr/>
            <p:nvPr/>
          </p:nvSpPr>
          <p:spPr>
            <a:xfrm rot="0">
              <a:off x="9834574" y="175110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41" name="Ellipse 1241"/>
            <p:cNvSpPr/>
            <p:nvPr/>
          </p:nvSpPr>
          <p:spPr>
            <a:xfrm rot="0">
              <a:off x="9371468" y="380231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42" name="Ellipse 1242"/>
            <p:cNvSpPr/>
            <p:nvPr/>
          </p:nvSpPr>
          <p:spPr>
            <a:xfrm rot="0">
              <a:off x="7769080" y="226673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43" name="Ellipse 1243"/>
            <p:cNvSpPr/>
            <p:nvPr/>
          </p:nvSpPr>
          <p:spPr>
            <a:xfrm rot="0">
              <a:off x="9504769" y="324530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44" name="Ellipse 1244"/>
            <p:cNvSpPr/>
            <p:nvPr/>
          </p:nvSpPr>
          <p:spPr>
            <a:xfrm rot="0">
              <a:off x="7935309" y="236449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45" name="Ellipse 1245"/>
            <p:cNvSpPr/>
            <p:nvPr/>
          </p:nvSpPr>
          <p:spPr>
            <a:xfrm rot="0">
              <a:off x="7668200" y="323580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46" name="Ellipse 1246"/>
            <p:cNvSpPr/>
            <p:nvPr/>
          </p:nvSpPr>
          <p:spPr>
            <a:xfrm rot="0">
              <a:off x="8917722" y="392502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47" name="Ellipse 1247"/>
            <p:cNvSpPr/>
            <p:nvPr/>
          </p:nvSpPr>
          <p:spPr>
            <a:xfrm rot="0">
              <a:off x="7910074" y="283504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48" name="Ellipse 1248"/>
            <p:cNvSpPr/>
            <p:nvPr/>
          </p:nvSpPr>
          <p:spPr>
            <a:xfrm rot="0">
              <a:off x="9807123" y="183042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49" name="Ellipse 1249"/>
            <p:cNvSpPr/>
            <p:nvPr/>
          </p:nvSpPr>
          <p:spPr>
            <a:xfrm rot="0">
              <a:off x="9299940" y="358644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50" name="Ellipse 1250"/>
            <p:cNvSpPr/>
            <p:nvPr/>
          </p:nvSpPr>
          <p:spPr>
            <a:xfrm rot="0">
              <a:off x="10037148" y="169339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51" name="Ellipse 1251"/>
            <p:cNvSpPr/>
            <p:nvPr/>
          </p:nvSpPr>
          <p:spPr>
            <a:xfrm rot="0">
              <a:off x="7952542" y="266989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52" name="Ellipse 1252"/>
            <p:cNvSpPr/>
            <p:nvPr/>
          </p:nvSpPr>
          <p:spPr>
            <a:xfrm rot="0">
              <a:off x="8100766" y="225744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53" name="Ellipse 1253"/>
            <p:cNvSpPr/>
            <p:nvPr/>
          </p:nvSpPr>
          <p:spPr>
            <a:xfrm rot="0">
              <a:off x="8274573" y="211192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54" name="Ellipse 1254"/>
            <p:cNvSpPr/>
            <p:nvPr/>
          </p:nvSpPr>
          <p:spPr>
            <a:xfrm rot="0">
              <a:off x="9475696" y="340843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55" name="Ellipse 1255"/>
            <p:cNvSpPr/>
            <p:nvPr/>
          </p:nvSpPr>
          <p:spPr>
            <a:xfrm rot="0">
              <a:off x="11020743" y="292281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56" name="Ellipse 1256"/>
            <p:cNvSpPr/>
            <p:nvPr/>
          </p:nvSpPr>
          <p:spPr>
            <a:xfrm rot="0">
              <a:off x="9026029" y="313025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57" name="Ellipse 1257"/>
            <p:cNvSpPr/>
            <p:nvPr/>
          </p:nvSpPr>
          <p:spPr>
            <a:xfrm rot="0">
              <a:off x="10689439" y="237747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58" name="Ellipse 1258"/>
            <p:cNvSpPr/>
            <p:nvPr/>
          </p:nvSpPr>
          <p:spPr>
            <a:xfrm rot="0">
              <a:off x="7876143" y="308156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59" name="Ellipse 1259"/>
            <p:cNvSpPr/>
            <p:nvPr/>
          </p:nvSpPr>
          <p:spPr>
            <a:xfrm rot="0">
              <a:off x="9700486" y="139321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60" name="Ellipse 1260"/>
            <p:cNvSpPr/>
            <p:nvPr/>
          </p:nvSpPr>
          <p:spPr>
            <a:xfrm rot="0">
              <a:off x="9603362" y="367940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61" name="Ellipse 1261"/>
            <p:cNvSpPr/>
            <p:nvPr/>
          </p:nvSpPr>
          <p:spPr>
            <a:xfrm rot="0">
              <a:off x="9079045" y="148636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62" name="Ellipse 1262"/>
            <p:cNvSpPr/>
            <p:nvPr/>
          </p:nvSpPr>
          <p:spPr>
            <a:xfrm rot="0">
              <a:off x="7842936" y="341886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63" name="Ellipse 1263"/>
            <p:cNvSpPr/>
            <p:nvPr/>
          </p:nvSpPr>
          <p:spPr>
            <a:xfrm rot="0">
              <a:off x="10049461" y="168720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64" name="Ellipse 1264"/>
            <p:cNvSpPr/>
            <p:nvPr/>
          </p:nvSpPr>
          <p:spPr>
            <a:xfrm rot="0">
              <a:off x="10484746" y="202668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65" name="Ellipse 1265"/>
            <p:cNvSpPr/>
            <p:nvPr/>
          </p:nvSpPr>
          <p:spPr>
            <a:xfrm rot="0">
              <a:off x="7669051" y="295045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66" name="Ellipse 1266"/>
            <p:cNvSpPr/>
            <p:nvPr/>
          </p:nvSpPr>
          <p:spPr>
            <a:xfrm rot="0">
              <a:off x="9391522" y="371902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67" name="Ellipse 1267"/>
            <p:cNvSpPr/>
            <p:nvPr/>
          </p:nvSpPr>
          <p:spPr>
            <a:xfrm rot="0">
              <a:off x="7957525" y="202362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68" name="Ellipse 1268"/>
            <p:cNvSpPr/>
            <p:nvPr/>
          </p:nvSpPr>
          <p:spPr>
            <a:xfrm rot="0">
              <a:off x="9078897" y="391082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69" name="Ellipse 1269"/>
            <p:cNvSpPr/>
            <p:nvPr/>
          </p:nvSpPr>
          <p:spPr>
            <a:xfrm rot="0">
              <a:off x="9021363" y="318572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70" name="Ellipse 1270"/>
            <p:cNvSpPr/>
            <p:nvPr/>
          </p:nvSpPr>
          <p:spPr>
            <a:xfrm rot="0">
              <a:off x="9240731" y="172052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71" name="Ellipse 1271"/>
            <p:cNvSpPr/>
            <p:nvPr/>
          </p:nvSpPr>
          <p:spPr>
            <a:xfrm rot="0">
              <a:off x="9003584" y="314098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72" name="Ellipse 1272"/>
            <p:cNvSpPr/>
            <p:nvPr/>
          </p:nvSpPr>
          <p:spPr>
            <a:xfrm rot="0">
              <a:off x="8620878" y="187429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73" name="Ellipse 1273"/>
            <p:cNvSpPr/>
            <p:nvPr/>
          </p:nvSpPr>
          <p:spPr>
            <a:xfrm rot="0">
              <a:off x="8067597" y="386403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74" name="Ellipse 1274"/>
            <p:cNvSpPr/>
            <p:nvPr/>
          </p:nvSpPr>
          <p:spPr>
            <a:xfrm rot="0">
              <a:off x="9029736" y="392725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75" name="Ellipse 1275"/>
            <p:cNvSpPr/>
            <p:nvPr/>
          </p:nvSpPr>
          <p:spPr>
            <a:xfrm rot="0">
              <a:off x="10441098" y="204788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76" name="Ellipse 1276"/>
            <p:cNvSpPr/>
            <p:nvPr/>
          </p:nvSpPr>
          <p:spPr>
            <a:xfrm rot="0">
              <a:off x="9133091" y="309473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77" name="Ellipse 1277"/>
            <p:cNvSpPr/>
            <p:nvPr/>
          </p:nvSpPr>
          <p:spPr>
            <a:xfrm rot="0">
              <a:off x="8182393" y="188093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78" name="Ellipse 1278"/>
            <p:cNvSpPr/>
            <p:nvPr/>
          </p:nvSpPr>
          <p:spPr>
            <a:xfrm rot="0">
              <a:off x="8512940" y="401864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79" name="Ellipse 1279"/>
            <p:cNvSpPr/>
            <p:nvPr/>
          </p:nvSpPr>
          <p:spPr>
            <a:xfrm rot="0">
              <a:off x="9130646" y="381772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80" name="Ellipse 1280"/>
            <p:cNvSpPr/>
            <p:nvPr/>
          </p:nvSpPr>
          <p:spPr>
            <a:xfrm rot="0">
              <a:off x="9210372" y="377699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81" name="Ellipse 1281"/>
            <p:cNvSpPr/>
            <p:nvPr/>
          </p:nvSpPr>
          <p:spPr>
            <a:xfrm rot="0">
              <a:off x="8680863" y="168868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82" name="Ellipse 1282"/>
            <p:cNvSpPr/>
            <p:nvPr/>
          </p:nvSpPr>
          <p:spPr>
            <a:xfrm rot="0">
              <a:off x="9371097" y="358921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83" name="Ellipse 1283"/>
            <p:cNvSpPr/>
            <p:nvPr/>
          </p:nvSpPr>
          <p:spPr>
            <a:xfrm rot="0">
              <a:off x="9347197" y="309534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84" name="Ellipse 1284"/>
            <p:cNvSpPr/>
            <p:nvPr/>
          </p:nvSpPr>
          <p:spPr>
            <a:xfrm rot="0">
              <a:off x="11041097" y="275454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85" name="Ellipse 1285"/>
            <p:cNvSpPr/>
            <p:nvPr/>
          </p:nvSpPr>
          <p:spPr>
            <a:xfrm rot="0">
              <a:off x="8902536" y="397041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86" name="Ellipse 1286"/>
            <p:cNvSpPr/>
            <p:nvPr/>
          </p:nvSpPr>
          <p:spPr>
            <a:xfrm rot="0">
              <a:off x="10891382" y="277660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87" name="Ellipse 1287"/>
            <p:cNvSpPr/>
            <p:nvPr/>
          </p:nvSpPr>
          <p:spPr>
            <a:xfrm rot="0">
              <a:off x="10368103" y="213232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88" name="Ellipse 1288"/>
            <p:cNvSpPr/>
            <p:nvPr/>
          </p:nvSpPr>
          <p:spPr>
            <a:xfrm rot="0">
              <a:off x="9671210" y="350413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89" name="Ellipse 1289"/>
            <p:cNvSpPr/>
            <p:nvPr/>
          </p:nvSpPr>
          <p:spPr>
            <a:xfrm rot="0">
              <a:off x="9153687" y="297387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90" name="Ellipse 1290"/>
            <p:cNvSpPr/>
            <p:nvPr/>
          </p:nvSpPr>
          <p:spPr>
            <a:xfrm rot="0">
              <a:off x="9297184" y="329947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91" name="Ellipse 1291"/>
            <p:cNvSpPr/>
            <p:nvPr/>
          </p:nvSpPr>
          <p:spPr>
            <a:xfrm rot="0">
              <a:off x="7682269" y="290702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92" name="Ellipse 1292"/>
            <p:cNvSpPr/>
            <p:nvPr/>
          </p:nvSpPr>
          <p:spPr>
            <a:xfrm rot="0">
              <a:off x="9508805" y="345162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93" name="Ellipse 1293"/>
            <p:cNvSpPr/>
            <p:nvPr/>
          </p:nvSpPr>
          <p:spPr>
            <a:xfrm rot="0">
              <a:off x="7746400" y="326224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94" name="Ellipse 1294"/>
            <p:cNvSpPr/>
            <p:nvPr/>
          </p:nvSpPr>
          <p:spPr>
            <a:xfrm rot="0">
              <a:off x="10929282" y="237634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95" name="Ellipse 1295"/>
            <p:cNvSpPr/>
            <p:nvPr/>
          </p:nvSpPr>
          <p:spPr>
            <a:xfrm rot="0">
              <a:off x="9306193" y="167724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96" name="Ellipse 1296"/>
            <p:cNvSpPr/>
            <p:nvPr/>
          </p:nvSpPr>
          <p:spPr>
            <a:xfrm rot="0">
              <a:off x="8884586" y="413189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97" name="Ellipse 1297"/>
            <p:cNvSpPr/>
            <p:nvPr/>
          </p:nvSpPr>
          <p:spPr>
            <a:xfrm rot="0">
              <a:off x="8721018" y="162799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98" name="Ellipse 1298"/>
            <p:cNvSpPr/>
            <p:nvPr/>
          </p:nvSpPr>
          <p:spPr>
            <a:xfrm rot="0">
              <a:off x="9614452" y="170101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299" name="Ellipse 1299"/>
            <p:cNvSpPr/>
            <p:nvPr/>
          </p:nvSpPr>
          <p:spPr>
            <a:xfrm rot="0">
              <a:off x="8355651" y="383654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00" name="Ellipse 1300"/>
            <p:cNvSpPr/>
            <p:nvPr/>
          </p:nvSpPr>
          <p:spPr>
            <a:xfrm rot="0">
              <a:off x="7759089" y="234372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01" name="Ellipse 1301"/>
            <p:cNvSpPr/>
            <p:nvPr/>
          </p:nvSpPr>
          <p:spPr>
            <a:xfrm rot="0">
              <a:off x="9543250" y="378072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02" name="Ellipse 1302"/>
            <p:cNvSpPr/>
            <p:nvPr/>
          </p:nvSpPr>
          <p:spPr>
            <a:xfrm rot="0">
              <a:off x="10819587" y="214074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03" name="Ellipse 1303"/>
            <p:cNvSpPr/>
            <p:nvPr/>
          </p:nvSpPr>
          <p:spPr>
            <a:xfrm rot="0">
              <a:off x="9792118" y="182181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04" name="Ellipse 1304"/>
            <p:cNvSpPr/>
            <p:nvPr/>
          </p:nvSpPr>
          <p:spPr>
            <a:xfrm rot="0">
              <a:off x="9390825" y="364340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05" name="Ellipse 1305"/>
            <p:cNvSpPr/>
            <p:nvPr/>
          </p:nvSpPr>
          <p:spPr>
            <a:xfrm rot="0">
              <a:off x="7914625" y="366037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06" name="Ellipse 1306"/>
            <p:cNvSpPr/>
            <p:nvPr/>
          </p:nvSpPr>
          <p:spPr>
            <a:xfrm rot="0">
              <a:off x="9432500" y="360087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07" name="Ellipse 1307"/>
            <p:cNvSpPr/>
            <p:nvPr/>
          </p:nvSpPr>
          <p:spPr>
            <a:xfrm rot="0">
              <a:off x="10211775" y="170733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08" name="Ellipse 1308"/>
            <p:cNvSpPr/>
            <p:nvPr/>
          </p:nvSpPr>
          <p:spPr>
            <a:xfrm rot="0">
              <a:off x="9259311" y="407171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09" name="Ellipse 1309"/>
            <p:cNvSpPr/>
            <p:nvPr/>
          </p:nvSpPr>
          <p:spPr>
            <a:xfrm rot="0">
              <a:off x="8400722" y="162994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10" name="Ellipse 1310"/>
            <p:cNvSpPr/>
            <p:nvPr/>
          </p:nvSpPr>
          <p:spPr>
            <a:xfrm rot="0">
              <a:off x="9104421" y="308054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11" name="Ellipse 1311"/>
            <p:cNvSpPr/>
            <p:nvPr/>
          </p:nvSpPr>
          <p:spPr>
            <a:xfrm rot="0">
              <a:off x="7547576" y="316895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12" name="Ellipse 1312"/>
            <p:cNvSpPr/>
            <p:nvPr/>
          </p:nvSpPr>
          <p:spPr>
            <a:xfrm rot="0">
              <a:off x="8498441" y="392101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13" name="Ellipse 1313"/>
            <p:cNvSpPr/>
            <p:nvPr/>
          </p:nvSpPr>
          <p:spPr>
            <a:xfrm rot="0">
              <a:off x="9435698" y="302100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14" name="Ellipse 1314"/>
            <p:cNvSpPr/>
            <p:nvPr/>
          </p:nvSpPr>
          <p:spPr>
            <a:xfrm rot="0">
              <a:off x="8308917" y="392481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15" name="Ellipse 1315"/>
            <p:cNvSpPr/>
            <p:nvPr/>
          </p:nvSpPr>
          <p:spPr>
            <a:xfrm rot="0">
              <a:off x="8894555" y="147566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16" name="Ellipse 1316"/>
            <p:cNvSpPr/>
            <p:nvPr/>
          </p:nvSpPr>
          <p:spPr>
            <a:xfrm rot="0">
              <a:off x="8015247" y="365909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17" name="Ellipse 1317"/>
            <p:cNvSpPr/>
            <p:nvPr/>
          </p:nvSpPr>
          <p:spPr>
            <a:xfrm rot="0">
              <a:off x="7657310" y="308125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18" name="Ellipse 1318"/>
            <p:cNvSpPr/>
            <p:nvPr/>
          </p:nvSpPr>
          <p:spPr>
            <a:xfrm rot="0">
              <a:off x="8407865" y="394819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19" name="Ellipse 1319"/>
            <p:cNvSpPr/>
            <p:nvPr/>
          </p:nvSpPr>
          <p:spPr>
            <a:xfrm rot="0">
              <a:off x="8078455" y="384449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20" name="Ellipse 1320"/>
            <p:cNvSpPr/>
            <p:nvPr/>
          </p:nvSpPr>
          <p:spPr>
            <a:xfrm rot="0">
              <a:off x="9102268" y="150377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21" name="Ellipse 1321"/>
            <p:cNvSpPr/>
            <p:nvPr/>
          </p:nvSpPr>
          <p:spPr>
            <a:xfrm rot="0">
              <a:off x="9381766" y="354337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22" name="Ellipse 1322"/>
            <p:cNvSpPr/>
            <p:nvPr/>
          </p:nvSpPr>
          <p:spPr>
            <a:xfrm rot="0">
              <a:off x="9181890" y="402216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23" name="Ellipse 1323"/>
            <p:cNvSpPr/>
            <p:nvPr/>
          </p:nvSpPr>
          <p:spPr>
            <a:xfrm rot="0">
              <a:off x="9534028" y="376143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24" name="Ellipse 1324"/>
            <p:cNvSpPr/>
            <p:nvPr/>
          </p:nvSpPr>
          <p:spPr>
            <a:xfrm rot="0">
              <a:off x="9131166" y="307186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25" name="Ellipse 1325"/>
            <p:cNvSpPr/>
            <p:nvPr/>
          </p:nvSpPr>
          <p:spPr>
            <a:xfrm rot="0">
              <a:off x="8873648" y="409047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26" name="Ellipse 1326"/>
            <p:cNvSpPr/>
            <p:nvPr/>
          </p:nvSpPr>
          <p:spPr>
            <a:xfrm rot="0">
              <a:off x="8902125" y="412494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27" name="Ellipse 1327"/>
            <p:cNvSpPr/>
            <p:nvPr/>
          </p:nvSpPr>
          <p:spPr>
            <a:xfrm rot="0">
              <a:off x="9227640" y="307662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28" name="Ellipse 1328"/>
            <p:cNvSpPr/>
            <p:nvPr/>
          </p:nvSpPr>
          <p:spPr>
            <a:xfrm rot="0">
              <a:off x="9394738" y="322471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29" name="Ellipse 1329"/>
            <p:cNvSpPr/>
            <p:nvPr/>
          </p:nvSpPr>
          <p:spPr>
            <a:xfrm rot="0">
              <a:off x="9237237" y="325594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30" name="Ellipse 1330"/>
            <p:cNvSpPr/>
            <p:nvPr/>
          </p:nvSpPr>
          <p:spPr>
            <a:xfrm rot="0">
              <a:off x="8334629" y="401879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31" name="Ellipse 1331"/>
            <p:cNvSpPr/>
            <p:nvPr/>
          </p:nvSpPr>
          <p:spPr>
            <a:xfrm rot="0">
              <a:off x="7631071" y="325253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32" name="Ellipse 1332"/>
            <p:cNvSpPr/>
            <p:nvPr/>
          </p:nvSpPr>
          <p:spPr>
            <a:xfrm rot="0">
              <a:off x="8834295" y="427095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33" name="Ellipse 1333"/>
            <p:cNvSpPr/>
            <p:nvPr/>
          </p:nvSpPr>
          <p:spPr>
            <a:xfrm rot="0">
              <a:off x="8559806" y="170321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34" name="Ellipse 1334"/>
            <p:cNvSpPr/>
            <p:nvPr/>
          </p:nvSpPr>
          <p:spPr>
            <a:xfrm rot="0">
              <a:off x="9488409" y="173559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35" name="Ellipse 1335"/>
            <p:cNvSpPr/>
            <p:nvPr/>
          </p:nvSpPr>
          <p:spPr>
            <a:xfrm rot="0">
              <a:off x="8199767" y="176915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36" name="Ellipse 1336"/>
            <p:cNvSpPr/>
            <p:nvPr/>
          </p:nvSpPr>
          <p:spPr>
            <a:xfrm rot="0">
              <a:off x="9219980" y="143032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37" name="Ellipse 1337"/>
            <p:cNvSpPr/>
            <p:nvPr/>
          </p:nvSpPr>
          <p:spPr>
            <a:xfrm rot="0">
              <a:off x="9444087" y="373230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38" name="Ellipse 1338"/>
            <p:cNvSpPr/>
            <p:nvPr/>
          </p:nvSpPr>
          <p:spPr>
            <a:xfrm rot="0">
              <a:off x="9258232" y="401682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39" name="Ellipse 1339"/>
            <p:cNvSpPr/>
            <p:nvPr/>
          </p:nvSpPr>
          <p:spPr>
            <a:xfrm rot="0">
              <a:off x="8995629" y="167026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40" name="Ellipse 1340"/>
            <p:cNvSpPr/>
            <p:nvPr/>
          </p:nvSpPr>
          <p:spPr>
            <a:xfrm rot="0">
              <a:off x="7852773" y="265838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41" name="Ellipse 1341"/>
            <p:cNvSpPr/>
            <p:nvPr/>
          </p:nvSpPr>
          <p:spPr>
            <a:xfrm rot="0">
              <a:off x="8663589" y="184168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42" name="Ellipse 1342"/>
            <p:cNvSpPr/>
            <p:nvPr/>
          </p:nvSpPr>
          <p:spPr>
            <a:xfrm rot="0">
              <a:off x="8595122" y="162219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43" name="Ellipse 1343"/>
            <p:cNvSpPr/>
            <p:nvPr/>
          </p:nvSpPr>
          <p:spPr>
            <a:xfrm rot="0">
              <a:off x="9061944" y="419302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44" name="Ellipse 1344"/>
            <p:cNvSpPr/>
            <p:nvPr/>
          </p:nvSpPr>
          <p:spPr>
            <a:xfrm rot="0">
              <a:off x="9074098" y="298294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45" name="Ellipse 1345"/>
            <p:cNvSpPr/>
            <p:nvPr/>
          </p:nvSpPr>
          <p:spPr>
            <a:xfrm rot="0">
              <a:off x="9142092" y="307039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46" name="Ellipse 1346"/>
            <p:cNvSpPr/>
            <p:nvPr/>
          </p:nvSpPr>
          <p:spPr>
            <a:xfrm rot="0">
              <a:off x="8769846" y="392538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47" name="Ellipse 1347"/>
            <p:cNvSpPr/>
            <p:nvPr/>
          </p:nvSpPr>
          <p:spPr>
            <a:xfrm rot="0">
              <a:off x="9255791" y="302671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48" name="Ellipse 1348"/>
            <p:cNvSpPr/>
            <p:nvPr/>
          </p:nvSpPr>
          <p:spPr>
            <a:xfrm rot="0">
              <a:off x="8203907" y="406515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49" name="Ellipse 1349"/>
            <p:cNvSpPr/>
            <p:nvPr/>
          </p:nvSpPr>
          <p:spPr>
            <a:xfrm rot="0">
              <a:off x="9010385" y="322378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50" name="Ellipse 1350"/>
            <p:cNvSpPr/>
            <p:nvPr/>
          </p:nvSpPr>
          <p:spPr>
            <a:xfrm rot="0">
              <a:off x="9135226" y="311613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51" name="Ellipse 1351"/>
            <p:cNvSpPr/>
            <p:nvPr/>
          </p:nvSpPr>
          <p:spPr>
            <a:xfrm rot="0">
              <a:off x="8635328" y="170485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52" name="Ellipse 1352"/>
            <p:cNvSpPr/>
            <p:nvPr/>
          </p:nvSpPr>
          <p:spPr>
            <a:xfrm rot="0">
              <a:off x="9195108" y="165737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53" name="Ellipse 1353"/>
            <p:cNvSpPr/>
            <p:nvPr/>
          </p:nvSpPr>
          <p:spPr>
            <a:xfrm rot="0">
              <a:off x="8014872" y="195765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54" name="Ellipse 1354"/>
            <p:cNvSpPr/>
            <p:nvPr/>
          </p:nvSpPr>
          <p:spPr>
            <a:xfrm rot="0">
              <a:off x="9277475" y="376428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55" name="Ellipse 1355"/>
            <p:cNvSpPr/>
            <p:nvPr/>
          </p:nvSpPr>
          <p:spPr>
            <a:xfrm rot="0">
              <a:off x="7667948" y="317889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56" name="Ellipse 1356"/>
            <p:cNvSpPr/>
            <p:nvPr/>
          </p:nvSpPr>
          <p:spPr>
            <a:xfrm rot="0">
              <a:off x="8690976" y="155617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57" name="Ellipse 1357"/>
            <p:cNvSpPr/>
            <p:nvPr/>
          </p:nvSpPr>
          <p:spPr>
            <a:xfrm rot="0">
              <a:off x="7944429" y="204651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58" name="Ellipse 1358"/>
            <p:cNvSpPr/>
            <p:nvPr/>
          </p:nvSpPr>
          <p:spPr>
            <a:xfrm rot="0">
              <a:off x="9093769" y="300221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59" name="Ellipse 1359"/>
            <p:cNvSpPr/>
            <p:nvPr/>
          </p:nvSpPr>
          <p:spPr>
            <a:xfrm rot="0">
              <a:off x="9617583" y="333686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60" name="Ellipse 1360"/>
            <p:cNvSpPr/>
            <p:nvPr/>
          </p:nvSpPr>
          <p:spPr>
            <a:xfrm rot="0">
              <a:off x="9223913" y="322594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61" name="Ellipse 1361"/>
            <p:cNvSpPr/>
            <p:nvPr/>
          </p:nvSpPr>
          <p:spPr>
            <a:xfrm rot="0">
              <a:off x="8184299" y="388516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62" name="Ellipse 1362"/>
            <p:cNvSpPr/>
            <p:nvPr/>
          </p:nvSpPr>
          <p:spPr>
            <a:xfrm rot="0">
              <a:off x="9631479" y="165610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63" name="Ellipse 1363"/>
            <p:cNvSpPr/>
            <p:nvPr/>
          </p:nvSpPr>
          <p:spPr>
            <a:xfrm rot="0">
              <a:off x="8258760" y="206672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64" name="Ellipse 1364"/>
            <p:cNvSpPr/>
            <p:nvPr/>
          </p:nvSpPr>
          <p:spPr>
            <a:xfrm rot="0">
              <a:off x="8715681" y="156121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65" name="Ellipse 1365"/>
            <p:cNvSpPr/>
            <p:nvPr/>
          </p:nvSpPr>
          <p:spPr>
            <a:xfrm rot="0">
              <a:off x="9521771" y="383245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66" name="Ellipse 1366"/>
            <p:cNvSpPr/>
            <p:nvPr/>
          </p:nvSpPr>
          <p:spPr>
            <a:xfrm rot="0">
              <a:off x="8121936" y="219266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67" name="Ellipse 1367"/>
            <p:cNvSpPr/>
            <p:nvPr/>
          </p:nvSpPr>
          <p:spPr>
            <a:xfrm rot="0">
              <a:off x="9604773" y="368835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68" name="Ellipse 1368"/>
            <p:cNvSpPr/>
            <p:nvPr/>
          </p:nvSpPr>
          <p:spPr>
            <a:xfrm rot="0">
              <a:off x="8360150" y="199599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69" name="Ellipse 1369"/>
            <p:cNvSpPr/>
            <p:nvPr/>
          </p:nvSpPr>
          <p:spPr>
            <a:xfrm rot="0">
              <a:off x="9351706" y="408431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70" name="Ellipse 1370"/>
            <p:cNvSpPr/>
            <p:nvPr/>
          </p:nvSpPr>
          <p:spPr>
            <a:xfrm rot="0">
              <a:off x="10535006" y="237022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71" name="Ellipse 1371"/>
            <p:cNvSpPr/>
            <p:nvPr/>
          </p:nvSpPr>
          <p:spPr>
            <a:xfrm rot="0">
              <a:off x="9416620" y="305703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72" name="Ellipse 1372"/>
            <p:cNvSpPr/>
            <p:nvPr/>
          </p:nvSpPr>
          <p:spPr>
            <a:xfrm rot="0">
              <a:off x="9653406" y="349206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73" name="Ellipse 1373"/>
            <p:cNvSpPr/>
            <p:nvPr/>
          </p:nvSpPr>
          <p:spPr>
            <a:xfrm rot="0">
              <a:off x="8351663" y="418392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74" name="Ellipse 1374"/>
            <p:cNvSpPr/>
            <p:nvPr/>
          </p:nvSpPr>
          <p:spPr>
            <a:xfrm rot="0">
              <a:off x="8039490" y="185413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75" name="Ellipse 1375"/>
            <p:cNvSpPr/>
            <p:nvPr/>
          </p:nvSpPr>
          <p:spPr>
            <a:xfrm rot="0">
              <a:off x="8322775" y="193782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76" name="Ellipse 1376"/>
            <p:cNvSpPr/>
            <p:nvPr/>
          </p:nvSpPr>
          <p:spPr>
            <a:xfrm rot="0">
              <a:off x="9423114" y="369025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77" name="Ellipse 1377"/>
            <p:cNvSpPr/>
            <p:nvPr/>
          </p:nvSpPr>
          <p:spPr>
            <a:xfrm rot="0">
              <a:off x="8266413" y="416763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78" name="Ellipse 1378"/>
            <p:cNvSpPr/>
            <p:nvPr/>
          </p:nvSpPr>
          <p:spPr>
            <a:xfrm rot="0">
              <a:off x="10448605" y="223637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79" name="Ellipse 1379"/>
            <p:cNvSpPr/>
            <p:nvPr/>
          </p:nvSpPr>
          <p:spPr>
            <a:xfrm rot="0">
              <a:off x="9242087" y="298021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80" name="Ellipse 1380"/>
            <p:cNvSpPr/>
            <p:nvPr/>
          </p:nvSpPr>
          <p:spPr>
            <a:xfrm rot="0">
              <a:off x="9424641" y="319772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81" name="Ellipse 1381"/>
            <p:cNvSpPr/>
            <p:nvPr/>
          </p:nvSpPr>
          <p:spPr>
            <a:xfrm rot="0">
              <a:off x="9188844" y="152890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82" name="Ellipse 1382"/>
            <p:cNvSpPr/>
            <p:nvPr/>
          </p:nvSpPr>
          <p:spPr>
            <a:xfrm rot="0">
              <a:off x="10762137" y="273393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83" name="Ellipse 1383"/>
            <p:cNvSpPr/>
            <p:nvPr/>
          </p:nvSpPr>
          <p:spPr>
            <a:xfrm rot="0">
              <a:off x="7857574" y="309190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84" name="Ellipse 1384"/>
            <p:cNvSpPr/>
            <p:nvPr/>
          </p:nvSpPr>
          <p:spPr>
            <a:xfrm rot="0">
              <a:off x="9604907" y="327466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85" name="Ellipse 1385"/>
            <p:cNvSpPr/>
            <p:nvPr/>
          </p:nvSpPr>
          <p:spPr>
            <a:xfrm rot="0">
              <a:off x="9304044" y="339194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86" name="Ellipse 1386"/>
            <p:cNvSpPr/>
            <p:nvPr/>
          </p:nvSpPr>
          <p:spPr>
            <a:xfrm rot="0">
              <a:off x="8562710" y="416672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87" name="Ellipse 1387"/>
            <p:cNvSpPr/>
            <p:nvPr/>
          </p:nvSpPr>
          <p:spPr>
            <a:xfrm rot="0">
              <a:off x="9109119" y="302658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88" name="Ellipse 1388"/>
            <p:cNvSpPr/>
            <p:nvPr/>
          </p:nvSpPr>
          <p:spPr>
            <a:xfrm rot="0">
              <a:off x="7846273" y="349101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89" name="Ellipse 1389"/>
            <p:cNvSpPr/>
            <p:nvPr/>
          </p:nvSpPr>
          <p:spPr>
            <a:xfrm rot="0">
              <a:off x="8970231" y="331314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90" name="Ellipse 1390"/>
            <p:cNvSpPr/>
            <p:nvPr/>
          </p:nvSpPr>
          <p:spPr>
            <a:xfrm rot="0">
              <a:off x="9319372" y="358106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91" name="Ellipse 1391"/>
            <p:cNvSpPr/>
            <p:nvPr/>
          </p:nvSpPr>
          <p:spPr>
            <a:xfrm rot="0">
              <a:off x="9436021" y="154316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92" name="Ellipse 1392"/>
            <p:cNvSpPr/>
            <p:nvPr/>
          </p:nvSpPr>
          <p:spPr>
            <a:xfrm rot="0">
              <a:off x="7944263" y="265794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93" name="Ellipse 1393"/>
            <p:cNvSpPr/>
            <p:nvPr/>
          </p:nvSpPr>
          <p:spPr>
            <a:xfrm rot="0">
              <a:off x="10328575" y="197604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94" name="Ellipse 1394"/>
            <p:cNvSpPr/>
            <p:nvPr/>
          </p:nvSpPr>
          <p:spPr>
            <a:xfrm rot="0">
              <a:off x="9176877" y="306937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95" name="Ellipse 1395"/>
            <p:cNvSpPr/>
            <p:nvPr/>
          </p:nvSpPr>
          <p:spPr>
            <a:xfrm rot="0">
              <a:off x="7729409" y="279337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96" name="Ellipse 1396"/>
            <p:cNvSpPr/>
            <p:nvPr/>
          </p:nvSpPr>
          <p:spPr>
            <a:xfrm rot="0">
              <a:off x="8996171" y="337453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97" name="Ellipse 1397"/>
            <p:cNvSpPr/>
            <p:nvPr/>
          </p:nvSpPr>
          <p:spPr>
            <a:xfrm rot="0">
              <a:off x="9198227" y="386341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98" name="Ellipse 1398"/>
            <p:cNvSpPr/>
            <p:nvPr/>
          </p:nvSpPr>
          <p:spPr>
            <a:xfrm rot="0">
              <a:off x="9206139" y="310718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399" name="Ellipse 1399"/>
            <p:cNvSpPr/>
            <p:nvPr/>
          </p:nvSpPr>
          <p:spPr>
            <a:xfrm rot="0">
              <a:off x="9178785" y="306363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00" name="Ellipse 1400"/>
            <p:cNvSpPr/>
            <p:nvPr/>
          </p:nvSpPr>
          <p:spPr>
            <a:xfrm rot="0">
              <a:off x="8560733" y="171050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01" name="Ellipse 1401"/>
            <p:cNvSpPr/>
            <p:nvPr/>
          </p:nvSpPr>
          <p:spPr>
            <a:xfrm rot="0">
              <a:off x="9269089" y="378545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02" name="Ellipse 1402"/>
            <p:cNvSpPr/>
            <p:nvPr/>
          </p:nvSpPr>
          <p:spPr>
            <a:xfrm rot="0">
              <a:off x="11022419" y="261373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03" name="Ellipse 1403"/>
            <p:cNvSpPr/>
            <p:nvPr/>
          </p:nvSpPr>
          <p:spPr>
            <a:xfrm rot="0">
              <a:off x="8998680" y="324965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04" name="Ellipse 1404"/>
            <p:cNvSpPr/>
            <p:nvPr/>
          </p:nvSpPr>
          <p:spPr>
            <a:xfrm rot="0">
              <a:off x="11053527" y="245387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05" name="Ellipse 1405"/>
            <p:cNvSpPr/>
            <p:nvPr/>
          </p:nvSpPr>
          <p:spPr>
            <a:xfrm rot="0">
              <a:off x="10901625" y="300644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06" name="Ellipse 1406"/>
            <p:cNvSpPr/>
            <p:nvPr/>
          </p:nvSpPr>
          <p:spPr>
            <a:xfrm rot="0">
              <a:off x="9017792" y="418976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07" name="Ellipse 1407"/>
            <p:cNvSpPr/>
            <p:nvPr/>
          </p:nvSpPr>
          <p:spPr>
            <a:xfrm rot="0">
              <a:off x="9413042" y="301652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08" name="Ellipse 1408"/>
            <p:cNvSpPr/>
            <p:nvPr/>
          </p:nvSpPr>
          <p:spPr>
            <a:xfrm rot="0">
              <a:off x="9702397" y="155300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09" name="Ellipse 1409"/>
            <p:cNvSpPr/>
            <p:nvPr/>
          </p:nvSpPr>
          <p:spPr>
            <a:xfrm rot="0">
              <a:off x="8335312" y="172295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10" name="Ellipse 1410"/>
            <p:cNvSpPr/>
            <p:nvPr/>
          </p:nvSpPr>
          <p:spPr>
            <a:xfrm rot="0">
              <a:off x="9325338" y="311889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11" name="Ellipse 1411"/>
            <p:cNvSpPr/>
            <p:nvPr/>
          </p:nvSpPr>
          <p:spPr>
            <a:xfrm rot="0">
              <a:off x="7609517" y="307292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12" name="Ellipse 1412"/>
            <p:cNvSpPr/>
            <p:nvPr/>
          </p:nvSpPr>
          <p:spPr>
            <a:xfrm rot="0">
              <a:off x="8457333" y="427112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13" name="Ellipse 1413"/>
            <p:cNvSpPr/>
            <p:nvPr/>
          </p:nvSpPr>
          <p:spPr>
            <a:xfrm rot="0">
              <a:off x="7601386" y="274196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14" name="Ellipse 1414"/>
            <p:cNvSpPr/>
            <p:nvPr/>
          </p:nvSpPr>
          <p:spPr>
            <a:xfrm rot="0">
              <a:off x="7856543" y="203574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15" name="Ellipse 1415"/>
            <p:cNvSpPr/>
            <p:nvPr/>
          </p:nvSpPr>
          <p:spPr>
            <a:xfrm rot="0">
              <a:off x="7919679" y="290912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16" name="Ellipse 1416"/>
            <p:cNvSpPr/>
            <p:nvPr/>
          </p:nvSpPr>
          <p:spPr>
            <a:xfrm rot="0">
              <a:off x="9530398" y="344480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17" name="Ellipse 1417"/>
            <p:cNvSpPr/>
            <p:nvPr/>
          </p:nvSpPr>
          <p:spPr>
            <a:xfrm rot="0">
              <a:off x="8888278" y="392214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18" name="Ellipse 1418"/>
            <p:cNvSpPr/>
            <p:nvPr/>
          </p:nvSpPr>
          <p:spPr>
            <a:xfrm rot="0">
              <a:off x="9593344" y="336400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19" name="Ellipse 1419"/>
            <p:cNvSpPr/>
            <p:nvPr/>
          </p:nvSpPr>
          <p:spPr>
            <a:xfrm rot="0">
              <a:off x="8251425" y="378360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20" name="Ellipse 1420"/>
            <p:cNvSpPr/>
            <p:nvPr/>
          </p:nvSpPr>
          <p:spPr>
            <a:xfrm rot="0">
              <a:off x="8353498" y="403567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21" name="Ellipse 1421"/>
            <p:cNvSpPr/>
            <p:nvPr/>
          </p:nvSpPr>
          <p:spPr>
            <a:xfrm rot="0">
              <a:off x="9081879" y="309396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22" name="Ellipse 1422"/>
            <p:cNvSpPr/>
            <p:nvPr/>
          </p:nvSpPr>
          <p:spPr>
            <a:xfrm rot="0">
              <a:off x="7749138" y="369973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23" name="Ellipse 1423"/>
            <p:cNvSpPr/>
            <p:nvPr/>
          </p:nvSpPr>
          <p:spPr>
            <a:xfrm rot="0">
              <a:off x="9372944" y="159839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24" name="Ellipse 1424"/>
            <p:cNvSpPr/>
            <p:nvPr/>
          </p:nvSpPr>
          <p:spPr>
            <a:xfrm rot="0">
              <a:off x="9420705" y="331035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25" name="Ellipse 1425"/>
            <p:cNvSpPr/>
            <p:nvPr/>
          </p:nvSpPr>
          <p:spPr>
            <a:xfrm rot="0">
              <a:off x="8598000" y="162331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26" name="Ellipse 1426"/>
            <p:cNvSpPr/>
            <p:nvPr/>
          </p:nvSpPr>
          <p:spPr>
            <a:xfrm rot="0">
              <a:off x="10478421" y="217657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27" name="Ellipse 1427"/>
            <p:cNvSpPr/>
            <p:nvPr/>
          </p:nvSpPr>
          <p:spPr>
            <a:xfrm rot="0">
              <a:off x="9506557" y="376310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28" name="Ellipse 1428"/>
            <p:cNvSpPr/>
            <p:nvPr/>
          </p:nvSpPr>
          <p:spPr>
            <a:xfrm rot="0">
              <a:off x="9843556" y="178177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29" name="Ellipse 1429"/>
            <p:cNvSpPr/>
            <p:nvPr/>
          </p:nvSpPr>
          <p:spPr>
            <a:xfrm rot="0">
              <a:off x="9385361" y="308739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30" name="Ellipse 1430"/>
            <p:cNvSpPr/>
            <p:nvPr/>
          </p:nvSpPr>
          <p:spPr>
            <a:xfrm rot="0">
              <a:off x="10456730" y="213635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31" name="Ellipse 1431"/>
            <p:cNvSpPr/>
            <p:nvPr/>
          </p:nvSpPr>
          <p:spPr>
            <a:xfrm rot="0">
              <a:off x="8082938" y="384252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32" name="Ellipse 1432"/>
            <p:cNvSpPr/>
            <p:nvPr/>
          </p:nvSpPr>
          <p:spPr>
            <a:xfrm rot="0">
              <a:off x="9322057" y="358552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33" name="Ellipse 1433"/>
            <p:cNvSpPr/>
            <p:nvPr/>
          </p:nvSpPr>
          <p:spPr>
            <a:xfrm rot="0">
              <a:off x="9488070" y="343976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34" name="Ellipse 1434"/>
            <p:cNvSpPr/>
            <p:nvPr/>
          </p:nvSpPr>
          <p:spPr>
            <a:xfrm rot="0">
              <a:off x="7569906" y="263958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35" name="Ellipse 1435"/>
            <p:cNvSpPr/>
            <p:nvPr/>
          </p:nvSpPr>
          <p:spPr>
            <a:xfrm rot="0">
              <a:off x="7791826" y="285781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36" name="Ellipse 1436"/>
            <p:cNvSpPr/>
            <p:nvPr/>
          </p:nvSpPr>
          <p:spPr>
            <a:xfrm rot="0">
              <a:off x="9437945" y="313318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37" name="Ellipse 1437"/>
            <p:cNvSpPr/>
            <p:nvPr/>
          </p:nvSpPr>
          <p:spPr>
            <a:xfrm rot="0">
              <a:off x="9195238" y="318768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38" name="Ellipse 1438"/>
            <p:cNvSpPr/>
            <p:nvPr/>
          </p:nvSpPr>
          <p:spPr>
            <a:xfrm rot="0">
              <a:off x="9115865" y="306960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39" name="Ellipse 1439"/>
            <p:cNvSpPr/>
            <p:nvPr/>
          </p:nvSpPr>
          <p:spPr>
            <a:xfrm rot="0">
              <a:off x="10863553" y="287130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40" name="Ellipse 1440"/>
            <p:cNvSpPr/>
            <p:nvPr/>
          </p:nvSpPr>
          <p:spPr>
            <a:xfrm rot="0">
              <a:off x="9081444" y="305175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41" name="Ellipse 1441"/>
            <p:cNvSpPr/>
            <p:nvPr/>
          </p:nvSpPr>
          <p:spPr>
            <a:xfrm rot="0">
              <a:off x="10497311" y="227591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42" name="Ellipse 1442"/>
            <p:cNvSpPr/>
            <p:nvPr/>
          </p:nvSpPr>
          <p:spPr>
            <a:xfrm rot="0">
              <a:off x="9443517" y="350983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43" name="Ellipse 1443"/>
            <p:cNvSpPr/>
            <p:nvPr/>
          </p:nvSpPr>
          <p:spPr>
            <a:xfrm rot="0">
              <a:off x="7835115" y="305673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44" name="Ellipse 1444"/>
            <p:cNvSpPr/>
            <p:nvPr/>
          </p:nvSpPr>
          <p:spPr>
            <a:xfrm rot="0">
              <a:off x="9047381" y="416832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45" name="Ellipse 1445"/>
            <p:cNvSpPr/>
            <p:nvPr/>
          </p:nvSpPr>
          <p:spPr>
            <a:xfrm rot="0">
              <a:off x="8482972" y="168840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46" name="Ellipse 1446"/>
            <p:cNvSpPr/>
            <p:nvPr/>
          </p:nvSpPr>
          <p:spPr>
            <a:xfrm rot="0">
              <a:off x="8919127" y="428794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47" name="Ellipse 1447"/>
            <p:cNvSpPr/>
            <p:nvPr/>
          </p:nvSpPr>
          <p:spPr>
            <a:xfrm rot="0">
              <a:off x="7640985" y="354614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48" name="Ellipse 1448"/>
            <p:cNvSpPr/>
            <p:nvPr/>
          </p:nvSpPr>
          <p:spPr>
            <a:xfrm rot="0">
              <a:off x="8132657" y="231385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49" name="Ellipse 1449"/>
            <p:cNvSpPr/>
            <p:nvPr/>
          </p:nvSpPr>
          <p:spPr>
            <a:xfrm rot="0">
              <a:off x="7870233" y="283079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50" name="Ellipse 1450"/>
            <p:cNvSpPr/>
            <p:nvPr/>
          </p:nvSpPr>
          <p:spPr>
            <a:xfrm rot="0">
              <a:off x="10921037" y="253611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51" name="Ellipse 1451"/>
            <p:cNvSpPr/>
            <p:nvPr/>
          </p:nvSpPr>
          <p:spPr>
            <a:xfrm rot="0">
              <a:off x="11210502" y="293833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52" name="Ellipse 1452"/>
            <p:cNvSpPr/>
            <p:nvPr/>
          </p:nvSpPr>
          <p:spPr>
            <a:xfrm rot="0">
              <a:off x="9140076" y="315379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53" name="Ellipse 1453"/>
            <p:cNvSpPr/>
            <p:nvPr/>
          </p:nvSpPr>
          <p:spPr>
            <a:xfrm rot="0">
              <a:off x="8061492" y="350762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54" name="Ellipse 1454"/>
            <p:cNvSpPr/>
            <p:nvPr/>
          </p:nvSpPr>
          <p:spPr>
            <a:xfrm rot="0">
              <a:off x="9319996" y="365008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55" name="Ellipse 1455"/>
            <p:cNvSpPr/>
            <p:nvPr/>
          </p:nvSpPr>
          <p:spPr>
            <a:xfrm rot="0">
              <a:off x="9591387" y="328292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56" name="Ellipse 1456"/>
            <p:cNvSpPr/>
            <p:nvPr/>
          </p:nvSpPr>
          <p:spPr>
            <a:xfrm rot="0">
              <a:off x="9715744" y="180401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57" name="Ellipse 1457"/>
            <p:cNvSpPr/>
            <p:nvPr/>
          </p:nvSpPr>
          <p:spPr>
            <a:xfrm rot="0">
              <a:off x="8963512" y="427672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58" name="Ellipse 1458"/>
            <p:cNvSpPr/>
            <p:nvPr/>
          </p:nvSpPr>
          <p:spPr>
            <a:xfrm rot="0">
              <a:off x="9385937" y="316089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59" name="Ellipse 1459"/>
            <p:cNvSpPr/>
            <p:nvPr/>
          </p:nvSpPr>
          <p:spPr>
            <a:xfrm rot="0">
              <a:off x="11273621" y="305787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60" name="Ellipse 1460"/>
            <p:cNvSpPr/>
            <p:nvPr/>
          </p:nvSpPr>
          <p:spPr>
            <a:xfrm rot="0">
              <a:off x="9228317" y="149293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61" name="Ellipse 1461"/>
            <p:cNvSpPr/>
            <p:nvPr/>
          </p:nvSpPr>
          <p:spPr>
            <a:xfrm rot="0">
              <a:off x="9504875" y="361355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62" name="Ellipse 1462"/>
            <p:cNvSpPr/>
            <p:nvPr/>
          </p:nvSpPr>
          <p:spPr>
            <a:xfrm rot="0">
              <a:off x="9251452" y="310870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63" name="Ellipse 1463"/>
            <p:cNvSpPr/>
            <p:nvPr/>
          </p:nvSpPr>
          <p:spPr>
            <a:xfrm rot="0">
              <a:off x="7835058" y="282702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64" name="Ellipse 1464"/>
            <p:cNvSpPr/>
            <p:nvPr/>
          </p:nvSpPr>
          <p:spPr>
            <a:xfrm rot="0">
              <a:off x="10476077" y="221553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65" name="Ellipse 1465"/>
            <p:cNvSpPr/>
            <p:nvPr/>
          </p:nvSpPr>
          <p:spPr>
            <a:xfrm rot="0">
              <a:off x="7695557" y="340959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66" name="Ellipse 1466"/>
            <p:cNvSpPr/>
            <p:nvPr/>
          </p:nvSpPr>
          <p:spPr>
            <a:xfrm rot="0">
              <a:off x="9144664" y="417003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67" name="Ellipse 1467"/>
            <p:cNvSpPr/>
            <p:nvPr/>
          </p:nvSpPr>
          <p:spPr>
            <a:xfrm rot="0">
              <a:off x="9109053" y="319865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68" name="Ellipse 1468"/>
            <p:cNvSpPr/>
            <p:nvPr/>
          </p:nvSpPr>
          <p:spPr>
            <a:xfrm rot="0">
              <a:off x="9295170" y="328213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69" name="Ellipse 1469"/>
            <p:cNvSpPr/>
            <p:nvPr/>
          </p:nvSpPr>
          <p:spPr>
            <a:xfrm rot="0">
              <a:off x="8511004" y="398817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70" name="Ellipse 1470"/>
            <p:cNvSpPr/>
            <p:nvPr/>
          </p:nvSpPr>
          <p:spPr>
            <a:xfrm rot="0">
              <a:off x="7921956" y="226409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71" name="Ellipse 1471"/>
            <p:cNvSpPr/>
            <p:nvPr/>
          </p:nvSpPr>
          <p:spPr>
            <a:xfrm rot="0">
              <a:off x="9099507" y="386990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72" name="Ellipse 1472"/>
            <p:cNvSpPr/>
            <p:nvPr/>
          </p:nvSpPr>
          <p:spPr>
            <a:xfrm rot="0">
              <a:off x="9101827" y="315339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73" name="Ellipse 1473"/>
            <p:cNvSpPr/>
            <p:nvPr/>
          </p:nvSpPr>
          <p:spPr>
            <a:xfrm rot="0">
              <a:off x="8499632" y="413574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74" name="Ellipse 1474"/>
            <p:cNvSpPr/>
            <p:nvPr/>
          </p:nvSpPr>
          <p:spPr>
            <a:xfrm rot="0">
              <a:off x="9019022" y="309535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75" name="Ellipse 1475"/>
            <p:cNvSpPr/>
            <p:nvPr/>
          </p:nvSpPr>
          <p:spPr>
            <a:xfrm rot="0">
              <a:off x="8517354" y="391300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76" name="Ellipse 1476"/>
            <p:cNvSpPr/>
            <p:nvPr/>
          </p:nvSpPr>
          <p:spPr>
            <a:xfrm rot="0">
              <a:off x="9272122" y="323915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77" name="Ellipse 1477"/>
            <p:cNvSpPr/>
            <p:nvPr/>
          </p:nvSpPr>
          <p:spPr>
            <a:xfrm rot="0">
              <a:off x="9672072" y="356336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78" name="Ellipse 1478"/>
            <p:cNvSpPr/>
            <p:nvPr/>
          </p:nvSpPr>
          <p:spPr>
            <a:xfrm rot="0">
              <a:off x="8455695" y="402863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79" name="Ellipse 1479"/>
            <p:cNvSpPr/>
            <p:nvPr/>
          </p:nvSpPr>
          <p:spPr>
            <a:xfrm rot="0">
              <a:off x="8299235" y="198652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80" name="Ellipse 1480"/>
            <p:cNvSpPr/>
            <p:nvPr/>
          </p:nvSpPr>
          <p:spPr>
            <a:xfrm rot="0">
              <a:off x="9185327" y="407827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81" name="Ellipse 1481"/>
            <p:cNvSpPr/>
            <p:nvPr/>
          </p:nvSpPr>
          <p:spPr>
            <a:xfrm rot="0">
              <a:off x="7641943" y="274951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82" name="Ellipse 1482"/>
            <p:cNvSpPr/>
            <p:nvPr/>
          </p:nvSpPr>
          <p:spPr>
            <a:xfrm rot="0">
              <a:off x="9331541" y="368606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83" name="Ellipse 1483"/>
            <p:cNvSpPr/>
            <p:nvPr/>
          </p:nvSpPr>
          <p:spPr>
            <a:xfrm rot="0">
              <a:off x="9399307" y="368749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84" name="Ellipse 1484"/>
            <p:cNvSpPr/>
            <p:nvPr/>
          </p:nvSpPr>
          <p:spPr>
            <a:xfrm rot="0">
              <a:off x="7988589" y="193671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85" name="Ellipse 1485"/>
            <p:cNvSpPr/>
            <p:nvPr/>
          </p:nvSpPr>
          <p:spPr>
            <a:xfrm rot="0">
              <a:off x="9026266" y="303892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86" name="Ellipse 1486"/>
            <p:cNvSpPr/>
            <p:nvPr/>
          </p:nvSpPr>
          <p:spPr>
            <a:xfrm rot="0">
              <a:off x="8157241" y="399766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87" name="Ellipse 1487"/>
            <p:cNvSpPr/>
            <p:nvPr/>
          </p:nvSpPr>
          <p:spPr>
            <a:xfrm rot="0">
              <a:off x="9103757" y="310531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88" name="Ellipse 1488"/>
            <p:cNvSpPr/>
            <p:nvPr/>
          </p:nvSpPr>
          <p:spPr>
            <a:xfrm rot="0">
              <a:off x="10871978" y="231158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89" name="Ellipse 1489"/>
            <p:cNvSpPr/>
            <p:nvPr/>
          </p:nvSpPr>
          <p:spPr>
            <a:xfrm rot="0">
              <a:off x="7777103" y="306410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90" name="Ellipse 1490"/>
            <p:cNvSpPr/>
            <p:nvPr/>
          </p:nvSpPr>
          <p:spPr>
            <a:xfrm rot="0">
              <a:off x="7745019" y="333788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91" name="Ellipse 1491"/>
            <p:cNvSpPr/>
            <p:nvPr/>
          </p:nvSpPr>
          <p:spPr>
            <a:xfrm rot="0">
              <a:off x="7713629" y="321207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92" name="Ellipse 1492"/>
            <p:cNvSpPr/>
            <p:nvPr/>
          </p:nvSpPr>
          <p:spPr>
            <a:xfrm rot="0">
              <a:off x="9019545" y="311715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93" name="Ellipse 1493"/>
            <p:cNvSpPr/>
            <p:nvPr/>
          </p:nvSpPr>
          <p:spPr>
            <a:xfrm rot="0">
              <a:off x="7836618" y="376605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94" name="Ellipse 1494"/>
            <p:cNvSpPr/>
            <p:nvPr/>
          </p:nvSpPr>
          <p:spPr>
            <a:xfrm rot="0">
              <a:off x="9108622" y="395667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95" name="Ellipse 1495"/>
            <p:cNvSpPr/>
            <p:nvPr/>
          </p:nvSpPr>
          <p:spPr>
            <a:xfrm rot="0">
              <a:off x="9118068" y="316846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96" name="Ellipse 1496"/>
            <p:cNvSpPr/>
            <p:nvPr/>
          </p:nvSpPr>
          <p:spPr>
            <a:xfrm rot="0">
              <a:off x="8999560" y="395648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97" name="Ellipse 1497"/>
            <p:cNvSpPr/>
            <p:nvPr/>
          </p:nvSpPr>
          <p:spPr>
            <a:xfrm rot="0">
              <a:off x="9034170" y="315584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98" name="Ellipse 1498"/>
            <p:cNvSpPr/>
            <p:nvPr/>
          </p:nvSpPr>
          <p:spPr>
            <a:xfrm rot="0">
              <a:off x="9353692" y="350513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499" name="Ellipse 1499"/>
            <p:cNvSpPr/>
            <p:nvPr/>
          </p:nvSpPr>
          <p:spPr>
            <a:xfrm rot="0">
              <a:off x="9290724" y="392127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00" name="Ellipse 1500"/>
            <p:cNvSpPr/>
            <p:nvPr/>
          </p:nvSpPr>
          <p:spPr>
            <a:xfrm rot="0">
              <a:off x="9201432" y="294508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01" name="Ellipse 1501"/>
            <p:cNvSpPr/>
            <p:nvPr/>
          </p:nvSpPr>
          <p:spPr>
            <a:xfrm rot="0">
              <a:off x="9119927" y="314715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02" name="Ellipse 1502"/>
            <p:cNvSpPr/>
            <p:nvPr/>
          </p:nvSpPr>
          <p:spPr>
            <a:xfrm rot="0">
              <a:off x="8607230" y="402014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03" name="Ellipse 1503"/>
            <p:cNvSpPr/>
            <p:nvPr/>
          </p:nvSpPr>
          <p:spPr>
            <a:xfrm rot="0">
              <a:off x="9370481" y="335750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04" name="Ellipse 1504"/>
            <p:cNvSpPr/>
            <p:nvPr/>
          </p:nvSpPr>
          <p:spPr>
            <a:xfrm rot="0">
              <a:off x="8682470" y="398621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05" name="Ellipse 1505"/>
            <p:cNvSpPr/>
            <p:nvPr/>
          </p:nvSpPr>
          <p:spPr>
            <a:xfrm rot="0">
              <a:off x="8479222" y="399776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06" name="Ellipse 1506"/>
            <p:cNvSpPr/>
            <p:nvPr/>
          </p:nvSpPr>
          <p:spPr>
            <a:xfrm rot="0">
              <a:off x="7854795" y="290590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07" name="Ellipse 1507"/>
            <p:cNvSpPr/>
            <p:nvPr/>
          </p:nvSpPr>
          <p:spPr>
            <a:xfrm rot="0">
              <a:off x="9434524" y="388033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08" name="Ellipse 1508"/>
            <p:cNvSpPr/>
            <p:nvPr/>
          </p:nvSpPr>
          <p:spPr>
            <a:xfrm rot="0">
              <a:off x="8776991" y="392080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09" name="Ellipse 1509"/>
            <p:cNvSpPr/>
            <p:nvPr/>
          </p:nvSpPr>
          <p:spPr>
            <a:xfrm rot="0">
              <a:off x="8967990" y="336936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10" name="Ellipse 1510"/>
            <p:cNvSpPr/>
            <p:nvPr/>
          </p:nvSpPr>
          <p:spPr>
            <a:xfrm rot="0">
              <a:off x="7840144" y="321855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11" name="Ellipse 1511"/>
            <p:cNvSpPr/>
            <p:nvPr/>
          </p:nvSpPr>
          <p:spPr>
            <a:xfrm rot="0">
              <a:off x="9909510" y="185474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12" name="Ellipse 1512"/>
            <p:cNvSpPr/>
            <p:nvPr/>
          </p:nvSpPr>
          <p:spPr>
            <a:xfrm rot="0">
              <a:off x="9208461" y="141909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13" name="Ellipse 1513"/>
            <p:cNvSpPr/>
            <p:nvPr/>
          </p:nvSpPr>
          <p:spPr>
            <a:xfrm rot="0">
              <a:off x="7995179" y="243234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14" name="Ellipse 1514"/>
            <p:cNvSpPr/>
            <p:nvPr/>
          </p:nvSpPr>
          <p:spPr>
            <a:xfrm rot="0">
              <a:off x="7927064" y="246823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15" name="Ellipse 1515"/>
            <p:cNvSpPr/>
            <p:nvPr/>
          </p:nvSpPr>
          <p:spPr>
            <a:xfrm rot="0">
              <a:off x="9396626" y="170246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16" name="Ellipse 1516"/>
            <p:cNvSpPr/>
            <p:nvPr/>
          </p:nvSpPr>
          <p:spPr>
            <a:xfrm rot="0">
              <a:off x="8984411" y="146309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17" name="Ellipse 1517"/>
            <p:cNvSpPr/>
            <p:nvPr/>
          </p:nvSpPr>
          <p:spPr>
            <a:xfrm rot="0">
              <a:off x="9515612" y="340369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18" name="Ellipse 1518"/>
            <p:cNvSpPr/>
            <p:nvPr/>
          </p:nvSpPr>
          <p:spPr>
            <a:xfrm rot="0">
              <a:off x="8477846" y="398395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19" name="Ellipse 1519"/>
            <p:cNvSpPr/>
            <p:nvPr/>
          </p:nvSpPr>
          <p:spPr>
            <a:xfrm rot="0">
              <a:off x="8613594" y="409796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20" name="Ellipse 1520"/>
            <p:cNvSpPr/>
            <p:nvPr/>
          </p:nvSpPr>
          <p:spPr>
            <a:xfrm rot="0">
              <a:off x="9864853" y="152553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21" name="Ellipse 1521"/>
            <p:cNvSpPr/>
            <p:nvPr/>
          </p:nvSpPr>
          <p:spPr>
            <a:xfrm rot="0">
              <a:off x="8930022" y="406340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22" name="Ellipse 1522"/>
            <p:cNvSpPr/>
            <p:nvPr/>
          </p:nvSpPr>
          <p:spPr>
            <a:xfrm rot="0">
              <a:off x="10810678" y="235051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23" name="Ellipse 1523"/>
            <p:cNvSpPr/>
            <p:nvPr/>
          </p:nvSpPr>
          <p:spPr>
            <a:xfrm rot="0">
              <a:off x="9414781" y="379218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24" name="Ellipse 1524"/>
            <p:cNvSpPr/>
            <p:nvPr/>
          </p:nvSpPr>
          <p:spPr>
            <a:xfrm rot="0">
              <a:off x="7819091" y="265623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25" name="Ellipse 1525"/>
            <p:cNvSpPr/>
            <p:nvPr/>
          </p:nvSpPr>
          <p:spPr>
            <a:xfrm rot="0">
              <a:off x="8975059" y="328671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26" name="Ellipse 1526"/>
            <p:cNvSpPr/>
            <p:nvPr/>
          </p:nvSpPr>
          <p:spPr>
            <a:xfrm rot="0">
              <a:off x="9354392" y="318446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27" name="Ellipse 1527"/>
            <p:cNvSpPr/>
            <p:nvPr/>
          </p:nvSpPr>
          <p:spPr>
            <a:xfrm rot="0">
              <a:off x="10820613" y="223002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28" name="Ellipse 1528"/>
            <p:cNvSpPr/>
            <p:nvPr/>
          </p:nvSpPr>
          <p:spPr>
            <a:xfrm rot="0">
              <a:off x="9021537" y="320980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29" name="Ellipse 1529"/>
            <p:cNvSpPr/>
            <p:nvPr/>
          </p:nvSpPr>
          <p:spPr>
            <a:xfrm rot="0">
              <a:off x="9310136" y="310980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30" name="Ellipse 1530"/>
            <p:cNvSpPr/>
            <p:nvPr/>
          </p:nvSpPr>
          <p:spPr>
            <a:xfrm rot="0">
              <a:off x="9390410" y="297949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31" name="Ellipse 1531"/>
            <p:cNvSpPr/>
            <p:nvPr/>
          </p:nvSpPr>
          <p:spPr>
            <a:xfrm rot="0">
              <a:off x="10680246" y="249456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32" name="Ellipse 1532"/>
            <p:cNvSpPr/>
            <p:nvPr/>
          </p:nvSpPr>
          <p:spPr>
            <a:xfrm rot="0">
              <a:off x="8429192" y="197896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33" name="Ellipse 1533"/>
            <p:cNvSpPr/>
            <p:nvPr/>
          </p:nvSpPr>
          <p:spPr>
            <a:xfrm rot="0">
              <a:off x="8520084" y="416811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34" name="Ellipse 1534"/>
            <p:cNvSpPr/>
            <p:nvPr/>
          </p:nvSpPr>
          <p:spPr>
            <a:xfrm rot="0">
              <a:off x="8246193" y="397730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35" name="Ellipse 1535"/>
            <p:cNvSpPr/>
            <p:nvPr/>
          </p:nvSpPr>
          <p:spPr>
            <a:xfrm rot="0">
              <a:off x="7821075" y="242784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36" name="Ellipse 1536"/>
            <p:cNvSpPr/>
            <p:nvPr/>
          </p:nvSpPr>
          <p:spPr>
            <a:xfrm rot="0">
              <a:off x="8009611" y="401286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37" name="Ellipse 1537"/>
            <p:cNvSpPr/>
            <p:nvPr/>
          </p:nvSpPr>
          <p:spPr>
            <a:xfrm rot="0">
              <a:off x="9361721" y="301275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38" name="Ellipse 1538"/>
            <p:cNvSpPr/>
            <p:nvPr/>
          </p:nvSpPr>
          <p:spPr>
            <a:xfrm rot="0">
              <a:off x="9056762" y="310902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39" name="Ellipse 1539"/>
            <p:cNvSpPr/>
            <p:nvPr/>
          </p:nvSpPr>
          <p:spPr>
            <a:xfrm rot="0">
              <a:off x="9320193" y="365553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40" name="Ellipse 1540"/>
            <p:cNvSpPr/>
            <p:nvPr/>
          </p:nvSpPr>
          <p:spPr>
            <a:xfrm rot="0">
              <a:off x="9294536" y="355381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41" name="Ellipse 1541"/>
            <p:cNvSpPr/>
            <p:nvPr/>
          </p:nvSpPr>
          <p:spPr>
            <a:xfrm rot="0">
              <a:off x="9117444" y="404996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42" name="Ellipse 1542"/>
            <p:cNvSpPr/>
            <p:nvPr/>
          </p:nvSpPr>
          <p:spPr>
            <a:xfrm rot="0">
              <a:off x="9028017" y="317918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43" name="Ellipse 1543"/>
            <p:cNvSpPr/>
            <p:nvPr/>
          </p:nvSpPr>
          <p:spPr>
            <a:xfrm rot="0">
              <a:off x="10397542" y="214109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44" name="Ellipse 1544"/>
            <p:cNvSpPr/>
            <p:nvPr/>
          </p:nvSpPr>
          <p:spPr>
            <a:xfrm rot="0">
              <a:off x="9205667" y="320470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45" name="Ellipse 1545"/>
            <p:cNvSpPr/>
            <p:nvPr/>
          </p:nvSpPr>
          <p:spPr>
            <a:xfrm rot="0">
              <a:off x="8921969" y="146720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46" name="Ellipse 1546"/>
            <p:cNvSpPr/>
            <p:nvPr/>
          </p:nvSpPr>
          <p:spPr>
            <a:xfrm rot="0">
              <a:off x="9422538" y="399246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47" name="Ellipse 1547"/>
            <p:cNvSpPr/>
            <p:nvPr/>
          </p:nvSpPr>
          <p:spPr>
            <a:xfrm rot="0">
              <a:off x="9049235" y="305168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48" name="Ellipse 1548"/>
            <p:cNvSpPr/>
            <p:nvPr/>
          </p:nvSpPr>
          <p:spPr>
            <a:xfrm rot="0">
              <a:off x="9368328" y="367592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49" name="Ellipse 1549"/>
            <p:cNvSpPr/>
            <p:nvPr/>
          </p:nvSpPr>
          <p:spPr>
            <a:xfrm rot="0">
              <a:off x="9285546" y="321047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50" name="Ellipse 1550"/>
            <p:cNvSpPr/>
            <p:nvPr/>
          </p:nvSpPr>
          <p:spPr>
            <a:xfrm rot="0">
              <a:off x="9630816" y="172701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51" name="Ellipse 1551"/>
            <p:cNvSpPr/>
            <p:nvPr/>
          </p:nvSpPr>
          <p:spPr>
            <a:xfrm rot="0">
              <a:off x="10520883" y="182214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52" name="Ellipse 1552"/>
            <p:cNvSpPr/>
            <p:nvPr/>
          </p:nvSpPr>
          <p:spPr>
            <a:xfrm rot="0">
              <a:off x="9423735" y="392797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53" name="Ellipse 1553"/>
            <p:cNvSpPr/>
            <p:nvPr/>
          </p:nvSpPr>
          <p:spPr>
            <a:xfrm rot="0">
              <a:off x="9057073" y="304957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54" name="Ellipse 1554"/>
            <p:cNvSpPr/>
            <p:nvPr/>
          </p:nvSpPr>
          <p:spPr>
            <a:xfrm rot="0">
              <a:off x="9218042" y="297689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55" name="Ellipse 1555"/>
            <p:cNvSpPr/>
            <p:nvPr/>
          </p:nvSpPr>
          <p:spPr>
            <a:xfrm rot="0">
              <a:off x="8124977" y="182205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56" name="Ellipse 1556"/>
            <p:cNvSpPr/>
            <p:nvPr/>
          </p:nvSpPr>
          <p:spPr>
            <a:xfrm rot="0">
              <a:off x="11112625" y="291687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57" name="Ellipse 1557"/>
            <p:cNvSpPr/>
            <p:nvPr/>
          </p:nvSpPr>
          <p:spPr>
            <a:xfrm rot="0">
              <a:off x="9466654" y="345292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58" name="Ellipse 1558"/>
            <p:cNvSpPr/>
            <p:nvPr/>
          </p:nvSpPr>
          <p:spPr>
            <a:xfrm rot="0">
              <a:off x="10634443" y="217137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59" name="Ellipse 1559"/>
            <p:cNvSpPr/>
            <p:nvPr/>
          </p:nvSpPr>
          <p:spPr>
            <a:xfrm rot="0">
              <a:off x="9381809" y="325349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60" name="Ellipse 1560"/>
            <p:cNvSpPr/>
            <p:nvPr/>
          </p:nvSpPr>
          <p:spPr>
            <a:xfrm rot="0">
              <a:off x="10866345" y="277151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61" name="Ellipse 1561"/>
            <p:cNvSpPr/>
            <p:nvPr/>
          </p:nvSpPr>
          <p:spPr>
            <a:xfrm rot="0">
              <a:off x="8599268" y="419713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62" name="Ellipse 1562"/>
            <p:cNvSpPr/>
            <p:nvPr/>
          </p:nvSpPr>
          <p:spPr>
            <a:xfrm rot="0">
              <a:off x="9281063" y="320281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63" name="Ellipse 1563"/>
            <p:cNvSpPr/>
            <p:nvPr/>
          </p:nvSpPr>
          <p:spPr>
            <a:xfrm rot="0">
              <a:off x="7846326" y="307145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64" name="Ellipse 1564"/>
            <p:cNvSpPr/>
            <p:nvPr/>
          </p:nvSpPr>
          <p:spPr>
            <a:xfrm rot="0">
              <a:off x="8074531" y="211978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65" name="Ellipse 1565"/>
            <p:cNvSpPr/>
            <p:nvPr/>
          </p:nvSpPr>
          <p:spPr>
            <a:xfrm rot="0">
              <a:off x="8122675" y="411262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66" name="Ellipse 1566"/>
            <p:cNvSpPr/>
            <p:nvPr/>
          </p:nvSpPr>
          <p:spPr>
            <a:xfrm rot="0">
              <a:off x="7754497" y="372521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67" name="Ellipse 1567"/>
            <p:cNvSpPr/>
            <p:nvPr/>
          </p:nvSpPr>
          <p:spPr>
            <a:xfrm rot="0">
              <a:off x="9407150" y="309761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68" name="Ellipse 1568"/>
            <p:cNvSpPr/>
            <p:nvPr/>
          </p:nvSpPr>
          <p:spPr>
            <a:xfrm rot="0">
              <a:off x="9947448" y="170089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69" name="Ellipse 1569"/>
            <p:cNvSpPr/>
            <p:nvPr/>
          </p:nvSpPr>
          <p:spPr>
            <a:xfrm rot="0">
              <a:off x="8830917" y="419451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70" name="Ellipse 1570"/>
            <p:cNvSpPr/>
            <p:nvPr/>
          </p:nvSpPr>
          <p:spPr>
            <a:xfrm rot="0">
              <a:off x="9232639" y="410210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71" name="Ellipse 1571"/>
            <p:cNvSpPr/>
            <p:nvPr/>
          </p:nvSpPr>
          <p:spPr>
            <a:xfrm rot="0">
              <a:off x="7771539" y="276389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72" name="Ellipse 1572"/>
            <p:cNvSpPr/>
            <p:nvPr/>
          </p:nvSpPr>
          <p:spPr>
            <a:xfrm rot="0">
              <a:off x="8195351" y="214780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73" name="Ellipse 1573"/>
            <p:cNvSpPr/>
            <p:nvPr/>
          </p:nvSpPr>
          <p:spPr>
            <a:xfrm rot="0">
              <a:off x="9491462" y="381906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74" name="Ellipse 1574"/>
            <p:cNvSpPr/>
            <p:nvPr/>
          </p:nvSpPr>
          <p:spPr>
            <a:xfrm rot="0">
              <a:off x="10238390" y="171388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75" name="Ellipse 1575"/>
            <p:cNvSpPr/>
            <p:nvPr/>
          </p:nvSpPr>
          <p:spPr>
            <a:xfrm rot="0">
              <a:off x="7790254" y="371491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76" name="Ellipse 1576"/>
            <p:cNvSpPr/>
            <p:nvPr/>
          </p:nvSpPr>
          <p:spPr>
            <a:xfrm rot="0">
              <a:off x="8005266" y="358141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77" name="Ellipse 1577"/>
            <p:cNvSpPr/>
            <p:nvPr/>
          </p:nvSpPr>
          <p:spPr>
            <a:xfrm rot="0">
              <a:off x="10806021" y="242529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78" name="Ellipse 1578"/>
            <p:cNvSpPr/>
            <p:nvPr/>
          </p:nvSpPr>
          <p:spPr>
            <a:xfrm rot="0">
              <a:off x="9497414" y="328091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79" name="Ellipse 1579"/>
            <p:cNvSpPr/>
            <p:nvPr/>
          </p:nvSpPr>
          <p:spPr>
            <a:xfrm rot="0">
              <a:off x="10893254" y="254176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80" name="Ellipse 1580"/>
            <p:cNvSpPr/>
            <p:nvPr/>
          </p:nvSpPr>
          <p:spPr>
            <a:xfrm rot="0">
              <a:off x="9294695" y="385889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81" name="Ellipse 1581"/>
            <p:cNvSpPr/>
            <p:nvPr/>
          </p:nvSpPr>
          <p:spPr>
            <a:xfrm rot="0">
              <a:off x="9280335" y="3256507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82" name="Ellipse 1582"/>
            <p:cNvSpPr/>
            <p:nvPr/>
          </p:nvSpPr>
          <p:spPr>
            <a:xfrm rot="0">
              <a:off x="7900342" y="359061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83" name="Ellipse 1583"/>
            <p:cNvSpPr/>
            <p:nvPr/>
          </p:nvSpPr>
          <p:spPr>
            <a:xfrm rot="0">
              <a:off x="9009833" y="321158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84" name="Ellipse 1584"/>
            <p:cNvSpPr/>
            <p:nvPr/>
          </p:nvSpPr>
          <p:spPr>
            <a:xfrm rot="0">
              <a:off x="7863653" y="2132958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85" name="Ellipse 1585"/>
            <p:cNvSpPr/>
            <p:nvPr/>
          </p:nvSpPr>
          <p:spPr>
            <a:xfrm rot="0">
              <a:off x="9022880" y="314278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86" name="Ellipse 1586"/>
            <p:cNvSpPr/>
            <p:nvPr/>
          </p:nvSpPr>
          <p:spPr>
            <a:xfrm rot="0">
              <a:off x="8103342" y="362212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87" name="Ellipse 1587"/>
            <p:cNvSpPr/>
            <p:nvPr/>
          </p:nvSpPr>
          <p:spPr>
            <a:xfrm rot="0">
              <a:off x="8741650" y="412796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88" name="Ellipse 1588"/>
            <p:cNvSpPr/>
            <p:nvPr/>
          </p:nvSpPr>
          <p:spPr>
            <a:xfrm rot="0">
              <a:off x="9267220" y="324368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89" name="Ellipse 1589"/>
            <p:cNvSpPr/>
            <p:nvPr/>
          </p:nvSpPr>
          <p:spPr>
            <a:xfrm rot="0">
              <a:off x="8617454" y="395599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90" name="Ellipse 1590"/>
            <p:cNvSpPr/>
            <p:nvPr/>
          </p:nvSpPr>
          <p:spPr>
            <a:xfrm rot="0">
              <a:off x="8606381" y="178352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91" name="Ellipse 1591"/>
            <p:cNvSpPr/>
            <p:nvPr/>
          </p:nvSpPr>
          <p:spPr>
            <a:xfrm rot="0">
              <a:off x="9223546" y="4006475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92" name="Ellipse 1592"/>
            <p:cNvSpPr/>
            <p:nvPr/>
          </p:nvSpPr>
          <p:spPr>
            <a:xfrm rot="0">
              <a:off x="8923435" y="390657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93" name="Ellipse 1593"/>
            <p:cNvSpPr/>
            <p:nvPr/>
          </p:nvSpPr>
          <p:spPr>
            <a:xfrm rot="0">
              <a:off x="8861810" y="396018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94" name="Ellipse 1594"/>
            <p:cNvSpPr/>
            <p:nvPr/>
          </p:nvSpPr>
          <p:spPr>
            <a:xfrm rot="0">
              <a:off x="10391566" y="199297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95" name="Ellipse 1595"/>
            <p:cNvSpPr/>
            <p:nvPr/>
          </p:nvSpPr>
          <p:spPr>
            <a:xfrm rot="0">
              <a:off x="9003669" y="305672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96" name="Ellipse 1596"/>
            <p:cNvSpPr/>
            <p:nvPr/>
          </p:nvSpPr>
          <p:spPr>
            <a:xfrm rot="0">
              <a:off x="9689618" y="153290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97" name="Ellipse 1597"/>
            <p:cNvSpPr/>
            <p:nvPr/>
          </p:nvSpPr>
          <p:spPr>
            <a:xfrm rot="0">
              <a:off x="8562812" y="408415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98" name="Ellipse 1598"/>
            <p:cNvSpPr/>
            <p:nvPr/>
          </p:nvSpPr>
          <p:spPr>
            <a:xfrm rot="0">
              <a:off x="7811781" y="2562580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599" name="Ellipse 1599"/>
            <p:cNvSpPr/>
            <p:nvPr/>
          </p:nvSpPr>
          <p:spPr>
            <a:xfrm rot="0">
              <a:off x="8125690" y="3752104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600" name="Ellipse 1600"/>
            <p:cNvSpPr/>
            <p:nvPr/>
          </p:nvSpPr>
          <p:spPr>
            <a:xfrm rot="0">
              <a:off x="8406363" y="3993336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601" name="Ellipse 1601"/>
            <p:cNvSpPr/>
            <p:nvPr/>
          </p:nvSpPr>
          <p:spPr>
            <a:xfrm rot="0">
              <a:off x="9012777" y="321019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602" name="Ellipse 1602"/>
            <p:cNvSpPr/>
            <p:nvPr/>
          </p:nvSpPr>
          <p:spPr>
            <a:xfrm rot="0">
              <a:off x="10831177" y="2297481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603" name="Ellipse 1603"/>
            <p:cNvSpPr/>
            <p:nvPr/>
          </p:nvSpPr>
          <p:spPr>
            <a:xfrm rot="0">
              <a:off x="8381744" y="410295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604" name="Ellipse 1604"/>
            <p:cNvSpPr/>
            <p:nvPr/>
          </p:nvSpPr>
          <p:spPr>
            <a:xfrm rot="0">
              <a:off x="9482145" y="3205979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605" name="Ellipse 1605"/>
            <p:cNvSpPr/>
            <p:nvPr/>
          </p:nvSpPr>
          <p:spPr>
            <a:xfrm rot="0">
              <a:off x="9256206" y="3216272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  <p:sp>
          <p:nvSpPr>
            <p:cNvPr id="1606" name="Ellipse 1606"/>
            <p:cNvSpPr/>
            <p:nvPr/>
          </p:nvSpPr>
          <p:spPr>
            <a:xfrm rot="0">
              <a:off x="8983528" y="3266843"/>
              <a:ext cx="72000" cy="72000"/>
            </a:xfrm>
            <a:prstGeom prst="ellipse">
              <a:avLst/>
            </a:prstGeom>
            <a:solidFill>
              <a:srgbClr val="7699D4"/>
            </a:solidFill>
            <a:ln w="6350">
              <a:solidFill>
                <a:srgbClr val="FFFFFF"/>
              </a:solidFill>
            </a:ln>
          </p:spPr>
        </p:sp>
      </p:grpSp>
      <p:sp>
        <p:nvSpPr>
          <p:cNvPr id="1607" name="Ellipse 1607"/>
          <p:cNvSpPr/>
          <p:nvPr/>
        </p:nvSpPr>
        <p:spPr>
          <a:xfrm rot="0">
            <a:off x="6480000" y="720000"/>
            <a:ext cx="5040000" cy="5040000"/>
          </a:xfrm>
          <a:prstGeom prst="roundRect">
            <a:avLst>
              <a:gd name="adj" fmla="val 5000"/>
            </a:avLst>
          </a:prstGeom>
          <a:ln w="12700">
            <a:solidFill>
              <a:srgbClr val="222222"/>
            </a:solidFill>
          </a:ln>
        </p:spPr>
      </p:sp>
    </p:spTree>
    <p:extLst>
      <p:ext uri="{BB962C8B-B14F-4D97-AF65-F5344CB8AC3E}">
        <ns2:creationId val="37917548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 Perminov</dc:creator>
  <cp:lastModifiedBy>Andrew Perminov</cp:lastModifiedBy>
  <cp:revision>1</cp:revision>
  <dcterms:created xsi:type="dcterms:W3CDTF">2025-03-19T13:12:48Z</dcterms:created>
  <dcterms:modified xsi:type="dcterms:W3CDTF">2025-03-19T13:12:52Z</dcterms:modified>
</cp:coreProperties>
</file>