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09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3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2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68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2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72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5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5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05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74A3-F89E-4C37-9C9C-704AB0733E1F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 1"/>
          <p:cNvGrpSpPr/>
          <p:nvPr/>
        </p:nvGrpSpPr>
        <p:grpSpPr>
          <a:xfrm>
            <a:off x="846000" y="756000"/>
            <a:ext cx="4140000" cy="5400000"/>
            <a:chOff x="846000" y="756000"/>
            <a:chExt cx="4140000" cy="5400000"/>
          </a:xfrm>
        </p:grpSpPr>
        <p:cxnSp>
          <p:nvCxnSpPr>
            <p:cNvPr id="2" name="Line 2"/>
            <p:cNvCxnSpPr/>
            <p:nvPr/>
          </p:nvCxnSpPr>
          <p:spPr>
            <a:xfrm flipH="0" flipV="1">
              <a:off x="1026000" y="936000"/>
              <a:ext cx="1350000" cy="1681200"/>
            </a:xfrm>
            <a:prstGeom prst="line">
              <a:avLst/>
            </a:prstGeom>
            <a:ln w="8001">
              <a:solidFill>
                <a:srgbClr val="DD7373"/>
              </a:solidFill>
            </a:ln>
          </p:spPr>
        </p:cxnSp>
        <p:cxnSp>
          <p:nvCxnSpPr>
            <p:cNvPr id="3" name="Line 3"/>
            <p:cNvCxnSpPr/>
            <p:nvPr/>
          </p:nvCxnSpPr>
          <p:spPr>
            <a:xfrm flipH="0" flipV="1">
              <a:off x="1026000" y="936000"/>
              <a:ext cx="1890000" cy="1681200"/>
            </a:xfrm>
            <a:prstGeom prst="line">
              <a:avLst/>
            </a:prstGeom>
            <a:ln w="6096">
              <a:solidFill>
                <a:srgbClr val="7699D4"/>
              </a:solidFill>
            </a:ln>
          </p:spPr>
        </p:cxnSp>
        <p:cxnSp>
          <p:nvCxnSpPr>
            <p:cNvPr id="4" name="Line 4"/>
            <p:cNvCxnSpPr/>
            <p:nvPr/>
          </p:nvCxnSpPr>
          <p:spPr>
            <a:xfrm flipH="0" flipV="1">
              <a:off x="1026000" y="936000"/>
              <a:ext cx="2430000" cy="1681200"/>
            </a:xfrm>
            <a:prstGeom prst="line">
              <a:avLst/>
            </a:prstGeom>
            <a:ln w="6477">
              <a:solidFill>
                <a:srgbClr val="7699D4"/>
              </a:solidFill>
            </a:ln>
          </p:spPr>
        </p:cxnSp>
        <p:cxnSp>
          <p:nvCxnSpPr>
            <p:cNvPr id="5" name="Line 5"/>
            <p:cNvCxnSpPr/>
            <p:nvPr/>
          </p:nvCxnSpPr>
          <p:spPr>
            <a:xfrm flipH="0" flipV="1">
              <a:off x="1566000" y="936000"/>
              <a:ext cx="810000" cy="1681200"/>
            </a:xfrm>
            <a:prstGeom prst="line">
              <a:avLst/>
            </a:prstGeom>
            <a:ln w="8890">
              <a:solidFill>
                <a:srgbClr val="DD7373"/>
              </a:solidFill>
            </a:ln>
          </p:spPr>
        </p:cxnSp>
        <p:cxnSp>
          <p:nvCxnSpPr>
            <p:cNvPr id="6" name="Line 6"/>
            <p:cNvCxnSpPr/>
            <p:nvPr/>
          </p:nvCxnSpPr>
          <p:spPr>
            <a:xfrm flipH="0" flipV="1">
              <a:off x="1566000" y="936000"/>
              <a:ext cx="1350000" cy="1681200"/>
            </a:xfrm>
            <a:prstGeom prst="line">
              <a:avLst/>
            </a:prstGeom>
            <a:ln w="3937">
              <a:solidFill>
                <a:srgbClr val="7699D4"/>
              </a:solidFill>
            </a:ln>
          </p:spPr>
        </p:cxnSp>
        <p:cxnSp>
          <p:nvCxnSpPr>
            <p:cNvPr id="7" name="Line 7"/>
            <p:cNvCxnSpPr/>
            <p:nvPr/>
          </p:nvCxnSpPr>
          <p:spPr>
            <a:xfrm flipH="0" flipV="1">
              <a:off x="1566000" y="936000"/>
              <a:ext cx="1890000" cy="1681200"/>
            </a:xfrm>
            <a:prstGeom prst="line">
              <a:avLst/>
            </a:prstGeom>
            <a:ln w="6985">
              <a:solidFill>
                <a:srgbClr val="DD7373"/>
              </a:solidFill>
            </a:ln>
          </p:spPr>
        </p:cxnSp>
        <p:cxnSp>
          <p:nvCxnSpPr>
            <p:cNvPr id="8" name="Line 8"/>
            <p:cNvCxnSpPr/>
            <p:nvPr/>
          </p:nvCxnSpPr>
          <p:spPr>
            <a:xfrm flipH="0" flipV="1">
              <a:off x="2106000" y="936000"/>
              <a:ext cx="270000" cy="1681200"/>
            </a:xfrm>
            <a:prstGeom prst="line">
              <a:avLst/>
            </a:prstGeom>
            <a:ln w="889">
              <a:solidFill>
                <a:srgbClr val="7699D4"/>
              </a:solidFill>
            </a:ln>
          </p:spPr>
        </p:cxnSp>
        <p:cxnSp>
          <p:nvCxnSpPr>
            <p:cNvPr id="9" name="Line 9"/>
            <p:cNvCxnSpPr/>
            <p:nvPr/>
          </p:nvCxnSpPr>
          <p:spPr>
            <a:xfrm flipH="0" flipV="1">
              <a:off x="2106000" y="936000"/>
              <a:ext cx="810000" cy="1681200"/>
            </a:xfrm>
            <a:prstGeom prst="line">
              <a:avLst/>
            </a:prstGeom>
            <a:ln w="8636">
              <a:solidFill>
                <a:srgbClr val="7699D4"/>
              </a:solidFill>
            </a:ln>
          </p:spPr>
        </p:cxnSp>
        <p:cxnSp>
          <p:nvCxnSpPr>
            <p:cNvPr id="10" name="Line 10"/>
            <p:cNvCxnSpPr/>
            <p:nvPr/>
          </p:nvCxnSpPr>
          <p:spPr>
            <a:xfrm flipH="0" flipV="1">
              <a:off x="2106000" y="936000"/>
              <a:ext cx="1350000" cy="1681200"/>
            </a:xfrm>
            <a:prstGeom prst="line">
              <a:avLst/>
            </a:prstGeom>
            <a:ln w="26670">
              <a:solidFill>
                <a:srgbClr val="7699D4"/>
              </a:solidFill>
            </a:ln>
          </p:spPr>
        </p:cxnSp>
        <p:cxnSp>
          <p:nvCxnSpPr>
            <p:cNvPr id="11" name="Line 11"/>
            <p:cNvCxnSpPr/>
            <p:nvPr/>
          </p:nvCxnSpPr>
          <p:spPr>
            <a:xfrm flipH="1" flipV="1">
              <a:off x="2376000" y="936000"/>
              <a:ext cx="270000" cy="1681200"/>
            </a:xfrm>
            <a:prstGeom prst="line">
              <a:avLst/>
            </a:prstGeom>
            <a:ln w="6604">
              <a:solidFill>
                <a:srgbClr val="DD7373"/>
              </a:solidFill>
            </a:ln>
          </p:spPr>
        </p:cxnSp>
        <p:cxnSp>
          <p:nvCxnSpPr>
            <p:cNvPr id="12" name="Line 12"/>
            <p:cNvCxnSpPr/>
            <p:nvPr/>
          </p:nvCxnSpPr>
          <p:spPr>
            <a:xfrm flipH="0" flipV="1">
              <a:off x="2646000" y="936000"/>
              <a:ext cx="270000" cy="1681200"/>
            </a:xfrm>
            <a:prstGeom prst="line">
              <a:avLst/>
            </a:prstGeom>
            <a:ln w="1524">
              <a:solidFill>
                <a:srgbClr val="7699D4"/>
              </a:solidFill>
            </a:ln>
          </p:spPr>
        </p:cxnSp>
        <p:cxnSp>
          <p:nvCxnSpPr>
            <p:cNvPr id="13" name="Line 13"/>
            <p:cNvCxnSpPr/>
            <p:nvPr/>
          </p:nvCxnSpPr>
          <p:spPr>
            <a:xfrm flipH="0" flipV="1">
              <a:off x="2646000" y="936000"/>
              <a:ext cx="810000" cy="1681200"/>
            </a:xfrm>
            <a:prstGeom prst="line">
              <a:avLst/>
            </a:prstGeom>
            <a:ln w="6985">
              <a:solidFill>
                <a:srgbClr val="DD7373"/>
              </a:solidFill>
            </a:ln>
          </p:spPr>
        </p:cxnSp>
        <p:cxnSp>
          <p:nvCxnSpPr>
            <p:cNvPr id="14" name="Line 14"/>
            <p:cNvCxnSpPr/>
            <p:nvPr/>
          </p:nvCxnSpPr>
          <p:spPr>
            <a:xfrm flipH="1" flipV="1">
              <a:off x="2376000" y="936000"/>
              <a:ext cx="810000" cy="1681200"/>
            </a:xfrm>
            <a:prstGeom prst="line">
              <a:avLst/>
            </a:prstGeom>
            <a:ln w="508">
              <a:solidFill>
                <a:srgbClr val="7699D4"/>
              </a:solidFill>
            </a:ln>
          </p:spPr>
        </p:cxnSp>
        <p:cxnSp>
          <p:nvCxnSpPr>
            <p:cNvPr id="15" name="Line 15"/>
            <p:cNvCxnSpPr/>
            <p:nvPr/>
          </p:nvCxnSpPr>
          <p:spPr>
            <a:xfrm flipH="1" flipV="1">
              <a:off x="2916000" y="936000"/>
              <a:ext cx="270000" cy="1681200"/>
            </a:xfrm>
            <a:prstGeom prst="line">
              <a:avLst/>
            </a:prstGeom>
            <a:ln w="8382">
              <a:solidFill>
                <a:srgbClr val="7699D4"/>
              </a:solidFill>
            </a:ln>
          </p:spPr>
        </p:cxnSp>
        <p:cxnSp>
          <p:nvCxnSpPr>
            <p:cNvPr id="16" name="Line 16"/>
            <p:cNvCxnSpPr/>
            <p:nvPr/>
          </p:nvCxnSpPr>
          <p:spPr>
            <a:xfrm flipH="0" flipV="1">
              <a:off x="3186000" y="936000"/>
              <a:ext cx="270000" cy="1681200"/>
            </a:xfrm>
            <a:prstGeom prst="line">
              <a:avLst/>
            </a:prstGeom>
            <a:ln w="13716">
              <a:solidFill>
                <a:srgbClr val="7699D4"/>
              </a:solidFill>
            </a:ln>
          </p:spPr>
        </p:cxnSp>
        <p:cxnSp>
          <p:nvCxnSpPr>
            <p:cNvPr id="17" name="Line 17"/>
            <p:cNvCxnSpPr/>
            <p:nvPr/>
          </p:nvCxnSpPr>
          <p:spPr>
            <a:xfrm flipH="1" flipV="1">
              <a:off x="2376000" y="936000"/>
              <a:ext cx="1350000" cy="1681200"/>
            </a:xfrm>
            <a:prstGeom prst="line">
              <a:avLst/>
            </a:prstGeom>
            <a:ln w="381">
              <a:solidFill>
                <a:srgbClr val="000000"/>
              </a:solidFill>
            </a:ln>
          </p:spPr>
        </p:cxnSp>
        <p:cxnSp>
          <p:nvCxnSpPr>
            <p:cNvPr id="18" name="Line 18"/>
            <p:cNvCxnSpPr/>
            <p:nvPr/>
          </p:nvCxnSpPr>
          <p:spPr>
            <a:xfrm flipH="1" flipV="1">
              <a:off x="2916000" y="936000"/>
              <a:ext cx="810000" cy="1681200"/>
            </a:xfrm>
            <a:prstGeom prst="line">
              <a:avLst/>
            </a:prstGeom>
            <a:ln w="889">
              <a:solidFill>
                <a:srgbClr val="7699D4"/>
              </a:solidFill>
            </a:ln>
          </p:spPr>
        </p:cxnSp>
        <p:cxnSp>
          <p:nvCxnSpPr>
            <p:cNvPr id="19" name="Line 19"/>
            <p:cNvCxnSpPr/>
            <p:nvPr/>
          </p:nvCxnSpPr>
          <p:spPr>
            <a:xfrm flipH="1" flipV="1">
              <a:off x="3456000" y="936000"/>
              <a:ext cx="270000" cy="1681200"/>
            </a:xfrm>
            <a:prstGeom prst="line">
              <a:avLst/>
            </a:prstGeom>
            <a:ln w="2921">
              <a:solidFill>
                <a:srgbClr val="DD7373"/>
              </a:solidFill>
            </a:ln>
          </p:spPr>
        </p:cxnSp>
        <p:cxnSp>
          <p:nvCxnSpPr>
            <p:cNvPr id="20" name="Line 20"/>
            <p:cNvCxnSpPr/>
            <p:nvPr/>
          </p:nvCxnSpPr>
          <p:spPr>
            <a:xfrm flipH="1" flipV="1">
              <a:off x="2376000" y="936000"/>
              <a:ext cx="1890000" cy="1681200"/>
            </a:xfrm>
            <a:prstGeom prst="line">
              <a:avLst/>
            </a:prstGeom>
            <a:ln w="7620">
              <a:solidFill>
                <a:srgbClr val="DD7373"/>
              </a:solidFill>
            </a:ln>
          </p:spPr>
        </p:cxnSp>
        <p:cxnSp>
          <p:nvCxnSpPr>
            <p:cNvPr id="21" name="Line 21"/>
            <p:cNvCxnSpPr/>
            <p:nvPr/>
          </p:nvCxnSpPr>
          <p:spPr>
            <a:xfrm flipH="1" flipV="1">
              <a:off x="2916000" y="936000"/>
              <a:ext cx="1350000" cy="1681200"/>
            </a:xfrm>
            <a:prstGeom prst="line">
              <a:avLst/>
            </a:prstGeom>
            <a:ln w="8128">
              <a:solidFill>
                <a:srgbClr val="DD7373"/>
              </a:solidFill>
            </a:ln>
          </p:spPr>
        </p:cxnSp>
        <p:cxnSp>
          <p:nvCxnSpPr>
            <p:cNvPr id="22" name="Line 22"/>
            <p:cNvCxnSpPr/>
            <p:nvPr/>
          </p:nvCxnSpPr>
          <p:spPr>
            <a:xfrm flipH="1" flipV="1">
              <a:off x="3456000" y="936000"/>
              <a:ext cx="810000" cy="1681200"/>
            </a:xfrm>
            <a:prstGeom prst="line">
              <a:avLst/>
            </a:prstGeom>
            <a:ln w="42037">
              <a:solidFill>
                <a:srgbClr val="DD7373"/>
              </a:solidFill>
            </a:ln>
          </p:spPr>
        </p:cxnSp>
        <p:cxnSp>
          <p:nvCxnSpPr>
            <p:cNvPr id="23" name="Line 23"/>
            <p:cNvCxnSpPr/>
            <p:nvPr/>
          </p:nvCxnSpPr>
          <p:spPr>
            <a:xfrm flipH="0" flipV="1">
              <a:off x="1026000" y="2617200"/>
              <a:ext cx="0" cy="1677600"/>
            </a:xfrm>
            <a:prstGeom prst="line">
              <a:avLst/>
            </a:prstGeom>
            <a:ln w="1905">
              <a:solidFill>
                <a:srgbClr val="DD7373"/>
              </a:solidFill>
            </a:ln>
          </p:spPr>
        </p:cxnSp>
        <p:cxnSp>
          <p:nvCxnSpPr>
            <p:cNvPr id="24" name="Line 24"/>
            <p:cNvCxnSpPr/>
            <p:nvPr/>
          </p:nvCxnSpPr>
          <p:spPr>
            <a:xfrm flipH="0" flipV="1">
              <a:off x="1026000" y="2617200"/>
              <a:ext cx="540000" cy="1677600"/>
            </a:xfrm>
            <a:prstGeom prst="line">
              <a:avLst/>
            </a:prstGeom>
            <a:ln w="3810">
              <a:solidFill>
                <a:srgbClr val="7699D4"/>
              </a:solidFill>
            </a:ln>
          </p:spPr>
        </p:cxnSp>
        <p:cxnSp>
          <p:nvCxnSpPr>
            <p:cNvPr id="25" name="Line 25"/>
            <p:cNvCxnSpPr/>
            <p:nvPr/>
          </p:nvCxnSpPr>
          <p:spPr>
            <a:xfrm flipH="0" flipV="1">
              <a:off x="1026000" y="2617200"/>
              <a:ext cx="1080000" cy="1677600"/>
            </a:xfrm>
            <a:prstGeom prst="line">
              <a:avLst/>
            </a:prstGeom>
            <a:ln w="1524">
              <a:solidFill>
                <a:srgbClr val="7699D4"/>
              </a:solidFill>
            </a:ln>
          </p:spPr>
        </p:cxnSp>
        <p:cxnSp>
          <p:nvCxnSpPr>
            <p:cNvPr id="26" name="Line 26"/>
            <p:cNvCxnSpPr/>
            <p:nvPr/>
          </p:nvCxnSpPr>
          <p:spPr>
            <a:xfrm flipH="0" flipV="1">
              <a:off x="1026000" y="2617200"/>
              <a:ext cx="1620000" cy="1677600"/>
            </a:xfrm>
            <a:prstGeom prst="line">
              <a:avLst/>
            </a:prstGeom>
            <a:ln w="762">
              <a:solidFill>
                <a:srgbClr val="DD7373"/>
              </a:solidFill>
            </a:ln>
          </p:spPr>
        </p:cxnSp>
        <p:cxnSp>
          <p:nvCxnSpPr>
            <p:cNvPr id="27" name="Line 27"/>
            <p:cNvCxnSpPr/>
            <p:nvPr/>
          </p:nvCxnSpPr>
          <p:spPr>
            <a:xfrm flipH="0" flipV="1">
              <a:off x="1026000" y="2617200"/>
              <a:ext cx="2160000" cy="1677600"/>
            </a:xfrm>
            <a:prstGeom prst="line">
              <a:avLst/>
            </a:prstGeom>
            <a:ln w="1397">
              <a:solidFill>
                <a:srgbClr val="DD7373"/>
              </a:solidFill>
            </a:ln>
          </p:spPr>
        </p:cxnSp>
        <p:cxnSp>
          <p:nvCxnSpPr>
            <p:cNvPr id="28" name="Line 28"/>
            <p:cNvCxnSpPr/>
            <p:nvPr/>
          </p:nvCxnSpPr>
          <p:spPr>
            <a:xfrm flipH="0" flipV="1">
              <a:off x="1026000" y="2617200"/>
              <a:ext cx="2700000" cy="1677600"/>
            </a:xfrm>
            <a:prstGeom prst="line">
              <a:avLst/>
            </a:prstGeom>
            <a:ln w="2286">
              <a:solidFill>
                <a:srgbClr val="DD7373"/>
              </a:solidFill>
            </a:ln>
          </p:spPr>
        </p:cxnSp>
        <p:cxnSp>
          <p:nvCxnSpPr>
            <p:cNvPr id="29" name="Line 29"/>
            <p:cNvCxnSpPr/>
            <p:nvPr/>
          </p:nvCxnSpPr>
          <p:spPr>
            <a:xfrm flipH="0" flipV="1">
              <a:off x="1026000" y="2617200"/>
              <a:ext cx="3240000" cy="1677600"/>
            </a:xfrm>
            <a:prstGeom prst="line">
              <a:avLst/>
            </a:prstGeom>
            <a:ln w="3556">
              <a:solidFill>
                <a:srgbClr val="7699D4"/>
              </a:solidFill>
            </a:ln>
          </p:spPr>
        </p:cxnSp>
        <p:cxnSp>
          <p:nvCxnSpPr>
            <p:cNvPr id="30" name="Line 30"/>
            <p:cNvCxnSpPr/>
            <p:nvPr/>
          </p:nvCxnSpPr>
          <p:spPr>
            <a:xfrm flipH="0" flipV="1">
              <a:off x="1026000" y="2617200"/>
              <a:ext cx="3780000" cy="1677600"/>
            </a:xfrm>
            <a:prstGeom prst="line">
              <a:avLst/>
            </a:prstGeom>
            <a:ln w="11303">
              <a:solidFill>
                <a:srgbClr val="7699D4"/>
              </a:solidFill>
            </a:ln>
          </p:spPr>
        </p:cxnSp>
        <p:cxnSp>
          <p:nvCxnSpPr>
            <p:cNvPr id="31" name="Line 31"/>
            <p:cNvCxnSpPr/>
            <p:nvPr/>
          </p:nvCxnSpPr>
          <p:spPr>
            <a:xfrm flipH="1" flipV="1">
              <a:off x="1026000" y="2617200"/>
              <a:ext cx="540000" cy="1677600"/>
            </a:xfrm>
            <a:prstGeom prst="line">
              <a:avLst/>
            </a:prstGeom>
            <a:ln w="1397">
              <a:solidFill>
                <a:srgbClr val="7699D4"/>
              </a:solidFill>
            </a:ln>
          </p:spPr>
        </p:cxnSp>
        <p:cxnSp>
          <p:nvCxnSpPr>
            <p:cNvPr id="32" name="Line 32"/>
            <p:cNvCxnSpPr/>
            <p:nvPr/>
          </p:nvCxnSpPr>
          <p:spPr>
            <a:xfrm flipH="0" flipV="1">
              <a:off x="1566000" y="2617200"/>
              <a:ext cx="0" cy="1677600"/>
            </a:xfrm>
            <a:prstGeom prst="line">
              <a:avLst/>
            </a:prstGeom>
            <a:ln w="2540">
              <a:solidFill>
                <a:srgbClr val="DD7373"/>
              </a:solidFill>
            </a:ln>
          </p:spPr>
        </p:cxnSp>
        <p:cxnSp>
          <p:nvCxnSpPr>
            <p:cNvPr id="33" name="Line 33"/>
            <p:cNvCxnSpPr/>
            <p:nvPr/>
          </p:nvCxnSpPr>
          <p:spPr>
            <a:xfrm flipH="0" flipV="1">
              <a:off x="1566000" y="2617200"/>
              <a:ext cx="540000" cy="1677600"/>
            </a:xfrm>
            <a:prstGeom prst="line">
              <a:avLst/>
            </a:prstGeom>
            <a:ln w="1143">
              <a:solidFill>
                <a:srgbClr val="DD7373"/>
              </a:solidFill>
            </a:ln>
          </p:spPr>
        </p:cxnSp>
        <p:cxnSp>
          <p:nvCxnSpPr>
            <p:cNvPr id="34" name="Line 34"/>
            <p:cNvCxnSpPr/>
            <p:nvPr/>
          </p:nvCxnSpPr>
          <p:spPr>
            <a:xfrm flipH="0" flipV="1">
              <a:off x="1566000" y="2617200"/>
              <a:ext cx="1080000" cy="1677600"/>
            </a:xfrm>
            <a:prstGeom prst="line">
              <a:avLst/>
            </a:prstGeom>
            <a:ln w="3556">
              <a:solidFill>
                <a:srgbClr val="DD7373"/>
              </a:solidFill>
            </a:ln>
          </p:spPr>
        </p:cxnSp>
        <p:cxnSp>
          <p:nvCxnSpPr>
            <p:cNvPr id="35" name="Line 35"/>
            <p:cNvCxnSpPr/>
            <p:nvPr/>
          </p:nvCxnSpPr>
          <p:spPr>
            <a:xfrm flipH="0" flipV="1">
              <a:off x="1566000" y="2617200"/>
              <a:ext cx="1620000" cy="1677600"/>
            </a:xfrm>
            <a:prstGeom prst="line">
              <a:avLst/>
            </a:prstGeom>
            <a:ln w="2032">
              <a:solidFill>
                <a:srgbClr val="DD7373"/>
              </a:solidFill>
            </a:ln>
          </p:spPr>
        </p:cxnSp>
        <p:cxnSp>
          <p:nvCxnSpPr>
            <p:cNvPr id="36" name="Line 36"/>
            <p:cNvCxnSpPr/>
            <p:nvPr/>
          </p:nvCxnSpPr>
          <p:spPr>
            <a:xfrm flipH="0" flipV="1">
              <a:off x="1566000" y="2617200"/>
              <a:ext cx="2160000" cy="1677600"/>
            </a:xfrm>
            <a:prstGeom prst="line">
              <a:avLst/>
            </a:prstGeom>
            <a:ln w="1143">
              <a:solidFill>
                <a:srgbClr val="DD7373"/>
              </a:solidFill>
            </a:ln>
          </p:spPr>
        </p:cxnSp>
        <p:cxnSp>
          <p:nvCxnSpPr>
            <p:cNvPr id="37" name="Line 37"/>
            <p:cNvCxnSpPr/>
            <p:nvPr/>
          </p:nvCxnSpPr>
          <p:spPr>
            <a:xfrm flipH="0" flipV="1">
              <a:off x="1566000" y="2617200"/>
              <a:ext cx="2700000" cy="1677600"/>
            </a:xfrm>
            <a:prstGeom prst="line">
              <a:avLst/>
            </a:prstGeom>
            <a:ln w="3048">
              <a:solidFill>
                <a:srgbClr val="DD7373"/>
              </a:solidFill>
            </a:ln>
          </p:spPr>
        </p:cxnSp>
        <p:cxnSp>
          <p:nvCxnSpPr>
            <p:cNvPr id="38" name="Line 38"/>
            <p:cNvCxnSpPr/>
            <p:nvPr/>
          </p:nvCxnSpPr>
          <p:spPr>
            <a:xfrm flipH="0" flipV="1">
              <a:off x="1566000" y="2617200"/>
              <a:ext cx="3240000" cy="1677600"/>
            </a:xfrm>
            <a:prstGeom prst="line">
              <a:avLst/>
            </a:prstGeom>
            <a:ln w="14351">
              <a:solidFill>
                <a:srgbClr val="7699D4"/>
              </a:solidFill>
            </a:ln>
          </p:spPr>
        </p:cxnSp>
        <p:cxnSp>
          <p:nvCxnSpPr>
            <p:cNvPr id="39" name="Line 39"/>
            <p:cNvCxnSpPr/>
            <p:nvPr/>
          </p:nvCxnSpPr>
          <p:spPr>
            <a:xfrm flipH="1" flipV="1">
              <a:off x="1026000" y="2617200"/>
              <a:ext cx="1080000" cy="1677600"/>
            </a:xfrm>
            <a:prstGeom prst="line">
              <a:avLst/>
            </a:prstGeom>
            <a:ln w="4064">
              <a:solidFill>
                <a:srgbClr val="DD7373"/>
              </a:solidFill>
            </a:ln>
          </p:spPr>
        </p:cxnSp>
        <p:cxnSp>
          <p:nvCxnSpPr>
            <p:cNvPr id="40" name="Line 40"/>
            <p:cNvCxnSpPr/>
            <p:nvPr/>
          </p:nvCxnSpPr>
          <p:spPr>
            <a:xfrm flipH="1" flipV="1">
              <a:off x="1566000" y="2617200"/>
              <a:ext cx="540000" cy="1677600"/>
            </a:xfrm>
            <a:prstGeom prst="line">
              <a:avLst/>
            </a:prstGeom>
            <a:ln w="1143">
              <a:solidFill>
                <a:srgbClr val="DD7373"/>
              </a:solidFill>
            </a:ln>
          </p:spPr>
        </p:cxnSp>
        <p:cxnSp>
          <p:nvCxnSpPr>
            <p:cNvPr id="41" name="Line 41"/>
            <p:cNvCxnSpPr/>
            <p:nvPr/>
          </p:nvCxnSpPr>
          <p:spPr>
            <a:xfrm flipH="0" flipV="1">
              <a:off x="2106000" y="2617200"/>
              <a:ext cx="0" cy="1677600"/>
            </a:xfrm>
            <a:prstGeom prst="line">
              <a:avLst/>
            </a:prstGeom>
            <a:ln w="2032">
              <a:solidFill>
                <a:srgbClr val="7699D4"/>
              </a:solidFill>
            </a:ln>
          </p:spPr>
        </p:cxnSp>
        <p:cxnSp>
          <p:nvCxnSpPr>
            <p:cNvPr id="42" name="Line 42"/>
            <p:cNvCxnSpPr/>
            <p:nvPr/>
          </p:nvCxnSpPr>
          <p:spPr>
            <a:xfrm flipH="0" flipV="1">
              <a:off x="2106000" y="2617200"/>
              <a:ext cx="540000" cy="1677600"/>
            </a:xfrm>
            <a:prstGeom prst="line">
              <a:avLst/>
            </a:prstGeom>
            <a:ln w="4064">
              <a:solidFill>
                <a:srgbClr val="7699D4"/>
              </a:solidFill>
            </a:ln>
          </p:spPr>
        </p:cxnSp>
        <p:cxnSp>
          <p:nvCxnSpPr>
            <p:cNvPr id="43" name="Line 43"/>
            <p:cNvCxnSpPr/>
            <p:nvPr/>
          </p:nvCxnSpPr>
          <p:spPr>
            <a:xfrm flipH="0" flipV="1">
              <a:off x="2106000" y="2617200"/>
              <a:ext cx="1080000" cy="1677600"/>
            </a:xfrm>
            <a:prstGeom prst="line">
              <a:avLst/>
            </a:prstGeom>
            <a:ln w="1143">
              <a:solidFill>
                <a:srgbClr val="7699D4"/>
              </a:solidFill>
            </a:ln>
          </p:spPr>
        </p:cxnSp>
        <p:cxnSp>
          <p:nvCxnSpPr>
            <p:cNvPr id="44" name="Line 44"/>
            <p:cNvCxnSpPr/>
            <p:nvPr/>
          </p:nvCxnSpPr>
          <p:spPr>
            <a:xfrm flipH="0" flipV="1">
              <a:off x="2106000" y="2617200"/>
              <a:ext cx="1620000" cy="1677600"/>
            </a:xfrm>
            <a:prstGeom prst="line">
              <a:avLst/>
            </a:prstGeom>
            <a:ln w="1778">
              <a:solidFill>
                <a:srgbClr val="7699D4"/>
              </a:solidFill>
            </a:ln>
          </p:spPr>
        </p:cxnSp>
        <p:cxnSp>
          <p:nvCxnSpPr>
            <p:cNvPr id="45" name="Line 45"/>
            <p:cNvCxnSpPr/>
            <p:nvPr/>
          </p:nvCxnSpPr>
          <p:spPr>
            <a:xfrm flipH="0" flipV="1">
              <a:off x="2106000" y="2617200"/>
              <a:ext cx="2160000" cy="1677600"/>
            </a:xfrm>
            <a:prstGeom prst="line">
              <a:avLst/>
            </a:prstGeom>
            <a:ln w="381">
              <a:solidFill>
                <a:srgbClr val="000000"/>
              </a:solidFill>
            </a:ln>
          </p:spPr>
        </p:cxnSp>
        <p:cxnSp>
          <p:nvCxnSpPr>
            <p:cNvPr id="46" name="Line 46"/>
            <p:cNvCxnSpPr/>
            <p:nvPr/>
          </p:nvCxnSpPr>
          <p:spPr>
            <a:xfrm flipH="0" flipV="1">
              <a:off x="2106000" y="2617200"/>
              <a:ext cx="2700000" cy="1677600"/>
            </a:xfrm>
            <a:prstGeom prst="line">
              <a:avLst/>
            </a:prstGeom>
            <a:ln w="8636">
              <a:solidFill>
                <a:srgbClr val="7699D4"/>
              </a:solidFill>
            </a:ln>
          </p:spPr>
        </p:cxnSp>
        <p:cxnSp>
          <p:nvCxnSpPr>
            <p:cNvPr id="47" name="Line 47"/>
            <p:cNvCxnSpPr/>
            <p:nvPr/>
          </p:nvCxnSpPr>
          <p:spPr>
            <a:xfrm flipH="1" flipV="1">
              <a:off x="1026000" y="2617200"/>
              <a:ext cx="1620000" cy="1677600"/>
            </a:xfrm>
            <a:prstGeom prst="line">
              <a:avLst/>
            </a:prstGeom>
            <a:ln w="2794">
              <a:solidFill>
                <a:srgbClr val="DD7373"/>
              </a:solidFill>
            </a:ln>
          </p:spPr>
        </p:cxnSp>
        <p:cxnSp>
          <p:nvCxnSpPr>
            <p:cNvPr id="48" name="Line 48"/>
            <p:cNvCxnSpPr/>
            <p:nvPr/>
          </p:nvCxnSpPr>
          <p:spPr>
            <a:xfrm flipH="1" flipV="1">
              <a:off x="1566000" y="2617200"/>
              <a:ext cx="1080000" cy="1677600"/>
            </a:xfrm>
            <a:prstGeom prst="line">
              <a:avLst/>
            </a:prstGeom>
            <a:ln w="381">
              <a:solidFill>
                <a:srgbClr val="000000"/>
              </a:solidFill>
            </a:ln>
          </p:spPr>
        </p:cxnSp>
        <p:cxnSp>
          <p:nvCxnSpPr>
            <p:cNvPr id="49" name="Line 49"/>
            <p:cNvCxnSpPr/>
            <p:nvPr/>
          </p:nvCxnSpPr>
          <p:spPr>
            <a:xfrm flipH="1" flipV="1">
              <a:off x="2106000" y="2617200"/>
              <a:ext cx="540000" cy="1677600"/>
            </a:xfrm>
            <a:prstGeom prst="line">
              <a:avLst/>
            </a:prstGeom>
            <a:ln w="1143">
              <a:solidFill>
                <a:srgbClr val="7699D4"/>
              </a:solidFill>
            </a:ln>
          </p:spPr>
        </p:cxnSp>
        <p:cxnSp>
          <p:nvCxnSpPr>
            <p:cNvPr id="50" name="Line 50"/>
            <p:cNvCxnSpPr/>
            <p:nvPr/>
          </p:nvCxnSpPr>
          <p:spPr>
            <a:xfrm flipH="0" flipV="1">
              <a:off x="2646000" y="2617200"/>
              <a:ext cx="0" cy="1677600"/>
            </a:xfrm>
            <a:prstGeom prst="line">
              <a:avLst/>
            </a:prstGeom>
            <a:ln w="2921">
              <a:solidFill>
                <a:srgbClr val="DD7373"/>
              </a:solidFill>
            </a:ln>
          </p:spPr>
        </p:cxnSp>
        <p:cxnSp>
          <p:nvCxnSpPr>
            <p:cNvPr id="51" name="Line 51"/>
            <p:cNvCxnSpPr/>
            <p:nvPr/>
          </p:nvCxnSpPr>
          <p:spPr>
            <a:xfrm flipH="0" flipV="1">
              <a:off x="2646000" y="2617200"/>
              <a:ext cx="540000" cy="1677600"/>
            </a:xfrm>
            <a:prstGeom prst="line">
              <a:avLst/>
            </a:prstGeom>
            <a:ln w="508">
              <a:solidFill>
                <a:srgbClr val="7699D4"/>
              </a:solidFill>
            </a:ln>
          </p:spPr>
        </p:cxnSp>
        <p:cxnSp>
          <p:nvCxnSpPr>
            <p:cNvPr id="52" name="Line 52"/>
            <p:cNvCxnSpPr/>
            <p:nvPr/>
          </p:nvCxnSpPr>
          <p:spPr>
            <a:xfrm flipH="0" flipV="1">
              <a:off x="2646000" y="2617200"/>
              <a:ext cx="1080000" cy="1677600"/>
            </a:xfrm>
            <a:prstGeom prst="line">
              <a:avLst/>
            </a:prstGeom>
            <a:ln w="381">
              <a:solidFill>
                <a:srgbClr val="7699D4"/>
              </a:solidFill>
            </a:ln>
          </p:spPr>
        </p:cxnSp>
        <p:cxnSp>
          <p:nvCxnSpPr>
            <p:cNvPr id="53" name="Line 53"/>
            <p:cNvCxnSpPr/>
            <p:nvPr/>
          </p:nvCxnSpPr>
          <p:spPr>
            <a:xfrm flipH="0" flipV="1">
              <a:off x="2646000" y="2617200"/>
              <a:ext cx="1620000" cy="1677600"/>
            </a:xfrm>
            <a:prstGeom prst="line">
              <a:avLst/>
            </a:prstGeom>
            <a:ln w="2413">
              <a:solidFill>
                <a:srgbClr val="DD7373"/>
              </a:solidFill>
            </a:ln>
          </p:spPr>
        </p:cxnSp>
        <p:cxnSp>
          <p:nvCxnSpPr>
            <p:cNvPr id="54" name="Line 54"/>
            <p:cNvCxnSpPr/>
            <p:nvPr/>
          </p:nvCxnSpPr>
          <p:spPr>
            <a:xfrm flipH="0" flipV="1">
              <a:off x="2646000" y="2617200"/>
              <a:ext cx="2160000" cy="1677600"/>
            </a:xfrm>
            <a:prstGeom prst="line">
              <a:avLst/>
            </a:prstGeom>
            <a:ln w="20066">
              <a:solidFill>
                <a:srgbClr val="DD7373"/>
              </a:solidFill>
            </a:ln>
          </p:spPr>
        </p:cxnSp>
        <p:cxnSp>
          <p:nvCxnSpPr>
            <p:cNvPr id="55" name="Line 55"/>
            <p:cNvCxnSpPr/>
            <p:nvPr/>
          </p:nvCxnSpPr>
          <p:spPr>
            <a:xfrm flipH="1" flipV="1">
              <a:off x="1026000" y="2617200"/>
              <a:ext cx="2160000" cy="1677600"/>
            </a:xfrm>
            <a:prstGeom prst="line">
              <a:avLst/>
            </a:prstGeom>
            <a:ln w="1143">
              <a:solidFill>
                <a:srgbClr val="7699D4"/>
              </a:solidFill>
            </a:ln>
          </p:spPr>
        </p:cxnSp>
        <p:cxnSp>
          <p:nvCxnSpPr>
            <p:cNvPr id="56" name="Line 56"/>
            <p:cNvCxnSpPr/>
            <p:nvPr/>
          </p:nvCxnSpPr>
          <p:spPr>
            <a:xfrm flipH="1" flipV="1">
              <a:off x="1566000" y="2617200"/>
              <a:ext cx="1620000" cy="1677600"/>
            </a:xfrm>
            <a:prstGeom prst="line">
              <a:avLst/>
            </a:prstGeom>
            <a:ln w="2413">
              <a:solidFill>
                <a:srgbClr val="7699D4"/>
              </a:solidFill>
            </a:ln>
          </p:spPr>
        </p:cxnSp>
        <p:cxnSp>
          <p:nvCxnSpPr>
            <p:cNvPr id="57" name="Line 57"/>
            <p:cNvCxnSpPr/>
            <p:nvPr/>
          </p:nvCxnSpPr>
          <p:spPr>
            <a:xfrm flipH="1" flipV="1">
              <a:off x="2106000" y="2617200"/>
              <a:ext cx="1080000" cy="1677600"/>
            </a:xfrm>
            <a:prstGeom prst="line">
              <a:avLst/>
            </a:prstGeom>
            <a:ln w="3302">
              <a:solidFill>
                <a:srgbClr val="DD7373"/>
              </a:solidFill>
            </a:ln>
          </p:spPr>
        </p:cxnSp>
        <p:cxnSp>
          <p:nvCxnSpPr>
            <p:cNvPr id="58" name="Line 58"/>
            <p:cNvCxnSpPr/>
            <p:nvPr/>
          </p:nvCxnSpPr>
          <p:spPr>
            <a:xfrm flipH="1" flipV="1">
              <a:off x="2646000" y="2617200"/>
              <a:ext cx="540000" cy="1677600"/>
            </a:xfrm>
            <a:prstGeom prst="line">
              <a:avLst/>
            </a:prstGeom>
            <a:ln w="4699">
              <a:solidFill>
                <a:srgbClr val="DD7373"/>
              </a:solidFill>
            </a:ln>
          </p:spPr>
        </p:cxnSp>
        <p:cxnSp>
          <p:nvCxnSpPr>
            <p:cNvPr id="59" name="Line 59"/>
            <p:cNvCxnSpPr/>
            <p:nvPr/>
          </p:nvCxnSpPr>
          <p:spPr>
            <a:xfrm flipH="0" flipV="1">
              <a:off x="3186000" y="2617200"/>
              <a:ext cx="0" cy="1677600"/>
            </a:xfrm>
            <a:prstGeom prst="line">
              <a:avLst/>
            </a:prstGeom>
            <a:ln w="3810">
              <a:solidFill>
                <a:srgbClr val="DD7373"/>
              </a:solidFill>
            </a:ln>
          </p:spPr>
        </p:cxnSp>
        <p:cxnSp>
          <p:nvCxnSpPr>
            <p:cNvPr id="60" name="Line 60"/>
            <p:cNvCxnSpPr/>
            <p:nvPr/>
          </p:nvCxnSpPr>
          <p:spPr>
            <a:xfrm flipH="0" flipV="1">
              <a:off x="3186000" y="2617200"/>
              <a:ext cx="540000" cy="1677600"/>
            </a:xfrm>
            <a:prstGeom prst="line">
              <a:avLst/>
            </a:prstGeom>
            <a:ln w="2794">
              <a:solidFill>
                <a:srgbClr val="DD7373"/>
              </a:solidFill>
            </a:ln>
          </p:spPr>
        </p:cxnSp>
        <p:cxnSp>
          <p:nvCxnSpPr>
            <p:cNvPr id="61" name="Line 61"/>
            <p:cNvCxnSpPr/>
            <p:nvPr/>
          </p:nvCxnSpPr>
          <p:spPr>
            <a:xfrm flipH="0" flipV="1">
              <a:off x="3186000" y="2617200"/>
              <a:ext cx="1080000" cy="1677600"/>
            </a:xfrm>
            <a:prstGeom prst="line">
              <a:avLst/>
            </a:prstGeom>
            <a:ln w="3810">
              <a:solidFill>
                <a:srgbClr val="DD7373"/>
              </a:solidFill>
            </a:ln>
          </p:spPr>
        </p:cxnSp>
        <p:cxnSp>
          <p:nvCxnSpPr>
            <p:cNvPr id="62" name="Line 62"/>
            <p:cNvCxnSpPr/>
            <p:nvPr/>
          </p:nvCxnSpPr>
          <p:spPr>
            <a:xfrm flipH="0" flipV="1">
              <a:off x="3186000" y="2617200"/>
              <a:ext cx="1620000" cy="1677600"/>
            </a:xfrm>
            <a:prstGeom prst="line">
              <a:avLst/>
            </a:prstGeom>
            <a:ln w="5207">
              <a:solidFill>
                <a:srgbClr val="DD7373"/>
              </a:solidFill>
            </a:ln>
          </p:spPr>
        </p:cxnSp>
        <p:cxnSp>
          <p:nvCxnSpPr>
            <p:cNvPr id="63" name="Line 63"/>
            <p:cNvCxnSpPr/>
            <p:nvPr/>
          </p:nvCxnSpPr>
          <p:spPr>
            <a:xfrm flipH="1" flipV="1">
              <a:off x="1026000" y="2617200"/>
              <a:ext cx="2700000" cy="1677600"/>
            </a:xfrm>
            <a:prstGeom prst="line">
              <a:avLst/>
            </a:prstGeom>
            <a:ln w="3302">
              <a:solidFill>
                <a:srgbClr val="DD7373"/>
              </a:solidFill>
            </a:ln>
          </p:spPr>
        </p:cxnSp>
        <p:cxnSp>
          <p:nvCxnSpPr>
            <p:cNvPr id="64" name="Line 64"/>
            <p:cNvCxnSpPr/>
            <p:nvPr/>
          </p:nvCxnSpPr>
          <p:spPr>
            <a:xfrm flipH="1" flipV="1">
              <a:off x="1566000" y="2617200"/>
              <a:ext cx="2160000" cy="1677600"/>
            </a:xfrm>
            <a:prstGeom prst="line">
              <a:avLst/>
            </a:prstGeom>
            <a:ln w="381">
              <a:solidFill>
                <a:srgbClr val="000000"/>
              </a:solidFill>
            </a:ln>
          </p:spPr>
        </p:cxnSp>
        <p:cxnSp>
          <p:nvCxnSpPr>
            <p:cNvPr id="65" name="Line 65"/>
            <p:cNvCxnSpPr/>
            <p:nvPr/>
          </p:nvCxnSpPr>
          <p:spPr>
            <a:xfrm flipH="1" flipV="1">
              <a:off x="2106000" y="2617200"/>
              <a:ext cx="1620000" cy="1677600"/>
            </a:xfrm>
            <a:prstGeom prst="line">
              <a:avLst/>
            </a:prstGeom>
            <a:ln w="1651">
              <a:solidFill>
                <a:srgbClr val="DD7373"/>
              </a:solidFill>
            </a:ln>
          </p:spPr>
        </p:cxnSp>
        <p:cxnSp>
          <p:nvCxnSpPr>
            <p:cNvPr id="66" name="Line 66"/>
            <p:cNvCxnSpPr/>
            <p:nvPr/>
          </p:nvCxnSpPr>
          <p:spPr>
            <a:xfrm flipH="1" flipV="1">
              <a:off x="2646000" y="2617200"/>
              <a:ext cx="1080000" cy="1677600"/>
            </a:xfrm>
            <a:prstGeom prst="line">
              <a:avLst/>
            </a:prstGeom>
            <a:ln w="4318">
              <a:solidFill>
                <a:srgbClr val="7699D4"/>
              </a:solidFill>
            </a:ln>
          </p:spPr>
        </p:cxnSp>
        <p:cxnSp>
          <p:nvCxnSpPr>
            <p:cNvPr id="67" name="Line 67"/>
            <p:cNvCxnSpPr/>
            <p:nvPr/>
          </p:nvCxnSpPr>
          <p:spPr>
            <a:xfrm flipH="1" flipV="1">
              <a:off x="3186000" y="2617200"/>
              <a:ext cx="540000" cy="1677600"/>
            </a:xfrm>
            <a:prstGeom prst="line">
              <a:avLst/>
            </a:prstGeom>
            <a:ln w="3175">
              <a:solidFill>
                <a:srgbClr val="DD7373"/>
              </a:solidFill>
            </a:ln>
          </p:spPr>
        </p:cxnSp>
        <p:cxnSp>
          <p:nvCxnSpPr>
            <p:cNvPr id="68" name="Line 68"/>
            <p:cNvCxnSpPr/>
            <p:nvPr/>
          </p:nvCxnSpPr>
          <p:spPr>
            <a:xfrm flipH="0" flipV="1">
              <a:off x="3726000" y="2617200"/>
              <a:ext cx="0" cy="1677600"/>
            </a:xfrm>
            <a:prstGeom prst="line">
              <a:avLst/>
            </a:prstGeom>
            <a:ln w="4826">
              <a:solidFill>
                <a:srgbClr val="DD7373"/>
              </a:solidFill>
            </a:ln>
          </p:spPr>
        </p:cxnSp>
        <p:cxnSp>
          <p:nvCxnSpPr>
            <p:cNvPr id="69" name="Line 69"/>
            <p:cNvCxnSpPr/>
            <p:nvPr/>
          </p:nvCxnSpPr>
          <p:spPr>
            <a:xfrm flipH="0" flipV="1">
              <a:off x="3726000" y="2617200"/>
              <a:ext cx="540000" cy="1677600"/>
            </a:xfrm>
            <a:prstGeom prst="line">
              <a:avLst/>
            </a:prstGeom>
            <a:ln w="889">
              <a:solidFill>
                <a:srgbClr val="7699D4"/>
              </a:solidFill>
            </a:ln>
          </p:spPr>
        </p:cxnSp>
        <p:cxnSp>
          <p:nvCxnSpPr>
            <p:cNvPr id="70" name="Line 70"/>
            <p:cNvCxnSpPr/>
            <p:nvPr/>
          </p:nvCxnSpPr>
          <p:spPr>
            <a:xfrm flipH="0" flipV="1">
              <a:off x="3726000" y="2617200"/>
              <a:ext cx="1080000" cy="1677600"/>
            </a:xfrm>
            <a:prstGeom prst="line">
              <a:avLst/>
            </a:prstGeom>
            <a:ln w="20066">
              <a:solidFill>
                <a:srgbClr val="DD7373"/>
              </a:solidFill>
            </a:ln>
          </p:spPr>
        </p:cxnSp>
        <p:cxnSp>
          <p:nvCxnSpPr>
            <p:cNvPr id="71" name="Line 71"/>
            <p:cNvCxnSpPr/>
            <p:nvPr/>
          </p:nvCxnSpPr>
          <p:spPr>
            <a:xfrm flipH="1" flipV="1">
              <a:off x="1026000" y="2617200"/>
              <a:ext cx="3240000" cy="1677600"/>
            </a:xfrm>
            <a:prstGeom prst="line">
              <a:avLst/>
            </a:prstGeom>
            <a:ln w="3810">
              <a:solidFill>
                <a:srgbClr val="DD7373"/>
              </a:solidFill>
            </a:ln>
          </p:spPr>
        </p:cxnSp>
        <p:cxnSp>
          <p:nvCxnSpPr>
            <p:cNvPr id="72" name="Line 72"/>
            <p:cNvCxnSpPr/>
            <p:nvPr/>
          </p:nvCxnSpPr>
          <p:spPr>
            <a:xfrm flipH="1" flipV="1">
              <a:off x="1566000" y="2617200"/>
              <a:ext cx="2700000" cy="1677600"/>
            </a:xfrm>
            <a:prstGeom prst="line">
              <a:avLst/>
            </a:prstGeom>
            <a:ln w="4191">
              <a:solidFill>
                <a:srgbClr val="7699D4"/>
              </a:solidFill>
            </a:ln>
          </p:spPr>
        </p:cxnSp>
        <p:cxnSp>
          <p:nvCxnSpPr>
            <p:cNvPr id="73" name="Line 73"/>
            <p:cNvCxnSpPr/>
            <p:nvPr/>
          </p:nvCxnSpPr>
          <p:spPr>
            <a:xfrm flipH="1" flipV="1">
              <a:off x="2106000" y="2617200"/>
              <a:ext cx="2160000" cy="1677600"/>
            </a:xfrm>
            <a:prstGeom prst="line">
              <a:avLst/>
            </a:prstGeom>
            <a:ln w="3683">
              <a:solidFill>
                <a:srgbClr val="7699D4"/>
              </a:solidFill>
            </a:ln>
          </p:spPr>
        </p:cxnSp>
        <p:cxnSp>
          <p:nvCxnSpPr>
            <p:cNvPr id="74" name="Line 74"/>
            <p:cNvCxnSpPr/>
            <p:nvPr/>
          </p:nvCxnSpPr>
          <p:spPr>
            <a:xfrm flipH="1" flipV="1">
              <a:off x="2646000" y="2617200"/>
              <a:ext cx="1620000" cy="1677600"/>
            </a:xfrm>
            <a:prstGeom prst="line">
              <a:avLst/>
            </a:prstGeom>
            <a:ln w="1905">
              <a:solidFill>
                <a:srgbClr val="DD7373"/>
              </a:solidFill>
            </a:ln>
          </p:spPr>
        </p:cxnSp>
        <p:cxnSp>
          <p:nvCxnSpPr>
            <p:cNvPr id="75" name="Line 75"/>
            <p:cNvCxnSpPr/>
            <p:nvPr/>
          </p:nvCxnSpPr>
          <p:spPr>
            <a:xfrm flipH="1" flipV="1">
              <a:off x="3186000" y="2617200"/>
              <a:ext cx="1080000" cy="1677600"/>
            </a:xfrm>
            <a:prstGeom prst="line">
              <a:avLst/>
            </a:prstGeom>
            <a:ln w="381">
              <a:solidFill>
                <a:srgbClr val="DD7373"/>
              </a:solidFill>
            </a:ln>
          </p:spPr>
        </p:cxnSp>
        <p:cxnSp>
          <p:nvCxnSpPr>
            <p:cNvPr id="76" name="Line 76"/>
            <p:cNvCxnSpPr/>
            <p:nvPr/>
          </p:nvCxnSpPr>
          <p:spPr>
            <a:xfrm flipH="1" flipV="1">
              <a:off x="3726000" y="2617200"/>
              <a:ext cx="540000" cy="1677600"/>
            </a:xfrm>
            <a:prstGeom prst="line">
              <a:avLst/>
            </a:prstGeom>
            <a:ln w="889">
              <a:solidFill>
                <a:srgbClr val="DD7373"/>
              </a:solidFill>
            </a:ln>
          </p:spPr>
        </p:cxnSp>
        <p:cxnSp>
          <p:nvCxnSpPr>
            <p:cNvPr id="77" name="Line 77"/>
            <p:cNvCxnSpPr/>
            <p:nvPr/>
          </p:nvCxnSpPr>
          <p:spPr>
            <a:xfrm flipH="0" flipV="1">
              <a:off x="4266000" y="2617200"/>
              <a:ext cx="0" cy="1677600"/>
            </a:xfrm>
            <a:prstGeom prst="line">
              <a:avLst/>
            </a:prstGeom>
            <a:ln w="3810">
              <a:solidFill>
                <a:srgbClr val="DD7373"/>
              </a:solidFill>
            </a:ln>
          </p:spPr>
        </p:cxnSp>
        <p:cxnSp>
          <p:nvCxnSpPr>
            <p:cNvPr id="78" name="Line 78"/>
            <p:cNvCxnSpPr/>
            <p:nvPr/>
          </p:nvCxnSpPr>
          <p:spPr>
            <a:xfrm flipH="0" flipV="1">
              <a:off x="4266000" y="2617200"/>
              <a:ext cx="540000" cy="1677600"/>
            </a:xfrm>
            <a:prstGeom prst="line">
              <a:avLst/>
            </a:prstGeom>
            <a:ln w="5334">
              <a:solidFill>
                <a:srgbClr val="DD7373"/>
              </a:solidFill>
            </a:ln>
          </p:spPr>
        </p:cxnSp>
        <p:cxnSp>
          <p:nvCxnSpPr>
            <p:cNvPr id="79" name="Line 79"/>
            <p:cNvCxnSpPr/>
            <p:nvPr/>
          </p:nvCxnSpPr>
          <p:spPr>
            <a:xfrm flipH="1" flipV="1">
              <a:off x="1026000" y="4294800"/>
              <a:ext cx="1350000" cy="1681200"/>
            </a:xfrm>
            <a:prstGeom prst="line">
              <a:avLst/>
            </a:prstGeom>
            <a:ln w="1143">
              <a:solidFill>
                <a:srgbClr val="DD7373"/>
              </a:solidFill>
            </a:ln>
          </p:spPr>
        </p:cxnSp>
        <p:cxnSp>
          <p:nvCxnSpPr>
            <p:cNvPr id="80" name="Line 80"/>
            <p:cNvCxnSpPr/>
            <p:nvPr/>
          </p:nvCxnSpPr>
          <p:spPr>
            <a:xfrm flipH="1" flipV="1">
              <a:off x="1566000" y="4294800"/>
              <a:ext cx="810000" cy="1681200"/>
            </a:xfrm>
            <a:prstGeom prst="line">
              <a:avLst/>
            </a:prstGeom>
            <a:ln w="508">
              <a:solidFill>
                <a:srgbClr val="7699D4"/>
              </a:solidFill>
            </a:ln>
          </p:spPr>
        </p:cxnSp>
        <p:cxnSp>
          <p:nvCxnSpPr>
            <p:cNvPr id="81" name="Line 81"/>
            <p:cNvCxnSpPr/>
            <p:nvPr/>
          </p:nvCxnSpPr>
          <p:spPr>
            <a:xfrm flipH="1" flipV="1">
              <a:off x="2106000" y="4294800"/>
              <a:ext cx="270000" cy="1681200"/>
            </a:xfrm>
            <a:prstGeom prst="line">
              <a:avLst/>
            </a:prstGeom>
            <a:ln w="1397">
              <a:solidFill>
                <a:srgbClr val="DD7373"/>
              </a:solidFill>
            </a:ln>
          </p:spPr>
        </p:cxnSp>
        <p:cxnSp>
          <p:nvCxnSpPr>
            <p:cNvPr id="82" name="Line 82"/>
            <p:cNvCxnSpPr/>
            <p:nvPr/>
          </p:nvCxnSpPr>
          <p:spPr>
            <a:xfrm flipH="0" flipV="1">
              <a:off x="2376000" y="4294800"/>
              <a:ext cx="270000" cy="1681200"/>
            </a:xfrm>
            <a:prstGeom prst="line">
              <a:avLst/>
            </a:prstGeom>
            <a:ln w="3810">
              <a:solidFill>
                <a:srgbClr val="DD7373"/>
              </a:solidFill>
            </a:ln>
          </p:spPr>
        </p:cxnSp>
        <p:cxnSp>
          <p:nvCxnSpPr>
            <p:cNvPr id="83" name="Line 83"/>
            <p:cNvCxnSpPr/>
            <p:nvPr/>
          </p:nvCxnSpPr>
          <p:spPr>
            <a:xfrm flipH="0" flipV="1">
              <a:off x="2376000" y="4294800"/>
              <a:ext cx="810000" cy="1681200"/>
            </a:xfrm>
            <a:prstGeom prst="line">
              <a:avLst/>
            </a:prstGeom>
            <a:ln w="2286">
              <a:solidFill>
                <a:srgbClr val="7699D4"/>
              </a:solidFill>
            </a:ln>
          </p:spPr>
        </p:cxnSp>
        <p:cxnSp>
          <p:nvCxnSpPr>
            <p:cNvPr id="84" name="Line 84"/>
            <p:cNvCxnSpPr/>
            <p:nvPr/>
          </p:nvCxnSpPr>
          <p:spPr>
            <a:xfrm flipH="0" flipV="1">
              <a:off x="2376000" y="4294800"/>
              <a:ext cx="1350000" cy="1681200"/>
            </a:xfrm>
            <a:prstGeom prst="line">
              <a:avLst/>
            </a:prstGeom>
            <a:ln w="4699">
              <a:solidFill>
                <a:srgbClr val="DD7373"/>
              </a:solidFill>
            </a:ln>
          </p:spPr>
        </p:cxnSp>
        <p:cxnSp>
          <p:nvCxnSpPr>
            <p:cNvPr id="85" name="Line 85"/>
            <p:cNvCxnSpPr/>
            <p:nvPr/>
          </p:nvCxnSpPr>
          <p:spPr>
            <a:xfrm flipH="0" flipV="1">
              <a:off x="2376000" y="4294800"/>
              <a:ext cx="1890000" cy="1681200"/>
            </a:xfrm>
            <a:prstGeom prst="line">
              <a:avLst/>
            </a:prstGeom>
            <a:ln w="1524">
              <a:solidFill>
                <a:srgbClr val="DD7373"/>
              </a:solidFill>
            </a:ln>
          </p:spPr>
        </p:cxnSp>
        <p:cxnSp>
          <p:nvCxnSpPr>
            <p:cNvPr id="86" name="Line 86"/>
            <p:cNvCxnSpPr/>
            <p:nvPr/>
          </p:nvCxnSpPr>
          <p:spPr>
            <a:xfrm flipH="0" flipV="1">
              <a:off x="2376000" y="4294800"/>
              <a:ext cx="2430000" cy="1681200"/>
            </a:xfrm>
            <a:prstGeom prst="line">
              <a:avLst/>
            </a:prstGeom>
            <a:ln w="9906">
              <a:solidFill>
                <a:srgbClr val="DD7373"/>
              </a:solidFill>
            </a:ln>
          </p:spPr>
        </p:cxnSp>
        <p:cxnSp>
          <p:nvCxnSpPr>
            <p:cNvPr id="87" name="Line 87"/>
            <p:cNvCxnSpPr/>
            <p:nvPr/>
          </p:nvCxnSpPr>
          <p:spPr>
            <a:xfrm flipH="1" flipV="1">
              <a:off x="1026000" y="4294800"/>
              <a:ext cx="1890000" cy="1681200"/>
            </a:xfrm>
            <a:prstGeom prst="line">
              <a:avLst/>
            </a:prstGeom>
            <a:ln w="3302">
              <a:solidFill>
                <a:srgbClr val="DD7373"/>
              </a:solidFill>
            </a:ln>
          </p:spPr>
        </p:cxnSp>
        <p:cxnSp>
          <p:nvCxnSpPr>
            <p:cNvPr id="88" name="Line 88"/>
            <p:cNvCxnSpPr/>
            <p:nvPr/>
          </p:nvCxnSpPr>
          <p:spPr>
            <a:xfrm flipH="1" flipV="1">
              <a:off x="1566000" y="4294800"/>
              <a:ext cx="1350000" cy="1681200"/>
            </a:xfrm>
            <a:prstGeom prst="line">
              <a:avLst/>
            </a:prstGeom>
            <a:ln w="762">
              <a:solidFill>
                <a:srgbClr val="7699D4"/>
              </a:solidFill>
            </a:ln>
          </p:spPr>
        </p:cxnSp>
        <p:cxnSp>
          <p:nvCxnSpPr>
            <p:cNvPr id="89" name="Line 89"/>
            <p:cNvCxnSpPr/>
            <p:nvPr/>
          </p:nvCxnSpPr>
          <p:spPr>
            <a:xfrm flipH="1" flipV="1">
              <a:off x="2106000" y="4294800"/>
              <a:ext cx="810000" cy="1681200"/>
            </a:xfrm>
            <a:prstGeom prst="line">
              <a:avLst/>
            </a:prstGeom>
            <a:ln w="2286">
              <a:solidFill>
                <a:srgbClr val="7699D4"/>
              </a:solidFill>
            </a:ln>
          </p:spPr>
        </p:cxnSp>
        <p:cxnSp>
          <p:nvCxnSpPr>
            <p:cNvPr id="90" name="Line 90"/>
            <p:cNvCxnSpPr/>
            <p:nvPr/>
          </p:nvCxnSpPr>
          <p:spPr>
            <a:xfrm flipH="1" flipV="1">
              <a:off x="2646000" y="4294800"/>
              <a:ext cx="270000" cy="1681200"/>
            </a:xfrm>
            <a:prstGeom prst="line">
              <a:avLst/>
            </a:prstGeom>
            <a:ln w="2794">
              <a:solidFill>
                <a:srgbClr val="7699D4"/>
              </a:solidFill>
            </a:ln>
          </p:spPr>
        </p:cxnSp>
        <p:cxnSp>
          <p:nvCxnSpPr>
            <p:cNvPr id="91" name="Line 91"/>
            <p:cNvCxnSpPr/>
            <p:nvPr/>
          </p:nvCxnSpPr>
          <p:spPr>
            <a:xfrm flipH="0" flipV="1">
              <a:off x="2916000" y="4294800"/>
              <a:ext cx="270000" cy="1681200"/>
            </a:xfrm>
            <a:prstGeom prst="line">
              <a:avLst/>
            </a:prstGeom>
            <a:ln w="2540">
              <a:solidFill>
                <a:srgbClr val="7699D4"/>
              </a:solidFill>
            </a:ln>
          </p:spPr>
        </p:cxnSp>
        <p:cxnSp>
          <p:nvCxnSpPr>
            <p:cNvPr id="92" name="Line 92"/>
            <p:cNvCxnSpPr/>
            <p:nvPr/>
          </p:nvCxnSpPr>
          <p:spPr>
            <a:xfrm flipH="0" flipV="1">
              <a:off x="2916000" y="4294800"/>
              <a:ext cx="810000" cy="1681200"/>
            </a:xfrm>
            <a:prstGeom prst="line">
              <a:avLst/>
            </a:prstGeom>
            <a:ln w="3302">
              <a:solidFill>
                <a:srgbClr val="7699D4"/>
              </a:solidFill>
            </a:ln>
          </p:spPr>
        </p:cxnSp>
        <p:cxnSp>
          <p:nvCxnSpPr>
            <p:cNvPr id="93" name="Line 93"/>
            <p:cNvCxnSpPr/>
            <p:nvPr/>
          </p:nvCxnSpPr>
          <p:spPr>
            <a:xfrm flipH="0" flipV="1">
              <a:off x="2916000" y="4294800"/>
              <a:ext cx="1350000" cy="1681200"/>
            </a:xfrm>
            <a:prstGeom prst="line">
              <a:avLst/>
            </a:prstGeom>
            <a:ln w="762">
              <a:solidFill>
                <a:srgbClr val="7699D4"/>
              </a:solidFill>
            </a:ln>
          </p:spPr>
        </p:cxnSp>
        <p:cxnSp>
          <p:nvCxnSpPr>
            <p:cNvPr id="94" name="Line 94"/>
            <p:cNvCxnSpPr/>
            <p:nvPr/>
          </p:nvCxnSpPr>
          <p:spPr>
            <a:xfrm flipH="0" flipV="1">
              <a:off x="2916000" y="4294800"/>
              <a:ext cx="1890000" cy="1681200"/>
            </a:xfrm>
            <a:prstGeom prst="line">
              <a:avLst/>
            </a:prstGeom>
            <a:ln w="20320">
              <a:solidFill>
                <a:srgbClr val="DD7373"/>
              </a:solidFill>
            </a:ln>
          </p:spPr>
        </p:cxnSp>
        <p:cxnSp>
          <p:nvCxnSpPr>
            <p:cNvPr id="95" name="Line 95"/>
            <p:cNvCxnSpPr/>
            <p:nvPr/>
          </p:nvCxnSpPr>
          <p:spPr>
            <a:xfrm flipH="1" flipV="1">
              <a:off x="1026000" y="4294800"/>
              <a:ext cx="2430000" cy="1681200"/>
            </a:xfrm>
            <a:prstGeom prst="line">
              <a:avLst/>
            </a:prstGeom>
            <a:ln w="3175">
              <a:solidFill>
                <a:srgbClr val="DD7373"/>
              </a:solidFill>
            </a:ln>
          </p:spPr>
        </p:cxnSp>
        <p:cxnSp>
          <p:nvCxnSpPr>
            <p:cNvPr id="96" name="Line 96"/>
            <p:cNvCxnSpPr/>
            <p:nvPr/>
          </p:nvCxnSpPr>
          <p:spPr>
            <a:xfrm flipH="1" flipV="1">
              <a:off x="1566000" y="4294800"/>
              <a:ext cx="1890000" cy="1681200"/>
            </a:xfrm>
            <a:prstGeom prst="line">
              <a:avLst/>
            </a:prstGeom>
            <a:ln w="1651">
              <a:solidFill>
                <a:srgbClr val="DD7373"/>
              </a:solidFill>
            </a:ln>
          </p:spPr>
        </p:cxnSp>
        <p:cxnSp>
          <p:nvCxnSpPr>
            <p:cNvPr id="97" name="Line 97"/>
            <p:cNvCxnSpPr/>
            <p:nvPr/>
          </p:nvCxnSpPr>
          <p:spPr>
            <a:xfrm flipH="1" flipV="1">
              <a:off x="2106000" y="4294800"/>
              <a:ext cx="1350000" cy="1681200"/>
            </a:xfrm>
            <a:prstGeom prst="line">
              <a:avLst/>
            </a:prstGeom>
            <a:ln w="635">
              <a:solidFill>
                <a:srgbClr val="7699D4"/>
              </a:solidFill>
            </a:ln>
          </p:spPr>
        </p:cxnSp>
        <p:cxnSp>
          <p:nvCxnSpPr>
            <p:cNvPr id="98" name="Line 98"/>
            <p:cNvCxnSpPr/>
            <p:nvPr/>
          </p:nvCxnSpPr>
          <p:spPr>
            <a:xfrm flipH="1" flipV="1">
              <a:off x="2646000" y="4294800"/>
              <a:ext cx="810000" cy="1681200"/>
            </a:xfrm>
            <a:prstGeom prst="line">
              <a:avLst/>
            </a:prstGeom>
            <a:ln w="2540">
              <a:solidFill>
                <a:srgbClr val="7699D4"/>
              </a:solidFill>
            </a:ln>
          </p:spPr>
        </p:cxnSp>
        <p:cxnSp>
          <p:nvCxnSpPr>
            <p:cNvPr id="99" name="Line 99"/>
            <p:cNvCxnSpPr/>
            <p:nvPr/>
          </p:nvCxnSpPr>
          <p:spPr>
            <a:xfrm flipH="1" flipV="1">
              <a:off x="3186000" y="4294800"/>
              <a:ext cx="270000" cy="1681200"/>
            </a:xfrm>
            <a:prstGeom prst="line">
              <a:avLst/>
            </a:prstGeom>
            <a:ln w="635">
              <a:solidFill>
                <a:srgbClr val="DD7373"/>
              </a:solidFill>
            </a:ln>
          </p:spPr>
        </p:cxnSp>
        <p:cxnSp>
          <p:nvCxnSpPr>
            <p:cNvPr id="100" name="Line 100"/>
            <p:cNvCxnSpPr/>
            <p:nvPr/>
          </p:nvCxnSpPr>
          <p:spPr>
            <a:xfrm flipH="0" flipV="1">
              <a:off x="3456000" y="4294800"/>
              <a:ext cx="270000" cy="1681200"/>
            </a:xfrm>
            <a:prstGeom prst="line">
              <a:avLst/>
            </a:prstGeom>
            <a:ln w="1651">
              <a:solidFill>
                <a:srgbClr val="7699D4"/>
              </a:solidFill>
            </a:ln>
          </p:spPr>
        </p:cxnSp>
        <p:cxnSp>
          <p:nvCxnSpPr>
            <p:cNvPr id="101" name="Line 101"/>
            <p:cNvCxnSpPr/>
            <p:nvPr/>
          </p:nvCxnSpPr>
          <p:spPr>
            <a:xfrm flipH="0" flipV="1">
              <a:off x="3456000" y="4294800"/>
              <a:ext cx="810000" cy="1681200"/>
            </a:xfrm>
            <a:prstGeom prst="line">
              <a:avLst/>
            </a:prstGeom>
            <a:ln w="2921">
              <a:solidFill>
                <a:srgbClr val="DD7373"/>
              </a:solidFill>
            </a:ln>
          </p:spPr>
        </p:cxnSp>
        <p:cxnSp>
          <p:nvCxnSpPr>
            <p:cNvPr id="102" name="Line 102"/>
            <p:cNvCxnSpPr/>
            <p:nvPr/>
          </p:nvCxnSpPr>
          <p:spPr>
            <a:xfrm flipH="0" flipV="1">
              <a:off x="3456000" y="4294800"/>
              <a:ext cx="1350000" cy="1681200"/>
            </a:xfrm>
            <a:prstGeom prst="line">
              <a:avLst/>
            </a:prstGeom>
            <a:ln w="23368">
              <a:solidFill>
                <a:srgbClr val="DD7373"/>
              </a:solidFill>
            </a:ln>
          </p:spPr>
        </p:cxnSp>
        <p:sp>
          <p:nvSpPr>
            <p:cNvPr id="103" name="Ellipse 103"/>
            <p:cNvSpPr/>
            <p:nvPr/>
          </p:nvSpPr>
          <p:spPr>
            <a:xfrm rot="0">
              <a:off x="2196000" y="7560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04" name="TextBox 104"/>
            <p:cNvSpPr txBox="1"/>
            <p:nvPr/>
          </p:nvSpPr>
          <p:spPr>
            <a:xfrm rot="0">
              <a:off x="2196000" y="7560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x₁</a:t>
              </a:r>
              <a:endParaRPr dirty="0" sz="1400"/>
            </a:p>
          </p:txBody>
        </p:sp>
        <p:sp>
          <p:nvSpPr>
            <p:cNvPr id="105" name="Ellipse 105"/>
            <p:cNvSpPr/>
            <p:nvPr/>
          </p:nvSpPr>
          <p:spPr>
            <a:xfrm rot="0">
              <a:off x="2736000" y="7560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06" name="TextBox 106"/>
            <p:cNvSpPr txBox="1"/>
            <p:nvPr/>
          </p:nvSpPr>
          <p:spPr>
            <a:xfrm rot="0">
              <a:off x="2736000" y="7560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x₂</a:t>
              </a:r>
              <a:endParaRPr dirty="0" sz="1400"/>
            </a:p>
          </p:txBody>
        </p:sp>
        <p:sp>
          <p:nvSpPr>
            <p:cNvPr id="107" name="Ellipse 107"/>
            <p:cNvSpPr/>
            <p:nvPr/>
          </p:nvSpPr>
          <p:spPr>
            <a:xfrm rot="0">
              <a:off x="3276000" y="7560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08" name="TextBox 108"/>
            <p:cNvSpPr txBox="1"/>
            <p:nvPr/>
          </p:nvSpPr>
          <p:spPr>
            <a:xfrm rot="0">
              <a:off x="3276000" y="7560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1</a:t>
              </a:r>
              <a:endParaRPr dirty="0" sz="1400"/>
            </a:p>
          </p:txBody>
        </p:sp>
        <p:sp>
          <p:nvSpPr>
            <p:cNvPr id="109" name="Ellipse 109"/>
            <p:cNvSpPr/>
            <p:nvPr/>
          </p:nvSpPr>
          <p:spPr>
            <a:xfrm rot="0">
              <a:off x="846000" y="24372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10" name="TextBox 110"/>
            <p:cNvSpPr txBox="1"/>
            <p:nvPr/>
          </p:nvSpPr>
          <p:spPr>
            <a:xfrm rot="0">
              <a:off x="846000" y="24372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A₁</a:t>
              </a:r>
              <a:endParaRPr dirty="0" sz="1400"/>
            </a:p>
          </p:txBody>
        </p:sp>
        <p:sp>
          <p:nvSpPr>
            <p:cNvPr id="111" name="Ellipse 111"/>
            <p:cNvSpPr/>
            <p:nvPr/>
          </p:nvSpPr>
          <p:spPr>
            <a:xfrm rot="0">
              <a:off x="1386000" y="24372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12" name="TextBox 112"/>
            <p:cNvSpPr txBox="1"/>
            <p:nvPr/>
          </p:nvSpPr>
          <p:spPr>
            <a:xfrm rot="0">
              <a:off x="1386000" y="24372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A₂</a:t>
              </a:r>
              <a:endParaRPr dirty="0" sz="1400"/>
            </a:p>
          </p:txBody>
        </p:sp>
        <p:sp>
          <p:nvSpPr>
            <p:cNvPr id="113" name="Ellipse 113"/>
            <p:cNvSpPr/>
            <p:nvPr/>
          </p:nvSpPr>
          <p:spPr>
            <a:xfrm rot="0">
              <a:off x="1926000" y="24372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14" name="TextBox 114"/>
            <p:cNvSpPr txBox="1"/>
            <p:nvPr/>
          </p:nvSpPr>
          <p:spPr>
            <a:xfrm rot="0">
              <a:off x="1926000" y="24372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A₃</a:t>
              </a:r>
              <a:endParaRPr dirty="0" sz="1400"/>
            </a:p>
          </p:txBody>
        </p:sp>
        <p:sp>
          <p:nvSpPr>
            <p:cNvPr id="115" name="Ellipse 115"/>
            <p:cNvSpPr/>
            <p:nvPr/>
          </p:nvSpPr>
          <p:spPr>
            <a:xfrm rot="0">
              <a:off x="2466000" y="24372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16" name="TextBox 116"/>
            <p:cNvSpPr txBox="1"/>
            <p:nvPr/>
          </p:nvSpPr>
          <p:spPr>
            <a:xfrm rot="0">
              <a:off x="2466000" y="24372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A₄</a:t>
              </a:r>
              <a:endParaRPr dirty="0" sz="1400"/>
            </a:p>
          </p:txBody>
        </p:sp>
        <p:sp>
          <p:nvSpPr>
            <p:cNvPr id="117" name="Ellipse 117"/>
            <p:cNvSpPr/>
            <p:nvPr/>
          </p:nvSpPr>
          <p:spPr>
            <a:xfrm rot="0">
              <a:off x="3006000" y="24372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18" name="TextBox 118"/>
            <p:cNvSpPr txBox="1"/>
            <p:nvPr/>
          </p:nvSpPr>
          <p:spPr>
            <a:xfrm rot="0">
              <a:off x="3006000" y="24372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A₅</a:t>
              </a:r>
              <a:endParaRPr dirty="0" sz="1400"/>
            </a:p>
          </p:txBody>
        </p:sp>
        <p:sp>
          <p:nvSpPr>
            <p:cNvPr id="119" name="Ellipse 119"/>
            <p:cNvSpPr/>
            <p:nvPr/>
          </p:nvSpPr>
          <p:spPr>
            <a:xfrm rot="0">
              <a:off x="3546000" y="24372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20" name="TextBox 120"/>
            <p:cNvSpPr txBox="1"/>
            <p:nvPr/>
          </p:nvSpPr>
          <p:spPr>
            <a:xfrm rot="0">
              <a:off x="3546000" y="24372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A₆</a:t>
              </a:r>
              <a:endParaRPr dirty="0" sz="1400"/>
            </a:p>
          </p:txBody>
        </p:sp>
        <p:sp>
          <p:nvSpPr>
            <p:cNvPr id="121" name="Ellipse 121"/>
            <p:cNvSpPr/>
            <p:nvPr/>
          </p:nvSpPr>
          <p:spPr>
            <a:xfrm rot="0">
              <a:off x="4086000" y="24372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22" name="TextBox 122"/>
            <p:cNvSpPr txBox="1"/>
            <p:nvPr/>
          </p:nvSpPr>
          <p:spPr>
            <a:xfrm rot="0">
              <a:off x="4086000" y="24372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A₇</a:t>
              </a:r>
              <a:endParaRPr dirty="0" sz="1400"/>
            </a:p>
          </p:txBody>
        </p:sp>
        <p:sp>
          <p:nvSpPr>
            <p:cNvPr id="123" name="Ellipse 123"/>
            <p:cNvSpPr/>
            <p:nvPr/>
          </p:nvSpPr>
          <p:spPr>
            <a:xfrm rot="0">
              <a:off x="4626000" y="24372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24" name="TextBox 124"/>
            <p:cNvSpPr txBox="1"/>
            <p:nvPr/>
          </p:nvSpPr>
          <p:spPr>
            <a:xfrm rot="0">
              <a:off x="4626000" y="24372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1</a:t>
              </a:r>
              <a:endParaRPr dirty="0" sz="1400"/>
            </a:p>
          </p:txBody>
        </p:sp>
        <p:sp>
          <p:nvSpPr>
            <p:cNvPr id="125" name="Ellipse 125"/>
            <p:cNvSpPr/>
            <p:nvPr/>
          </p:nvSpPr>
          <p:spPr>
            <a:xfrm rot="0">
              <a:off x="846000" y="41148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26" name="TextBox 126"/>
            <p:cNvSpPr txBox="1"/>
            <p:nvPr/>
          </p:nvSpPr>
          <p:spPr>
            <a:xfrm rot="0">
              <a:off x="846000" y="41148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B₁</a:t>
              </a:r>
              <a:endParaRPr dirty="0" sz="1400"/>
            </a:p>
          </p:txBody>
        </p:sp>
        <p:sp>
          <p:nvSpPr>
            <p:cNvPr id="127" name="Ellipse 127"/>
            <p:cNvSpPr/>
            <p:nvPr/>
          </p:nvSpPr>
          <p:spPr>
            <a:xfrm rot="0">
              <a:off x="1386000" y="41148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28" name="TextBox 128"/>
            <p:cNvSpPr txBox="1"/>
            <p:nvPr/>
          </p:nvSpPr>
          <p:spPr>
            <a:xfrm rot="0">
              <a:off x="1386000" y="41148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B₂</a:t>
              </a:r>
              <a:endParaRPr dirty="0" sz="1400"/>
            </a:p>
          </p:txBody>
        </p:sp>
        <p:sp>
          <p:nvSpPr>
            <p:cNvPr id="129" name="Ellipse 129"/>
            <p:cNvSpPr/>
            <p:nvPr/>
          </p:nvSpPr>
          <p:spPr>
            <a:xfrm rot="0">
              <a:off x="1926000" y="41148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30" name="TextBox 130"/>
            <p:cNvSpPr txBox="1"/>
            <p:nvPr/>
          </p:nvSpPr>
          <p:spPr>
            <a:xfrm rot="0">
              <a:off x="1926000" y="41148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B₃</a:t>
              </a:r>
              <a:endParaRPr dirty="0" sz="1400"/>
            </a:p>
          </p:txBody>
        </p:sp>
        <p:sp>
          <p:nvSpPr>
            <p:cNvPr id="131" name="Ellipse 131"/>
            <p:cNvSpPr/>
            <p:nvPr/>
          </p:nvSpPr>
          <p:spPr>
            <a:xfrm rot="0">
              <a:off x="2466000" y="41148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32" name="TextBox 132"/>
            <p:cNvSpPr txBox="1"/>
            <p:nvPr/>
          </p:nvSpPr>
          <p:spPr>
            <a:xfrm rot="0">
              <a:off x="2466000" y="41148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B₄</a:t>
              </a:r>
              <a:endParaRPr dirty="0" sz="1400"/>
            </a:p>
          </p:txBody>
        </p:sp>
        <p:sp>
          <p:nvSpPr>
            <p:cNvPr id="133" name="Ellipse 133"/>
            <p:cNvSpPr/>
            <p:nvPr/>
          </p:nvSpPr>
          <p:spPr>
            <a:xfrm rot="0">
              <a:off x="3006000" y="41148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34" name="TextBox 134"/>
            <p:cNvSpPr txBox="1"/>
            <p:nvPr/>
          </p:nvSpPr>
          <p:spPr>
            <a:xfrm rot="0">
              <a:off x="3006000" y="41148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B₅</a:t>
              </a:r>
              <a:endParaRPr dirty="0" sz="1400"/>
            </a:p>
          </p:txBody>
        </p:sp>
        <p:sp>
          <p:nvSpPr>
            <p:cNvPr id="135" name="Ellipse 135"/>
            <p:cNvSpPr/>
            <p:nvPr/>
          </p:nvSpPr>
          <p:spPr>
            <a:xfrm rot="0">
              <a:off x="3546000" y="41148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36" name="TextBox 136"/>
            <p:cNvSpPr txBox="1"/>
            <p:nvPr/>
          </p:nvSpPr>
          <p:spPr>
            <a:xfrm rot="0">
              <a:off x="3546000" y="41148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B₆</a:t>
              </a:r>
              <a:endParaRPr dirty="0" sz="1400"/>
            </a:p>
          </p:txBody>
        </p:sp>
        <p:sp>
          <p:nvSpPr>
            <p:cNvPr id="137" name="Ellipse 137"/>
            <p:cNvSpPr/>
            <p:nvPr/>
          </p:nvSpPr>
          <p:spPr>
            <a:xfrm rot="0">
              <a:off x="4086000" y="41148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38" name="TextBox 138"/>
            <p:cNvSpPr txBox="1"/>
            <p:nvPr/>
          </p:nvSpPr>
          <p:spPr>
            <a:xfrm rot="0">
              <a:off x="4086000" y="41148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B₇</a:t>
              </a:r>
              <a:endParaRPr dirty="0" sz="1400"/>
            </a:p>
          </p:txBody>
        </p:sp>
        <p:sp>
          <p:nvSpPr>
            <p:cNvPr id="139" name="Ellipse 139"/>
            <p:cNvSpPr/>
            <p:nvPr/>
          </p:nvSpPr>
          <p:spPr>
            <a:xfrm rot="0">
              <a:off x="4626000" y="41148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40" name="TextBox 140"/>
            <p:cNvSpPr txBox="1"/>
            <p:nvPr/>
          </p:nvSpPr>
          <p:spPr>
            <a:xfrm rot="0">
              <a:off x="4626000" y="41148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1</a:t>
              </a:r>
              <a:endParaRPr dirty="0" sz="1400"/>
            </a:p>
          </p:txBody>
        </p:sp>
        <p:sp>
          <p:nvSpPr>
            <p:cNvPr id="141" name="Ellipse 141"/>
            <p:cNvSpPr/>
            <p:nvPr/>
          </p:nvSpPr>
          <p:spPr>
            <a:xfrm rot="0">
              <a:off x="2196000" y="57960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42" name="TextBox 142"/>
            <p:cNvSpPr txBox="1"/>
            <p:nvPr/>
          </p:nvSpPr>
          <p:spPr>
            <a:xfrm rot="0">
              <a:off x="2196000" y="57960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C₁</a:t>
              </a:r>
              <a:endParaRPr dirty="0" sz="1400"/>
            </a:p>
          </p:txBody>
        </p:sp>
        <p:sp>
          <p:nvSpPr>
            <p:cNvPr id="143" name="Ellipse 143"/>
            <p:cNvSpPr/>
            <p:nvPr/>
          </p:nvSpPr>
          <p:spPr>
            <a:xfrm rot="0">
              <a:off x="2736000" y="57960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44" name="TextBox 144"/>
            <p:cNvSpPr txBox="1"/>
            <p:nvPr/>
          </p:nvSpPr>
          <p:spPr>
            <a:xfrm rot="0">
              <a:off x="2736000" y="57960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C₂</a:t>
              </a:r>
              <a:endParaRPr dirty="0" sz="1400"/>
            </a:p>
          </p:txBody>
        </p:sp>
        <p:sp>
          <p:nvSpPr>
            <p:cNvPr id="145" name="Ellipse 145"/>
            <p:cNvSpPr/>
            <p:nvPr/>
          </p:nvSpPr>
          <p:spPr>
            <a:xfrm rot="0">
              <a:off x="3276000" y="5796000"/>
              <a:ext cx="360000" cy="360000"/>
            </a:xfrm>
            <a:prstGeom prst="ellipse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</a:ln>
          </p:spPr>
        </p:sp>
        <p:sp>
          <p:nvSpPr>
            <p:cNvPr id="146" name="TextBox 146"/>
            <p:cNvSpPr txBox="1"/>
            <p:nvPr/>
          </p:nvSpPr>
          <p:spPr>
            <a:xfrm rot="0">
              <a:off x="3276000" y="5796000"/>
              <a:ext cx="360000" cy="360000"/>
            </a:xfrm>
            <a:prstGeom prst="rect">
              <a:avLst/>
            </a:prstGeom>
          </p:spPr>
          <p:txBody>
            <a:bodyPr anchor="ctr" anchorCtr="0" rtlCol="0" bIns="0" lIns="0" rIns="0" tIns="0" wrap="square">
              <a:noAutoFit/>
            </a:bodyPr>
            <a:lstStyle/>
            <a:p>
              <a:pPr algn="ctr"/>
              <a:r>
                <a:rPr smtClean="0" dirty="0" sz="1400"/>
                <a:t>C₃</a:t>
              </a:r>
              <a:endParaRPr dirty="0" sz="1400"/>
            </a:p>
          </p:txBody>
        </p:sp>
      </p:grpSp>
      <p:sp>
        <p:nvSpPr>
          <p:cNvPr id="147" name="TextBox 147"/>
          <p:cNvSpPr txBox="1"/>
          <p:nvPr/>
        </p:nvSpPr>
        <p:spPr>
          <a:xfrm rot="0">
            <a:off x="5940000" y="720000"/>
            <a:ext cx="5760000" cy="720000"/>
          </a:xfrm>
          <a:prstGeom prst="rect">
            <a:avLst/>
          </a:prstGeom>
        </p:spPr>
        <p:txBody>
          <a:bodyPr anchor="ctr" anchorCtr="0" rtlCol="0" bIns="0" lIns="0" rIns="0" tIns="0" wrap="square">
            <a:noAutoFit/>
          </a:bodyPr>
          <a:lstStyle/>
          <a:p>
            <a:pPr algn="ctr"/>
            <a:r>
              <a:rPr smtClean="0" dirty="0" sz="3600" b="1"/>
              <a:t>Многослойный персептрон</a:t>
            </a:r>
            <a:endParaRPr dirty="0" sz="3600" b="1"/>
          </a:p>
        </p:txBody>
      </p:sp>
      <p:sp>
        <p:nvSpPr>
          <p:cNvPr id="148" name="TextBox 148"/>
          <p:cNvSpPr txBox="1"/>
          <p:nvPr/>
        </p:nvSpPr>
        <p:spPr>
          <a:xfrm rot="0">
            <a:off x="5940000" y="1620000"/>
            <a:ext cx="5760000" cy="1440000"/>
          </a:xfrm>
          <a:prstGeom prst="rect">
            <a:avLst/>
          </a:prstGeom>
        </p:spPr>
        <p:txBody>
          <a:bodyPr anchor="t" anchorCtr="0" rtlCol="0" bIns="36000" lIns="90000" rIns="90000" tIns="36000" wrap="square">
            <a:noAutoFit/>
          </a:bodyPr>
          <a:lstStyle/>
          <a:p>
            <a:pPr algn="l"/>
            <a:r>
              <a:rPr smtClean="0" dirty="0" sz="2400"/>
              <a:t>- 2 входа</a:t>
            </a:r>
            <a:endParaRPr dirty="0" sz="2400"/>
          </a:p>
          <a:p>
            <a:pPr algn="l"/>
            <a:r>
              <a:rPr smtClean="0" dirty="0" sz="2400"/>
              <a:t>- 2 скрытых слоя по 7 нейронов</a:t>
            </a:r>
            <a:endParaRPr dirty="0" sz="2400"/>
          </a:p>
          <a:p>
            <a:pPr algn="l"/>
            <a:r>
              <a:rPr smtClean="0" dirty="0" sz="2400"/>
              <a:t>- выходной слой на 3 нейрона</a:t>
            </a:r>
            <a:endParaRPr dirty="0" sz="2400"/>
          </a:p>
        </p:txBody>
      </p:sp>
    </p:spTree>
    <p:extLst>
      <p:ext uri="{BB962C8B-B14F-4D97-AF65-F5344CB8AC3E}">
        <p14:creationId xmlns:p14="http://schemas.microsoft.com/office/powerpoint/2010/main" val="379175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55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59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420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70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79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07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50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118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2385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3</cp:revision>
  <dcterms:created xsi:type="dcterms:W3CDTF">2025-03-19T13:12:48Z</dcterms:created>
  <dcterms:modified xsi:type="dcterms:W3CDTF">2025-04-16T11:06:59Z</dcterms:modified>
</cp:coreProperties>
</file>