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 1"/>
          <p:cNvGrpSpPr/>
          <p:nvPr/>
        </p:nvGrpSpPr>
        <p:grpSpPr>
          <a:xfrm>
            <a:off x="360000" y="360000"/>
            <a:ext cx="2700000" cy="2700000"/>
            <a:chOff x="360000" y="360000"/>
            <a:chExt cx="2700000" cy="2700000"/>
          </a:xfrm>
        </p:grpSpPr>
        <p:sp>
          <p:nvSpPr>
            <p:cNvPr id="2" name="Polygon 2"/>
            <p:cNvSpPr/>
            <p:nvPr/>
          </p:nvSpPr>
          <p:spPr>
            <a:xfrm rot="0">
              <a:off x="360000" y="360000"/>
              <a:ext cx="2700000" cy="1502162"/>
            </a:xfrm>
            <a:custGeom>
              <a:avLst/>
              <a:ahLst/>
              <a:rect b="b" l="l" r="r" t="t"/>
              <a:pathLst>
                <a:path w="2700000" h="1502162">
                  <a:moveTo>
                    <a:pt x="0" y="1155554"/>
                  </a:moveTo>
                  <a:lnTo>
                    <a:pt x="0" y="0"/>
                  </a:lnTo>
                  <a:lnTo>
                    <a:pt x="2700000" y="0"/>
                  </a:lnTo>
                  <a:lnTo>
                    <a:pt x="2700000" y="1502162"/>
                  </a:lnTo>
                  <a:close/>
                </a:path>
              </a:pathLst>
            </a:custGeom>
            <a:solidFill>
              <a:srgbClr val="EEB9B9"/>
            </a:solidFill>
            <a:ln w="6350">
              <a:solidFill>
                <a:srgbClr val="222222"/>
              </a:solidFill>
            </a:ln>
          </p:spPr>
        </p:sp>
        <p:sp>
          <p:nvSpPr>
            <p:cNvPr id="3" name="Polygon 3"/>
            <p:cNvSpPr/>
            <p:nvPr/>
          </p:nvSpPr>
          <p:spPr>
            <a:xfrm rot="0">
              <a:off x="360000" y="1515554"/>
              <a:ext cx="2700000" cy="1544446"/>
            </a:xfrm>
            <a:custGeom>
              <a:avLst/>
              <a:ahLst/>
              <a:rect b="b" l="l" r="r" t="t"/>
              <a:pathLst>
                <a:path w="2700000" h="1544446">
                  <a:moveTo>
                    <a:pt x="0" y="1544446"/>
                  </a:moveTo>
                  <a:lnTo>
                    <a:pt x="0" y="0"/>
                  </a:lnTo>
                  <a:lnTo>
                    <a:pt x="2700000" y="346607"/>
                  </a:lnTo>
                  <a:lnTo>
                    <a:pt x="2700000" y="1544446"/>
                  </a:lnTo>
                  <a:close/>
                </a:path>
              </a:pathLst>
            </a:custGeom>
            <a:solidFill>
              <a:srgbClr val="BACCE9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3240000" y="360000"/>
            <a:ext cx="2700000" cy="2700000"/>
            <a:chOff x="3240000" y="360000"/>
            <a:chExt cx="2700000" cy="2700000"/>
          </a:xfrm>
        </p:grpSpPr>
        <p:sp>
          <p:nvSpPr>
            <p:cNvPr id="5" name="Polygon 5"/>
            <p:cNvSpPr/>
            <p:nvPr/>
          </p:nvSpPr>
          <p:spPr>
            <a:xfrm rot="0">
              <a:off x="3586963" y="360000"/>
              <a:ext cx="2353037" cy="1502162"/>
            </a:xfrm>
            <a:custGeom>
              <a:avLst/>
              <a:ahLst/>
              <a:rect b="b" l="l" r="r" t="t"/>
              <a:pathLst>
                <a:path w="2353037" h="1502162">
                  <a:moveTo>
                    <a:pt x="164335" y="0"/>
                  </a:moveTo>
                  <a:lnTo>
                    <a:pt x="2353037" y="0"/>
                  </a:lnTo>
                  <a:lnTo>
                    <a:pt x="2353037" y="1502162"/>
                  </a:lnTo>
                  <a:lnTo>
                    <a:pt x="0" y="1200095"/>
                  </a:lnTo>
                  <a:close/>
                </a:path>
              </a:pathLst>
            </a:custGeom>
            <a:solidFill>
              <a:srgbClr val="E59696"/>
            </a:solidFill>
            <a:ln w="6350">
              <a:solidFill>
                <a:srgbClr val="222222"/>
              </a:solidFill>
            </a:ln>
          </p:spPr>
        </p:sp>
        <p:sp>
          <p:nvSpPr>
            <p:cNvPr id="6" name="Polygon 6"/>
            <p:cNvSpPr/>
            <p:nvPr/>
          </p:nvSpPr>
          <p:spPr>
            <a:xfrm rot="0">
              <a:off x="3240000" y="360000"/>
              <a:ext cx="511299" cy="1200095"/>
            </a:xfrm>
            <a:custGeom>
              <a:avLst/>
              <a:ahLst/>
              <a:rect b="b" l="l" r="r" t="t"/>
              <a:pathLst>
                <a:path w="511299" h="1200095">
                  <a:moveTo>
                    <a:pt x="0" y="1155554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346963" y="1200095"/>
                  </a:lnTo>
                  <a:close/>
                </a:path>
              </a:pathLst>
            </a:custGeom>
            <a:solidFill>
              <a:srgbClr val="B2A9C6"/>
            </a:solidFill>
            <a:ln w="6350">
              <a:solidFill>
                <a:srgbClr val="222222"/>
              </a:solidFill>
            </a:ln>
          </p:spPr>
        </p:sp>
        <p:sp>
          <p:nvSpPr>
            <p:cNvPr id="7" name="Polygon 7"/>
            <p:cNvSpPr/>
            <p:nvPr/>
          </p:nvSpPr>
          <p:spPr>
            <a:xfrm rot="0">
              <a:off x="3381573" y="1560095"/>
              <a:ext cx="2558427" cy="1499905"/>
            </a:xfrm>
            <a:custGeom>
              <a:avLst/>
              <a:ahLst/>
              <a:rect b="b" l="l" r="r" t="t"/>
              <a:pathLst>
                <a:path w="2558427" h="1499905">
                  <a:moveTo>
                    <a:pt x="205390" y="0"/>
                  </a:moveTo>
                  <a:lnTo>
                    <a:pt x="2558427" y="302066"/>
                  </a:lnTo>
                  <a:lnTo>
                    <a:pt x="2558427" y="1499905"/>
                  </a:lnTo>
                  <a:lnTo>
                    <a:pt x="0" y="1499905"/>
                  </a:lnTo>
                  <a:close/>
                </a:path>
              </a:pathLst>
            </a:custGeom>
            <a:solidFill>
              <a:srgbClr val="CB9FAE"/>
            </a:solidFill>
            <a:ln w="6350">
              <a:solidFill>
                <a:srgbClr val="222222"/>
              </a:solidFill>
            </a:ln>
          </p:spPr>
        </p:sp>
        <p:sp>
          <p:nvSpPr>
            <p:cNvPr id="8" name="Polygon 8"/>
            <p:cNvSpPr/>
            <p:nvPr/>
          </p:nvSpPr>
          <p:spPr>
            <a:xfrm rot="0">
              <a:off x="3240000" y="1515554"/>
              <a:ext cx="346963" cy="1544446"/>
            </a:xfrm>
            <a:custGeom>
              <a:avLst/>
              <a:ahLst/>
              <a:rect b="b" l="l" r="r" t="t"/>
              <a:pathLst>
                <a:path w="346963" h="1544446">
                  <a:moveTo>
                    <a:pt x="0" y="1544446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141573" y="1544446"/>
                  </a:lnTo>
                  <a:close/>
                </a:path>
              </a:pathLst>
            </a:custGeom>
            <a:solidFill>
              <a:srgbClr val="98B2DE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6120000" y="360000"/>
            <a:ext cx="2700000" cy="2700000"/>
            <a:chOff x="6120000" y="360000"/>
            <a:chExt cx="2700000" cy="2700000"/>
          </a:xfrm>
        </p:grpSpPr>
        <p:sp>
          <p:nvSpPr>
            <p:cNvPr id="10" name="Polygon 10"/>
            <p:cNvSpPr/>
            <p:nvPr/>
          </p:nvSpPr>
          <p:spPr>
            <a:xfrm rot="0">
              <a:off x="6466963" y="360000"/>
              <a:ext cx="2353037" cy="1502162"/>
            </a:xfrm>
            <a:custGeom>
              <a:avLst/>
              <a:ahLst/>
              <a:rect b="b" l="l" r="r" t="t"/>
              <a:pathLst>
                <a:path w="2353037" h="1502162">
                  <a:moveTo>
                    <a:pt x="164335" y="0"/>
                  </a:moveTo>
                  <a:lnTo>
                    <a:pt x="2353037" y="0"/>
                  </a:lnTo>
                  <a:lnTo>
                    <a:pt x="2353037" y="1502162"/>
                  </a:lnTo>
                  <a:lnTo>
                    <a:pt x="0" y="1200095"/>
                  </a:lnTo>
                  <a:close/>
                </a:path>
              </a:pathLst>
            </a:custGeom>
            <a:solidFill>
              <a:srgbClr val="AD97B5"/>
            </a:solidFill>
            <a:ln w="6350">
              <a:solidFill>
                <a:srgbClr val="222222"/>
              </a:solidFill>
            </a:ln>
          </p:spPr>
        </p:sp>
        <p:sp>
          <p:nvSpPr>
            <p:cNvPr id="11" name="Polygon 11"/>
            <p:cNvSpPr/>
            <p:nvPr/>
          </p:nvSpPr>
          <p:spPr>
            <a:xfrm rot="0">
              <a:off x="6120000" y="360000"/>
              <a:ext cx="511299" cy="1200095"/>
            </a:xfrm>
            <a:custGeom>
              <a:avLst/>
              <a:ahLst/>
              <a:rect b="b" l="l" r="r" t="t"/>
              <a:pathLst>
                <a:path w="511299" h="1200095">
                  <a:moveTo>
                    <a:pt x="0" y="1155554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346963" y="1200095"/>
                  </a:lnTo>
                  <a:close/>
                </a:path>
              </a:pathLst>
            </a:custGeom>
            <a:solidFill>
              <a:srgbClr val="94A1CD"/>
            </a:solidFill>
            <a:ln w="6350">
              <a:solidFill>
                <a:srgbClr val="222222"/>
              </a:solidFill>
            </a:ln>
          </p:spPr>
        </p:sp>
        <p:sp>
          <p:nvSpPr>
            <p:cNvPr id="12" name="Polygon 12"/>
            <p:cNvSpPr/>
            <p:nvPr/>
          </p:nvSpPr>
          <p:spPr>
            <a:xfrm rot="0">
              <a:off x="6261573" y="2335128"/>
              <a:ext cx="2558427" cy="724872"/>
            </a:xfrm>
            <a:custGeom>
              <a:avLst/>
              <a:ahLst/>
              <a:rect b="b" l="l" r="r" t="t"/>
              <a:pathLst>
                <a:path w="2558427" h="724872">
                  <a:moveTo>
                    <a:pt x="2558427" y="0"/>
                  </a:moveTo>
                  <a:lnTo>
                    <a:pt x="2558427" y="724872"/>
                  </a:lnTo>
                  <a:lnTo>
                    <a:pt x="0" y="724872"/>
                  </a:lnTo>
                  <a:lnTo>
                    <a:pt x="43586" y="406577"/>
                  </a:lnTo>
                  <a:close/>
                </a:path>
              </a:pathLst>
            </a:custGeom>
            <a:solidFill>
              <a:srgbClr val="D48990"/>
            </a:solidFill>
            <a:ln w="6350">
              <a:solidFill>
                <a:srgbClr val="222222"/>
              </a:solidFill>
            </a:ln>
          </p:spPr>
        </p:sp>
        <p:sp>
          <p:nvSpPr>
            <p:cNvPr id="13" name="Polygon 13"/>
            <p:cNvSpPr/>
            <p:nvPr/>
          </p:nvSpPr>
          <p:spPr>
            <a:xfrm rot="0">
              <a:off x="6305159" y="1560095"/>
              <a:ext cx="2514841" cy="1181610"/>
            </a:xfrm>
            <a:custGeom>
              <a:avLst/>
              <a:ahLst/>
              <a:rect b="b" l="l" r="r" t="t"/>
              <a:pathLst>
                <a:path w="2514841" h="1181610">
                  <a:moveTo>
                    <a:pt x="161804" y="0"/>
                  </a:moveTo>
                  <a:lnTo>
                    <a:pt x="2514841" y="302066"/>
                  </a:lnTo>
                  <a:lnTo>
                    <a:pt x="2514841" y="775033"/>
                  </a:lnTo>
                  <a:lnTo>
                    <a:pt x="0" y="1181610"/>
                  </a:lnTo>
                  <a:close/>
                </a:path>
              </a:pathLst>
            </a:custGeom>
            <a:solidFill>
              <a:srgbClr val="A09CC1"/>
            </a:solidFill>
            <a:ln w="6350">
              <a:solidFill>
                <a:srgbClr val="222222"/>
              </a:solidFill>
            </a:ln>
          </p:spPr>
        </p:sp>
        <p:sp>
          <p:nvSpPr>
            <p:cNvPr id="14" name="Polygon 14"/>
            <p:cNvSpPr/>
            <p:nvPr/>
          </p:nvSpPr>
          <p:spPr>
            <a:xfrm rot="0">
              <a:off x="6120000" y="2741705"/>
              <a:ext cx="185159" cy="318295"/>
            </a:xfrm>
            <a:custGeom>
              <a:avLst/>
              <a:ahLst/>
              <a:rect b="b" l="l" r="r" t="t"/>
              <a:pathLst>
                <a:path w="185159" h="318295">
                  <a:moveTo>
                    <a:pt x="0" y="318295"/>
                  </a:moveTo>
                  <a:lnTo>
                    <a:pt x="0" y="29935"/>
                  </a:lnTo>
                  <a:lnTo>
                    <a:pt x="185159" y="0"/>
                  </a:lnTo>
                  <a:lnTo>
                    <a:pt x="141573" y="318295"/>
                  </a:lnTo>
                  <a:close/>
                </a:path>
              </a:pathLst>
            </a:custGeom>
            <a:solidFill>
              <a:srgbClr val="BA92A8"/>
            </a:solidFill>
            <a:ln w="6350">
              <a:solidFill>
                <a:srgbClr val="222222"/>
              </a:solidFill>
            </a:ln>
          </p:spPr>
        </p:sp>
        <p:sp>
          <p:nvSpPr>
            <p:cNvPr id="15" name="Polygon 15"/>
            <p:cNvSpPr/>
            <p:nvPr/>
          </p:nvSpPr>
          <p:spPr>
            <a:xfrm rot="0">
              <a:off x="6120000" y="1515554"/>
              <a:ext cx="346963" cy="1256086"/>
            </a:xfrm>
            <a:custGeom>
              <a:avLst/>
              <a:ahLst/>
              <a:rect b="b" l="l" r="r" t="t"/>
              <a:pathLst>
                <a:path w="346963" h="1256086">
                  <a:moveTo>
                    <a:pt x="0" y="1256086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185159" y="1226151"/>
                  </a:lnTo>
                  <a:close/>
                </a:path>
              </a:pathLst>
            </a:custGeom>
            <a:solidFill>
              <a:srgbClr val="87A5D9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9000000" y="360000"/>
            <a:ext cx="2700000" cy="2700000"/>
            <a:chOff x="9000000" y="360000"/>
            <a:chExt cx="2700000" cy="2700000"/>
          </a:xfrm>
        </p:grpSpPr>
        <p:sp>
          <p:nvSpPr>
            <p:cNvPr id="17" name="Polygon 17"/>
            <p:cNvSpPr/>
            <p:nvPr/>
          </p:nvSpPr>
          <p:spPr>
            <a:xfrm rot="0">
              <a:off x="9346963" y="360000"/>
              <a:ext cx="1747479" cy="1424424"/>
            </a:xfrm>
            <a:custGeom>
              <a:avLst/>
              <a:ahLst/>
              <a:rect b="b" l="l" r="r" t="t"/>
              <a:pathLst>
                <a:path w="1747479" h="1424424">
                  <a:moveTo>
                    <a:pt x="164335" y="0"/>
                  </a:moveTo>
                  <a:lnTo>
                    <a:pt x="1512908" y="0"/>
                  </a:lnTo>
                  <a:lnTo>
                    <a:pt x="1747479" y="1424424"/>
                  </a:lnTo>
                  <a:lnTo>
                    <a:pt x="0" y="1200095"/>
                  </a:lnTo>
                  <a:close/>
                </a:path>
              </a:pathLst>
            </a:custGeom>
            <a:solidFill>
              <a:srgbClr val="C58594"/>
            </a:solidFill>
            <a:ln w="6350">
              <a:solidFill>
                <a:srgbClr val="222222"/>
              </a:solidFill>
            </a:ln>
          </p:spPr>
        </p:sp>
        <p:sp>
          <p:nvSpPr>
            <p:cNvPr id="18" name="Polygon 18"/>
            <p:cNvSpPr/>
            <p:nvPr/>
          </p:nvSpPr>
          <p:spPr>
            <a:xfrm rot="0">
              <a:off x="10859871" y="360000"/>
              <a:ext cx="840129" cy="1502162"/>
            </a:xfrm>
            <a:custGeom>
              <a:avLst/>
              <a:ahLst/>
              <a:rect b="b" l="l" r="r" t="t"/>
              <a:pathLst>
                <a:path w="840129" h="1502162">
                  <a:moveTo>
                    <a:pt x="0" y="0"/>
                  </a:moveTo>
                  <a:lnTo>
                    <a:pt x="840129" y="0"/>
                  </a:lnTo>
                  <a:lnTo>
                    <a:pt x="840129" y="1502162"/>
                  </a:lnTo>
                  <a:lnTo>
                    <a:pt x="234571" y="1424424"/>
                  </a:lnTo>
                  <a:close/>
                </a:path>
              </a:pathLst>
            </a:custGeom>
            <a:solidFill>
              <a:srgbClr val="9198C4"/>
            </a:solidFill>
            <a:ln w="6350">
              <a:solidFill>
                <a:srgbClr val="222222"/>
              </a:solidFill>
            </a:ln>
          </p:spPr>
        </p:sp>
        <p:sp>
          <p:nvSpPr>
            <p:cNvPr id="19" name="Polygon 19"/>
            <p:cNvSpPr/>
            <p:nvPr/>
          </p:nvSpPr>
          <p:spPr>
            <a:xfrm rot="0">
              <a:off x="9000000" y="360000"/>
              <a:ext cx="511299" cy="1200095"/>
            </a:xfrm>
            <a:custGeom>
              <a:avLst/>
              <a:ahLst/>
              <a:rect b="b" l="l" r="r" t="t"/>
              <a:pathLst>
                <a:path w="511299" h="1200095">
                  <a:moveTo>
                    <a:pt x="0" y="1155554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346963" y="1200095"/>
                  </a:lnTo>
                  <a:close/>
                </a:path>
              </a:pathLst>
            </a:custGeom>
            <a:solidFill>
              <a:srgbClr val="B88AA0"/>
            </a:solidFill>
            <a:ln w="6350">
              <a:solidFill>
                <a:srgbClr val="222222"/>
              </a:solidFill>
            </a:ln>
          </p:spPr>
        </p:sp>
        <p:sp>
          <p:nvSpPr>
            <p:cNvPr id="20" name="Polygon 20"/>
            <p:cNvSpPr/>
            <p:nvPr/>
          </p:nvSpPr>
          <p:spPr>
            <a:xfrm rot="0">
              <a:off x="9141573" y="2416209"/>
              <a:ext cx="2162928" cy="643791"/>
            </a:xfrm>
            <a:custGeom>
              <a:avLst/>
              <a:ahLst/>
              <a:rect b="b" l="l" r="r" t="t"/>
              <a:pathLst>
                <a:path w="2162928" h="643791">
                  <a:moveTo>
                    <a:pt x="2162928" y="643791"/>
                  </a:moveTo>
                  <a:lnTo>
                    <a:pt x="0" y="643791"/>
                  </a:lnTo>
                  <a:lnTo>
                    <a:pt x="43586" y="325496"/>
                  </a:lnTo>
                  <a:lnTo>
                    <a:pt x="2056910" y="0"/>
                  </a:lnTo>
                  <a:close/>
                </a:path>
              </a:pathLst>
            </a:custGeom>
            <a:solidFill>
              <a:srgbClr val="D87E81"/>
            </a:solidFill>
            <a:ln w="6350">
              <a:solidFill>
                <a:srgbClr val="222222"/>
              </a:solidFill>
            </a:ln>
          </p:spPr>
        </p:sp>
        <p:sp>
          <p:nvSpPr>
            <p:cNvPr id="21" name="Polygon 21"/>
            <p:cNvSpPr/>
            <p:nvPr/>
          </p:nvSpPr>
          <p:spPr>
            <a:xfrm rot="0">
              <a:off x="11198483" y="2335128"/>
              <a:ext cx="501517" cy="724872"/>
            </a:xfrm>
            <a:custGeom>
              <a:avLst/>
              <a:ahLst/>
              <a:rect b="b" l="l" r="r" t="t"/>
              <a:pathLst>
                <a:path w="501517" h="724872">
                  <a:moveTo>
                    <a:pt x="501517" y="0"/>
                  </a:moveTo>
                  <a:lnTo>
                    <a:pt x="501517" y="724872"/>
                  </a:lnTo>
                  <a:lnTo>
                    <a:pt x="106018" y="724872"/>
                  </a:lnTo>
                  <a:lnTo>
                    <a:pt x="0" y="81081"/>
                  </a:lnTo>
                  <a:close/>
                </a:path>
              </a:pathLst>
            </a:custGeom>
            <a:solidFill>
              <a:srgbClr val="A591B2"/>
            </a:solidFill>
            <a:ln w="6350">
              <a:solidFill>
                <a:srgbClr val="222222"/>
              </a:solidFill>
            </a:ln>
          </p:spPr>
        </p:sp>
        <p:sp>
          <p:nvSpPr>
            <p:cNvPr id="22" name="Polygon 22"/>
            <p:cNvSpPr/>
            <p:nvPr/>
          </p:nvSpPr>
          <p:spPr>
            <a:xfrm rot="0">
              <a:off x="9185159" y="1560095"/>
              <a:ext cx="2013324" cy="1181610"/>
            </a:xfrm>
            <a:custGeom>
              <a:avLst/>
              <a:ahLst/>
              <a:rect b="b" l="l" r="r" t="t"/>
              <a:pathLst>
                <a:path w="2013324" h="1181610">
                  <a:moveTo>
                    <a:pt x="161804" y="0"/>
                  </a:moveTo>
                  <a:lnTo>
                    <a:pt x="1909283" y="224329"/>
                  </a:lnTo>
                  <a:lnTo>
                    <a:pt x="2013324" y="856114"/>
                  </a:lnTo>
                  <a:lnTo>
                    <a:pt x="0" y="1181610"/>
                  </a:lnTo>
                  <a:close/>
                </a:path>
              </a:pathLst>
            </a:custGeom>
            <a:solidFill>
              <a:srgbClr val="BE879A"/>
            </a:solidFill>
            <a:ln w="6350">
              <a:solidFill>
                <a:srgbClr val="222222"/>
              </a:solidFill>
            </a:ln>
          </p:spPr>
        </p:sp>
        <p:sp>
          <p:nvSpPr>
            <p:cNvPr id="23" name="Polygon 23"/>
            <p:cNvSpPr/>
            <p:nvPr/>
          </p:nvSpPr>
          <p:spPr>
            <a:xfrm rot="0">
              <a:off x="11094442" y="1784424"/>
              <a:ext cx="605558" cy="631785"/>
            </a:xfrm>
            <a:custGeom>
              <a:avLst/>
              <a:ahLst/>
              <a:rect b="b" l="l" r="r" t="t"/>
              <a:pathLst>
                <a:path w="605558" h="631785">
                  <a:moveTo>
                    <a:pt x="0" y="0"/>
                  </a:moveTo>
                  <a:lnTo>
                    <a:pt x="605558" y="77737"/>
                  </a:lnTo>
                  <a:lnTo>
                    <a:pt x="605558" y="550704"/>
                  </a:lnTo>
                  <a:lnTo>
                    <a:pt x="104041" y="631785"/>
                  </a:lnTo>
                  <a:close/>
                </a:path>
              </a:pathLst>
            </a:custGeom>
            <a:solidFill>
              <a:srgbClr val="8B9ACA"/>
            </a:solidFill>
            <a:ln w="6350">
              <a:solidFill>
                <a:srgbClr val="222222"/>
              </a:solidFill>
            </a:ln>
          </p:spPr>
        </p:sp>
        <p:sp>
          <p:nvSpPr>
            <p:cNvPr id="24" name="Polygon 24"/>
            <p:cNvSpPr/>
            <p:nvPr/>
          </p:nvSpPr>
          <p:spPr>
            <a:xfrm rot="0">
              <a:off x="9000000" y="2741705"/>
              <a:ext cx="185159" cy="318295"/>
            </a:xfrm>
            <a:custGeom>
              <a:avLst/>
              <a:ahLst/>
              <a:rect b="b" l="l" r="r" t="t"/>
              <a:pathLst>
                <a:path w="185159" h="318295">
                  <a:moveTo>
                    <a:pt x="0" y="318295"/>
                  </a:moveTo>
                  <a:lnTo>
                    <a:pt x="0" y="29935"/>
                  </a:lnTo>
                  <a:lnTo>
                    <a:pt x="185159" y="0"/>
                  </a:lnTo>
                  <a:lnTo>
                    <a:pt x="141573" y="318295"/>
                  </a:lnTo>
                  <a:close/>
                </a:path>
              </a:pathLst>
            </a:custGeom>
            <a:solidFill>
              <a:srgbClr val="CB828D"/>
            </a:solidFill>
            <a:ln w="6350">
              <a:solidFill>
                <a:srgbClr val="222222"/>
              </a:solidFill>
            </a:ln>
          </p:spPr>
        </p:sp>
        <p:sp>
          <p:nvSpPr>
            <p:cNvPr id="25" name="Polygon 25"/>
            <p:cNvSpPr/>
            <p:nvPr/>
          </p:nvSpPr>
          <p:spPr>
            <a:xfrm rot="0">
              <a:off x="9000000" y="1515554"/>
              <a:ext cx="346963" cy="1256086"/>
            </a:xfrm>
            <a:custGeom>
              <a:avLst/>
              <a:ahLst/>
              <a:rect b="b" l="l" r="r" t="t"/>
              <a:pathLst>
                <a:path w="346963" h="1256086">
                  <a:moveTo>
                    <a:pt x="0" y="1256086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185159" y="1226151"/>
                  </a:lnTo>
                  <a:close/>
                </a:path>
              </a:pathLst>
            </a:custGeom>
            <a:solidFill>
              <a:srgbClr val="B28CA6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26" name="Group 26"/>
          <p:cNvGrpSpPr/>
          <p:nvPr/>
        </p:nvGrpSpPr>
        <p:grpSpPr>
          <a:xfrm>
            <a:off x="360000" y="3240000"/>
            <a:ext cx="2700000" cy="2700000"/>
            <a:chOff x="360000" y="3240000"/>
            <a:chExt cx="2700000" cy="2700000"/>
          </a:xfrm>
        </p:grpSpPr>
        <p:sp>
          <p:nvSpPr>
            <p:cNvPr id="27" name="Polygon 27"/>
            <p:cNvSpPr/>
            <p:nvPr/>
          </p:nvSpPr>
          <p:spPr>
            <a:xfrm rot="0">
              <a:off x="706963" y="3240000"/>
              <a:ext cx="1048230" cy="1325375"/>
            </a:xfrm>
            <a:custGeom>
              <a:avLst/>
              <a:ahLst/>
              <a:rect b="b" l="l" r="r" t="t"/>
              <a:pathLst>
                <a:path w="1048230" h="1325375">
                  <a:moveTo>
                    <a:pt x="164335" y="0"/>
                  </a:moveTo>
                  <a:lnTo>
                    <a:pt x="1048230" y="0"/>
                  </a:lnTo>
                  <a:lnTo>
                    <a:pt x="975902" y="1325375"/>
                  </a:lnTo>
                  <a:lnTo>
                    <a:pt x="0" y="1200095"/>
                  </a:lnTo>
                  <a:close/>
                </a:path>
              </a:pathLst>
            </a:custGeom>
            <a:solidFill>
              <a:srgbClr val="D17C83"/>
            </a:solidFill>
            <a:ln w="6350">
              <a:solidFill>
                <a:srgbClr val="222222"/>
              </a:solidFill>
            </a:ln>
          </p:spPr>
        </p:sp>
        <p:sp>
          <p:nvSpPr>
            <p:cNvPr id="28" name="Polygon 28"/>
            <p:cNvSpPr/>
            <p:nvPr/>
          </p:nvSpPr>
          <p:spPr>
            <a:xfrm rot="0">
              <a:off x="1682865" y="3240000"/>
              <a:ext cx="771577" cy="1424424"/>
            </a:xfrm>
            <a:custGeom>
              <a:avLst/>
              <a:ahLst/>
              <a:rect b="b" l="l" r="r" t="t"/>
              <a:pathLst>
                <a:path w="771577" h="1424424">
                  <a:moveTo>
                    <a:pt x="72328" y="0"/>
                  </a:moveTo>
                  <a:lnTo>
                    <a:pt x="537006" y="0"/>
                  </a:lnTo>
                  <a:lnTo>
                    <a:pt x="771577" y="1424424"/>
                  </a:lnTo>
                  <a:lnTo>
                    <a:pt x="0" y="1325375"/>
                  </a:lnTo>
                  <a:close/>
                </a:path>
              </a:pathLst>
            </a:custGeom>
            <a:solidFill>
              <a:srgbClr val="9D8FB4"/>
            </a:solidFill>
            <a:ln w="6350">
              <a:solidFill>
                <a:srgbClr val="222222"/>
              </a:solidFill>
            </a:ln>
          </p:spPr>
        </p:sp>
        <p:sp>
          <p:nvSpPr>
            <p:cNvPr id="29" name="Polygon 29"/>
            <p:cNvSpPr/>
            <p:nvPr/>
          </p:nvSpPr>
          <p:spPr>
            <a:xfrm rot="0">
              <a:off x="2219871" y="3240000"/>
              <a:ext cx="840129" cy="1502162"/>
            </a:xfrm>
            <a:custGeom>
              <a:avLst/>
              <a:ahLst/>
              <a:rect b="b" l="l" r="r" t="t"/>
              <a:pathLst>
                <a:path w="840129" h="1502162">
                  <a:moveTo>
                    <a:pt x="0" y="0"/>
                  </a:moveTo>
                  <a:lnTo>
                    <a:pt x="840129" y="0"/>
                  </a:lnTo>
                  <a:lnTo>
                    <a:pt x="840129" y="1502162"/>
                  </a:lnTo>
                  <a:lnTo>
                    <a:pt x="234571" y="1424424"/>
                  </a:lnTo>
                  <a:close/>
                </a:path>
              </a:pathLst>
            </a:custGeom>
            <a:solidFill>
              <a:srgbClr val="8398CC"/>
            </a:solidFill>
            <a:ln w="6350">
              <a:solidFill>
                <a:srgbClr val="222222"/>
              </a:solidFill>
            </a:ln>
          </p:spPr>
        </p:sp>
        <p:sp>
          <p:nvSpPr>
            <p:cNvPr id="30" name="Polygon 30"/>
            <p:cNvSpPr/>
            <p:nvPr/>
          </p:nvSpPr>
          <p:spPr>
            <a:xfrm rot="0">
              <a:off x="360000" y="3240000"/>
              <a:ext cx="511299" cy="1200095"/>
            </a:xfrm>
            <a:custGeom>
              <a:avLst/>
              <a:ahLst/>
              <a:rect b="b" l="l" r="r" t="t"/>
              <a:pathLst>
                <a:path w="511299" h="1200095">
                  <a:moveTo>
                    <a:pt x="0" y="1155554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346963" y="1200095"/>
                  </a:lnTo>
                  <a:close/>
                </a:path>
              </a:pathLst>
            </a:custGeom>
            <a:solidFill>
              <a:srgbClr val="CA7E89"/>
            </a:solidFill>
            <a:ln w="6350">
              <a:solidFill>
                <a:srgbClr val="222222"/>
              </a:solidFill>
            </a:ln>
          </p:spPr>
        </p:sp>
        <p:sp>
          <p:nvSpPr>
            <p:cNvPr id="31" name="Polygon 31"/>
            <p:cNvSpPr/>
            <p:nvPr/>
          </p:nvSpPr>
          <p:spPr>
            <a:xfrm rot="0">
              <a:off x="501573" y="5445537"/>
              <a:ext cx="1133259" cy="494463"/>
            </a:xfrm>
            <a:custGeom>
              <a:avLst/>
              <a:ahLst/>
              <a:rect b="b" l="l" r="r" t="t"/>
              <a:pathLst>
                <a:path w="1133259" h="494463">
                  <a:moveTo>
                    <a:pt x="1106275" y="494463"/>
                  </a:moveTo>
                  <a:lnTo>
                    <a:pt x="0" y="494463"/>
                  </a:lnTo>
                  <a:lnTo>
                    <a:pt x="43586" y="176169"/>
                  </a:lnTo>
                  <a:lnTo>
                    <a:pt x="1133259" y="0"/>
                  </a:lnTo>
                  <a:close/>
                </a:path>
              </a:pathLst>
            </a:custGeom>
            <a:solidFill>
              <a:srgbClr val="DA787A"/>
            </a:solidFill>
            <a:ln w="6350">
              <a:solidFill>
                <a:srgbClr val="222222"/>
              </a:solidFill>
            </a:ln>
          </p:spPr>
        </p:sp>
        <p:sp>
          <p:nvSpPr>
            <p:cNvPr id="32" name="Polygon 32"/>
            <p:cNvSpPr/>
            <p:nvPr/>
          </p:nvSpPr>
          <p:spPr>
            <a:xfrm rot="0">
              <a:off x="1607849" y="5296209"/>
              <a:ext cx="1056653" cy="643791"/>
            </a:xfrm>
            <a:custGeom>
              <a:avLst/>
              <a:ahLst/>
              <a:rect b="b" l="l" r="r" t="t"/>
              <a:pathLst>
                <a:path w="1056653" h="643791">
                  <a:moveTo>
                    <a:pt x="1056653" y="643791"/>
                  </a:moveTo>
                  <a:lnTo>
                    <a:pt x="0" y="643791"/>
                  </a:lnTo>
                  <a:lnTo>
                    <a:pt x="26984" y="149328"/>
                  </a:lnTo>
                  <a:lnTo>
                    <a:pt x="950635" y="0"/>
                  </a:lnTo>
                  <a:close/>
                </a:path>
              </a:pathLst>
            </a:custGeom>
            <a:solidFill>
              <a:srgbClr val="A78BAA"/>
            </a:solidFill>
            <a:ln w="6350">
              <a:solidFill>
                <a:srgbClr val="222222"/>
              </a:solidFill>
            </a:ln>
          </p:spPr>
        </p:sp>
        <p:sp>
          <p:nvSpPr>
            <p:cNvPr id="33" name="Polygon 33"/>
            <p:cNvSpPr/>
            <p:nvPr/>
          </p:nvSpPr>
          <p:spPr>
            <a:xfrm rot="0">
              <a:off x="2558483" y="5215128"/>
              <a:ext cx="501517" cy="724872"/>
            </a:xfrm>
            <a:custGeom>
              <a:avLst/>
              <a:ahLst/>
              <a:rect b="b" l="l" r="r" t="t"/>
              <a:pathLst>
                <a:path w="501517" h="724872">
                  <a:moveTo>
                    <a:pt x="501517" y="0"/>
                  </a:moveTo>
                  <a:lnTo>
                    <a:pt x="501517" y="724872"/>
                  </a:lnTo>
                  <a:lnTo>
                    <a:pt x="106018" y="724872"/>
                  </a:lnTo>
                  <a:lnTo>
                    <a:pt x="0" y="81081"/>
                  </a:lnTo>
                  <a:close/>
                </a:path>
              </a:pathLst>
            </a:custGeom>
            <a:solidFill>
              <a:srgbClr val="8D95C3"/>
            </a:solidFill>
            <a:ln w="6350">
              <a:solidFill>
                <a:srgbClr val="222222"/>
              </a:solidFill>
            </a:ln>
          </p:spPr>
        </p:sp>
        <p:sp>
          <p:nvSpPr>
            <p:cNvPr id="34" name="Polygon 34"/>
            <p:cNvSpPr/>
            <p:nvPr/>
          </p:nvSpPr>
          <p:spPr>
            <a:xfrm rot="0">
              <a:off x="545159" y="4440095"/>
              <a:ext cx="1137706" cy="1181610"/>
            </a:xfrm>
            <a:custGeom>
              <a:avLst/>
              <a:ahLst/>
              <a:rect b="b" l="l" r="r" t="t"/>
              <a:pathLst>
                <a:path w="1137706" h="1181610">
                  <a:moveTo>
                    <a:pt x="161804" y="0"/>
                  </a:moveTo>
                  <a:lnTo>
                    <a:pt x="1137706" y="125279"/>
                  </a:lnTo>
                  <a:lnTo>
                    <a:pt x="1089673" y="1005442"/>
                  </a:lnTo>
                  <a:lnTo>
                    <a:pt x="0" y="1181610"/>
                  </a:lnTo>
                  <a:close/>
                </a:path>
              </a:pathLst>
            </a:custGeom>
            <a:solidFill>
              <a:srgbClr val="CD7D86"/>
            </a:solidFill>
            <a:ln w="6350">
              <a:solidFill>
                <a:srgbClr val="222222"/>
              </a:solidFill>
            </a:ln>
          </p:spPr>
        </p:sp>
        <p:sp>
          <p:nvSpPr>
            <p:cNvPr id="35" name="Polygon 35"/>
            <p:cNvSpPr/>
            <p:nvPr/>
          </p:nvSpPr>
          <p:spPr>
            <a:xfrm rot="0">
              <a:off x="1634833" y="4565375"/>
              <a:ext cx="923651" cy="880162"/>
            </a:xfrm>
            <a:custGeom>
              <a:avLst/>
              <a:ahLst/>
              <a:rect b="b" l="l" r="r" t="t"/>
              <a:pathLst>
                <a:path w="923651" h="880162">
                  <a:moveTo>
                    <a:pt x="48032" y="0"/>
                  </a:moveTo>
                  <a:lnTo>
                    <a:pt x="819610" y="99050"/>
                  </a:lnTo>
                  <a:lnTo>
                    <a:pt x="923651" y="730835"/>
                  </a:lnTo>
                  <a:lnTo>
                    <a:pt x="0" y="880162"/>
                  </a:lnTo>
                  <a:close/>
                </a:path>
              </a:pathLst>
            </a:custGeom>
            <a:solidFill>
              <a:srgbClr val="9A90B7"/>
            </a:solidFill>
            <a:ln w="6350">
              <a:solidFill>
                <a:srgbClr val="222222"/>
              </a:solidFill>
            </a:ln>
          </p:spPr>
        </p:sp>
        <p:sp>
          <p:nvSpPr>
            <p:cNvPr id="36" name="Polygon 36"/>
            <p:cNvSpPr/>
            <p:nvPr/>
          </p:nvSpPr>
          <p:spPr>
            <a:xfrm rot="0">
              <a:off x="2454442" y="4664424"/>
              <a:ext cx="605558" cy="631785"/>
            </a:xfrm>
            <a:custGeom>
              <a:avLst/>
              <a:ahLst/>
              <a:rect b="b" l="l" r="r" t="t"/>
              <a:pathLst>
                <a:path w="605558" h="631785">
                  <a:moveTo>
                    <a:pt x="0" y="0"/>
                  </a:moveTo>
                  <a:lnTo>
                    <a:pt x="605558" y="77737"/>
                  </a:lnTo>
                  <a:lnTo>
                    <a:pt x="605558" y="550704"/>
                  </a:lnTo>
                  <a:lnTo>
                    <a:pt x="104041" y="631785"/>
                  </a:lnTo>
                  <a:close/>
                </a:path>
              </a:pathLst>
            </a:custGeom>
            <a:solidFill>
              <a:srgbClr val="8099CF"/>
            </a:solidFill>
            <a:ln w="6350">
              <a:solidFill>
                <a:srgbClr val="222222"/>
              </a:solidFill>
            </a:ln>
          </p:spPr>
        </p:sp>
        <p:sp>
          <p:nvSpPr>
            <p:cNvPr id="37" name="Polygon 37"/>
            <p:cNvSpPr/>
            <p:nvPr/>
          </p:nvSpPr>
          <p:spPr>
            <a:xfrm rot="0">
              <a:off x="360000" y="5621705"/>
              <a:ext cx="185159" cy="318295"/>
            </a:xfrm>
            <a:custGeom>
              <a:avLst/>
              <a:ahLst/>
              <a:rect b="b" l="l" r="r" t="t"/>
              <a:pathLst>
                <a:path w="185159" h="318295">
                  <a:moveTo>
                    <a:pt x="0" y="318295"/>
                  </a:moveTo>
                  <a:lnTo>
                    <a:pt x="0" y="29935"/>
                  </a:lnTo>
                  <a:lnTo>
                    <a:pt x="185159" y="0"/>
                  </a:lnTo>
                  <a:lnTo>
                    <a:pt x="141573" y="318295"/>
                  </a:lnTo>
                  <a:close/>
                </a:path>
              </a:pathLst>
            </a:custGeom>
            <a:solidFill>
              <a:srgbClr val="D47A80"/>
            </a:solidFill>
            <a:ln w="6350">
              <a:solidFill>
                <a:srgbClr val="222222"/>
              </a:solidFill>
            </a:ln>
          </p:spPr>
        </p:sp>
        <p:sp>
          <p:nvSpPr>
            <p:cNvPr id="38" name="Polygon 38"/>
            <p:cNvSpPr/>
            <p:nvPr/>
          </p:nvSpPr>
          <p:spPr>
            <a:xfrm rot="0">
              <a:off x="360000" y="4395554"/>
              <a:ext cx="346963" cy="1256086"/>
            </a:xfrm>
            <a:custGeom>
              <a:avLst/>
              <a:ahLst/>
              <a:rect b="b" l="l" r="r" t="t"/>
              <a:pathLst>
                <a:path w="346963" h="1256086">
                  <a:moveTo>
                    <a:pt x="0" y="1256086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185159" y="1226151"/>
                  </a:lnTo>
                  <a:close/>
                </a:path>
              </a:pathLst>
            </a:custGeom>
            <a:solidFill>
              <a:srgbClr val="C77F8C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39" name="Group 39"/>
          <p:cNvGrpSpPr/>
          <p:nvPr/>
        </p:nvGrpSpPr>
        <p:grpSpPr>
          <a:xfrm>
            <a:off x="3240000" y="3240000"/>
            <a:ext cx="2700000" cy="2700000"/>
            <a:chOff x="3240000" y="3240000"/>
            <a:chExt cx="2700000" cy="2700000"/>
          </a:xfrm>
        </p:grpSpPr>
        <p:sp>
          <p:nvSpPr>
            <p:cNvPr id="40" name="Polygon 40"/>
            <p:cNvSpPr/>
            <p:nvPr/>
          </p:nvSpPr>
          <p:spPr>
            <a:xfrm rot="0">
              <a:off x="4098366" y="4091795"/>
              <a:ext cx="490343" cy="473579"/>
            </a:xfrm>
            <a:custGeom>
              <a:avLst/>
              <a:ahLst/>
              <a:rect b="b" l="l" r="r" t="t"/>
              <a:pathLst>
                <a:path w="490343" h="473579">
                  <a:moveTo>
                    <a:pt x="490343" y="0"/>
                  </a:moveTo>
                  <a:lnTo>
                    <a:pt x="464499" y="473579"/>
                  </a:lnTo>
                  <a:lnTo>
                    <a:pt x="0" y="413950"/>
                  </a:lnTo>
                  <a:close/>
                </a:path>
              </a:pathLst>
            </a:custGeom>
            <a:solidFill>
              <a:srgbClr val="D7777B"/>
            </a:solidFill>
            <a:ln w="6350">
              <a:solidFill>
                <a:srgbClr val="222222"/>
              </a:solidFill>
            </a:ln>
          </p:spPr>
        </p:sp>
        <p:sp>
          <p:nvSpPr>
            <p:cNvPr id="41" name="Polygon 41"/>
            <p:cNvSpPr/>
            <p:nvPr/>
          </p:nvSpPr>
          <p:spPr>
            <a:xfrm rot="0">
              <a:off x="3586963" y="3240000"/>
              <a:ext cx="1048230" cy="1265745"/>
            </a:xfrm>
            <a:custGeom>
              <a:avLst/>
              <a:ahLst/>
              <a:rect b="b" l="l" r="r" t="t"/>
              <a:pathLst>
                <a:path w="1048230" h="1265745">
                  <a:moveTo>
                    <a:pt x="164335" y="0"/>
                  </a:moveTo>
                  <a:lnTo>
                    <a:pt x="1048230" y="0"/>
                  </a:lnTo>
                  <a:lnTo>
                    <a:pt x="1001746" y="851795"/>
                  </a:lnTo>
                  <a:lnTo>
                    <a:pt x="511403" y="1265745"/>
                  </a:lnTo>
                  <a:lnTo>
                    <a:pt x="0" y="1200095"/>
                  </a:lnTo>
                  <a:close/>
                </a:path>
              </a:pathLst>
            </a:custGeom>
            <a:solidFill>
              <a:srgbClr val="A38AAB"/>
            </a:solidFill>
            <a:ln w="6350">
              <a:solidFill>
                <a:srgbClr val="222222"/>
              </a:solidFill>
            </a:ln>
          </p:spPr>
        </p:sp>
        <p:sp>
          <p:nvSpPr>
            <p:cNvPr id="42" name="Polygon 42"/>
            <p:cNvSpPr/>
            <p:nvPr/>
          </p:nvSpPr>
          <p:spPr>
            <a:xfrm rot="0">
              <a:off x="4562865" y="3608974"/>
              <a:ext cx="771577" cy="1055450"/>
            </a:xfrm>
            <a:custGeom>
              <a:avLst/>
              <a:ahLst/>
              <a:rect b="b" l="l" r="r" t="t"/>
              <a:pathLst>
                <a:path w="771577" h="1055450">
                  <a:moveTo>
                    <a:pt x="597768" y="0"/>
                  </a:moveTo>
                  <a:lnTo>
                    <a:pt x="771577" y="1055450"/>
                  </a:lnTo>
                  <a:lnTo>
                    <a:pt x="0" y="956400"/>
                  </a:lnTo>
                  <a:lnTo>
                    <a:pt x="25844" y="482821"/>
                  </a:lnTo>
                  <a:close/>
                </a:path>
              </a:pathLst>
            </a:custGeom>
            <a:solidFill>
              <a:srgbClr val="BD8193"/>
            </a:solidFill>
            <a:ln w="6350">
              <a:solidFill>
                <a:srgbClr val="222222"/>
              </a:solidFill>
            </a:ln>
          </p:spPr>
        </p:sp>
        <p:sp>
          <p:nvSpPr>
            <p:cNvPr id="43" name="Polygon 43"/>
            <p:cNvSpPr/>
            <p:nvPr/>
          </p:nvSpPr>
          <p:spPr>
            <a:xfrm rot="0">
              <a:off x="4588709" y="3240000"/>
              <a:ext cx="571924" cy="851795"/>
            </a:xfrm>
            <a:custGeom>
              <a:avLst/>
              <a:ahLst/>
              <a:rect b="b" l="l" r="r" t="t"/>
              <a:pathLst>
                <a:path w="571924" h="851795">
                  <a:moveTo>
                    <a:pt x="46484" y="0"/>
                  </a:moveTo>
                  <a:lnTo>
                    <a:pt x="511162" y="0"/>
                  </a:lnTo>
                  <a:lnTo>
                    <a:pt x="571924" y="368974"/>
                  </a:lnTo>
                  <a:lnTo>
                    <a:pt x="0" y="851795"/>
                  </a:lnTo>
                  <a:close/>
                </a:path>
              </a:pathLst>
            </a:custGeom>
            <a:solidFill>
              <a:srgbClr val="8994C4"/>
            </a:solidFill>
            <a:ln w="6350">
              <a:solidFill>
                <a:srgbClr val="222222"/>
              </a:solidFill>
            </a:ln>
          </p:spPr>
        </p:sp>
        <p:sp>
          <p:nvSpPr>
            <p:cNvPr id="44" name="Polygon 44"/>
            <p:cNvSpPr/>
            <p:nvPr/>
          </p:nvSpPr>
          <p:spPr>
            <a:xfrm rot="0">
              <a:off x="5160633" y="3240000"/>
              <a:ext cx="779367" cy="1502162"/>
            </a:xfrm>
            <a:custGeom>
              <a:avLst/>
              <a:ahLst/>
              <a:rect b="b" l="l" r="r" t="t"/>
              <a:pathLst>
                <a:path w="779367" h="1502162">
                  <a:moveTo>
                    <a:pt x="437067" y="0"/>
                  </a:moveTo>
                  <a:lnTo>
                    <a:pt x="779367" y="0"/>
                  </a:lnTo>
                  <a:lnTo>
                    <a:pt x="779367" y="1502162"/>
                  </a:lnTo>
                  <a:lnTo>
                    <a:pt x="173809" y="1424424"/>
                  </a:lnTo>
                  <a:lnTo>
                    <a:pt x="0" y="368974"/>
                  </a:lnTo>
                  <a:close/>
                </a:path>
              </a:pathLst>
            </a:custGeom>
            <a:solidFill>
              <a:srgbClr val="B0859F"/>
            </a:solidFill>
            <a:ln w="6350">
              <a:solidFill>
                <a:srgbClr val="222222"/>
              </a:solidFill>
            </a:ln>
          </p:spPr>
        </p:sp>
        <p:sp>
          <p:nvSpPr>
            <p:cNvPr id="45" name="Polygon 45"/>
            <p:cNvSpPr/>
            <p:nvPr/>
          </p:nvSpPr>
          <p:spPr>
            <a:xfrm rot="0">
              <a:off x="5099871" y="3240000"/>
              <a:ext cx="497829" cy="368974"/>
            </a:xfrm>
            <a:custGeom>
              <a:avLst/>
              <a:ahLst/>
              <a:rect b="b" l="l" r="r" t="t"/>
              <a:pathLst>
                <a:path w="497829" h="368974">
                  <a:moveTo>
                    <a:pt x="0" y="0"/>
                  </a:moveTo>
                  <a:lnTo>
                    <a:pt x="497829" y="0"/>
                  </a:lnTo>
                  <a:lnTo>
                    <a:pt x="60762" y="368974"/>
                  </a:lnTo>
                  <a:close/>
                </a:path>
              </a:pathLst>
            </a:custGeom>
            <a:solidFill>
              <a:srgbClr val="7C98D0"/>
            </a:solidFill>
            <a:ln w="6350">
              <a:solidFill>
                <a:srgbClr val="222222"/>
              </a:solidFill>
            </a:ln>
          </p:spPr>
        </p:sp>
        <p:sp>
          <p:nvSpPr>
            <p:cNvPr id="46" name="Polygon 46"/>
            <p:cNvSpPr/>
            <p:nvPr/>
          </p:nvSpPr>
          <p:spPr>
            <a:xfrm rot="0">
              <a:off x="3240000" y="3240000"/>
              <a:ext cx="511299" cy="1200095"/>
            </a:xfrm>
            <a:custGeom>
              <a:avLst/>
              <a:ahLst/>
              <a:rect b="b" l="l" r="r" t="t"/>
              <a:pathLst>
                <a:path w="511299" h="1200095">
                  <a:moveTo>
                    <a:pt x="0" y="1155554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346963" y="1200095"/>
                  </a:lnTo>
                  <a:close/>
                </a:path>
              </a:pathLst>
            </a:custGeom>
            <a:solidFill>
              <a:srgbClr val="A08BAE"/>
            </a:solidFill>
            <a:ln w="6350">
              <a:solidFill>
                <a:srgbClr val="222222"/>
              </a:solidFill>
            </a:ln>
          </p:spPr>
        </p:sp>
        <p:sp>
          <p:nvSpPr>
            <p:cNvPr id="47" name="Polygon 47"/>
            <p:cNvSpPr/>
            <p:nvPr/>
          </p:nvSpPr>
          <p:spPr>
            <a:xfrm rot="0">
              <a:off x="3381573" y="5445537"/>
              <a:ext cx="1133259" cy="494463"/>
            </a:xfrm>
            <a:custGeom>
              <a:avLst/>
              <a:ahLst/>
              <a:rect b="b" l="l" r="r" t="t"/>
              <a:pathLst>
                <a:path w="1133259" h="494463">
                  <a:moveTo>
                    <a:pt x="1106275" y="494463"/>
                  </a:moveTo>
                  <a:lnTo>
                    <a:pt x="0" y="494463"/>
                  </a:lnTo>
                  <a:lnTo>
                    <a:pt x="43586" y="176169"/>
                  </a:lnTo>
                  <a:lnTo>
                    <a:pt x="1133259" y="0"/>
                  </a:lnTo>
                  <a:close/>
                </a:path>
              </a:pathLst>
            </a:custGeom>
            <a:solidFill>
              <a:srgbClr val="DB7576"/>
            </a:solidFill>
            <a:ln w="6350">
              <a:solidFill>
                <a:srgbClr val="222222"/>
              </a:solidFill>
            </a:ln>
          </p:spPr>
        </p:sp>
        <p:sp>
          <p:nvSpPr>
            <p:cNvPr id="48" name="Polygon 48"/>
            <p:cNvSpPr/>
            <p:nvPr/>
          </p:nvSpPr>
          <p:spPr>
            <a:xfrm rot="0">
              <a:off x="4487849" y="5296209"/>
              <a:ext cx="1056653" cy="643791"/>
            </a:xfrm>
            <a:custGeom>
              <a:avLst/>
              <a:ahLst/>
              <a:rect b="b" l="l" r="r" t="t"/>
              <a:pathLst>
                <a:path w="1056653" h="643791">
                  <a:moveTo>
                    <a:pt x="1056653" y="643791"/>
                  </a:moveTo>
                  <a:lnTo>
                    <a:pt x="0" y="643791"/>
                  </a:lnTo>
                  <a:lnTo>
                    <a:pt x="26984" y="149328"/>
                  </a:lnTo>
                  <a:lnTo>
                    <a:pt x="950635" y="0"/>
                  </a:lnTo>
                  <a:close/>
                </a:path>
              </a:pathLst>
            </a:custGeom>
            <a:solidFill>
              <a:srgbClr val="C27F8E"/>
            </a:solidFill>
            <a:ln w="6350">
              <a:solidFill>
                <a:srgbClr val="222222"/>
              </a:solidFill>
            </a:ln>
          </p:spPr>
        </p:sp>
        <p:sp>
          <p:nvSpPr>
            <p:cNvPr id="49" name="Polygon 49"/>
            <p:cNvSpPr/>
            <p:nvPr/>
          </p:nvSpPr>
          <p:spPr>
            <a:xfrm rot="0">
              <a:off x="5438483" y="5215128"/>
              <a:ext cx="501517" cy="724872"/>
            </a:xfrm>
            <a:custGeom>
              <a:avLst/>
              <a:ahLst/>
              <a:rect b="b" l="l" r="r" t="t"/>
              <a:pathLst>
                <a:path w="501517" h="724872">
                  <a:moveTo>
                    <a:pt x="501517" y="0"/>
                  </a:moveTo>
                  <a:lnTo>
                    <a:pt x="501517" y="724872"/>
                  </a:lnTo>
                  <a:lnTo>
                    <a:pt x="106018" y="724872"/>
                  </a:lnTo>
                  <a:lnTo>
                    <a:pt x="0" y="81081"/>
                  </a:lnTo>
                  <a:close/>
                </a:path>
              </a:pathLst>
            </a:custGeom>
            <a:solidFill>
              <a:srgbClr val="B5849B"/>
            </a:solidFill>
            <a:ln w="6350">
              <a:solidFill>
                <a:srgbClr val="222222"/>
              </a:solidFill>
            </a:ln>
          </p:spPr>
        </p:sp>
        <p:sp>
          <p:nvSpPr>
            <p:cNvPr id="50" name="Polygon 50"/>
            <p:cNvSpPr/>
            <p:nvPr/>
          </p:nvSpPr>
          <p:spPr>
            <a:xfrm rot="0">
              <a:off x="3425159" y="4505745"/>
              <a:ext cx="1137706" cy="1115960"/>
            </a:xfrm>
            <a:custGeom>
              <a:avLst/>
              <a:ahLst/>
              <a:rect b="b" l="l" r="r" t="t"/>
              <a:pathLst>
                <a:path w="1137706" h="1115960">
                  <a:moveTo>
                    <a:pt x="673207" y="0"/>
                  </a:moveTo>
                  <a:lnTo>
                    <a:pt x="1137706" y="59629"/>
                  </a:lnTo>
                  <a:lnTo>
                    <a:pt x="1089673" y="939791"/>
                  </a:lnTo>
                  <a:lnTo>
                    <a:pt x="0" y="1115960"/>
                  </a:lnTo>
                  <a:lnTo>
                    <a:pt x="84793" y="496742"/>
                  </a:lnTo>
                  <a:close/>
                </a:path>
              </a:pathLst>
            </a:custGeom>
            <a:solidFill>
              <a:srgbClr val="D5787C"/>
            </a:solidFill>
            <a:ln w="6350">
              <a:solidFill>
                <a:srgbClr val="222222"/>
              </a:solidFill>
            </a:ln>
          </p:spPr>
        </p:sp>
        <p:sp>
          <p:nvSpPr>
            <p:cNvPr id="51" name="Polygon 51"/>
            <p:cNvSpPr/>
            <p:nvPr/>
          </p:nvSpPr>
          <p:spPr>
            <a:xfrm rot="0">
              <a:off x="3509952" y="4440095"/>
              <a:ext cx="588414" cy="562392"/>
            </a:xfrm>
            <a:custGeom>
              <a:avLst/>
              <a:ahLst/>
              <a:rect b="b" l="l" r="r" t="t"/>
              <a:pathLst>
                <a:path w="588414" h="562392">
                  <a:moveTo>
                    <a:pt x="77011" y="0"/>
                  </a:moveTo>
                  <a:lnTo>
                    <a:pt x="588414" y="65650"/>
                  </a:lnTo>
                  <a:lnTo>
                    <a:pt x="0" y="562392"/>
                  </a:lnTo>
                  <a:close/>
                </a:path>
              </a:pathLst>
            </a:custGeom>
            <a:solidFill>
              <a:srgbClr val="A18BAD"/>
            </a:solidFill>
            <a:ln w="6350">
              <a:solidFill>
                <a:srgbClr val="222222"/>
              </a:solidFill>
            </a:ln>
          </p:spPr>
        </p:sp>
        <p:sp>
          <p:nvSpPr>
            <p:cNvPr id="52" name="Polygon 52"/>
            <p:cNvSpPr/>
            <p:nvPr/>
          </p:nvSpPr>
          <p:spPr>
            <a:xfrm rot="0">
              <a:off x="4514833" y="4565375"/>
              <a:ext cx="923651" cy="880162"/>
            </a:xfrm>
            <a:custGeom>
              <a:avLst/>
              <a:ahLst/>
              <a:rect b="b" l="l" r="r" t="t"/>
              <a:pathLst>
                <a:path w="923651" h="880162">
                  <a:moveTo>
                    <a:pt x="48032" y="0"/>
                  </a:moveTo>
                  <a:lnTo>
                    <a:pt x="819610" y="99050"/>
                  </a:lnTo>
                  <a:lnTo>
                    <a:pt x="923651" y="730835"/>
                  </a:lnTo>
                  <a:lnTo>
                    <a:pt x="0" y="880162"/>
                  </a:lnTo>
                  <a:close/>
                </a:path>
              </a:pathLst>
            </a:custGeom>
            <a:solidFill>
              <a:srgbClr val="BB8195"/>
            </a:solidFill>
            <a:ln w="6350">
              <a:solidFill>
                <a:srgbClr val="222222"/>
              </a:solidFill>
            </a:ln>
          </p:spPr>
        </p:sp>
        <p:sp>
          <p:nvSpPr>
            <p:cNvPr id="53" name="Polygon 53"/>
            <p:cNvSpPr/>
            <p:nvPr/>
          </p:nvSpPr>
          <p:spPr>
            <a:xfrm rot="0">
              <a:off x="5334442" y="4664424"/>
              <a:ext cx="605558" cy="631785"/>
            </a:xfrm>
            <a:custGeom>
              <a:avLst/>
              <a:ahLst/>
              <a:rect b="b" l="l" r="r" t="t"/>
              <a:pathLst>
                <a:path w="605558" h="631785">
                  <a:moveTo>
                    <a:pt x="0" y="0"/>
                  </a:moveTo>
                  <a:lnTo>
                    <a:pt x="605558" y="77737"/>
                  </a:lnTo>
                  <a:lnTo>
                    <a:pt x="605558" y="550704"/>
                  </a:lnTo>
                  <a:lnTo>
                    <a:pt x="104041" y="631785"/>
                  </a:lnTo>
                  <a:close/>
                </a:path>
              </a:pathLst>
            </a:custGeom>
            <a:solidFill>
              <a:srgbClr val="AE86A1"/>
            </a:solidFill>
            <a:ln w="6350">
              <a:solidFill>
                <a:srgbClr val="222222"/>
              </a:solidFill>
            </a:ln>
          </p:spPr>
        </p:sp>
        <p:sp>
          <p:nvSpPr>
            <p:cNvPr id="54" name="Polygon 54"/>
            <p:cNvSpPr/>
            <p:nvPr/>
          </p:nvSpPr>
          <p:spPr>
            <a:xfrm rot="0">
              <a:off x="3240000" y="5621705"/>
              <a:ext cx="185159" cy="318295"/>
            </a:xfrm>
            <a:custGeom>
              <a:avLst/>
              <a:ahLst/>
              <a:rect b="b" l="l" r="r" t="t"/>
              <a:pathLst>
                <a:path w="185159" h="318295">
                  <a:moveTo>
                    <a:pt x="0" y="318295"/>
                  </a:moveTo>
                  <a:lnTo>
                    <a:pt x="0" y="29935"/>
                  </a:lnTo>
                  <a:lnTo>
                    <a:pt x="185159" y="0"/>
                  </a:lnTo>
                  <a:lnTo>
                    <a:pt x="141573" y="318295"/>
                  </a:lnTo>
                  <a:close/>
                </a:path>
              </a:pathLst>
            </a:custGeom>
            <a:solidFill>
              <a:srgbClr val="D87679"/>
            </a:solidFill>
            <a:ln w="6350">
              <a:solidFill>
                <a:srgbClr val="222222"/>
              </a:solidFill>
            </a:ln>
          </p:spPr>
        </p:sp>
        <p:sp>
          <p:nvSpPr>
            <p:cNvPr id="55" name="Polygon 55"/>
            <p:cNvSpPr/>
            <p:nvPr/>
          </p:nvSpPr>
          <p:spPr>
            <a:xfrm rot="0">
              <a:off x="3240000" y="5002487"/>
              <a:ext cx="269952" cy="649153"/>
            </a:xfrm>
            <a:custGeom>
              <a:avLst/>
              <a:ahLst/>
              <a:rect b="b" l="l" r="r" t="t"/>
              <a:pathLst>
                <a:path w="269952" h="649153">
                  <a:moveTo>
                    <a:pt x="0" y="649153"/>
                  </a:moveTo>
                  <a:lnTo>
                    <a:pt x="0" y="227895"/>
                  </a:lnTo>
                  <a:lnTo>
                    <a:pt x="269952" y="0"/>
                  </a:lnTo>
                  <a:lnTo>
                    <a:pt x="185159" y="619218"/>
                  </a:lnTo>
                  <a:close/>
                </a:path>
              </a:pathLst>
            </a:custGeom>
            <a:solidFill>
              <a:srgbClr val="D2797F"/>
            </a:solidFill>
            <a:ln w="6350">
              <a:solidFill>
                <a:srgbClr val="222222"/>
              </a:solidFill>
            </a:ln>
          </p:spPr>
        </p:sp>
        <p:sp>
          <p:nvSpPr>
            <p:cNvPr id="56" name="Polygon 56"/>
            <p:cNvSpPr/>
            <p:nvPr/>
          </p:nvSpPr>
          <p:spPr>
            <a:xfrm rot="0">
              <a:off x="3240000" y="4395554"/>
              <a:ext cx="346963" cy="834828"/>
            </a:xfrm>
            <a:custGeom>
              <a:avLst/>
              <a:ahLst/>
              <a:rect b="b" l="l" r="r" t="t"/>
              <a:pathLst>
                <a:path w="346963" h="834828">
                  <a:moveTo>
                    <a:pt x="0" y="834828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269952" y="606933"/>
                  </a:lnTo>
                  <a:close/>
                </a:path>
              </a:pathLst>
            </a:custGeom>
            <a:solidFill>
              <a:srgbClr val="9E8CB0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57" name="Group 57"/>
          <p:cNvGrpSpPr/>
          <p:nvPr/>
        </p:nvGrpSpPr>
        <p:grpSpPr>
          <a:xfrm>
            <a:off x="6120000" y="3240000"/>
            <a:ext cx="2700000" cy="2700000"/>
            <a:chOff x="6120000" y="3240000"/>
            <a:chExt cx="2700000" cy="2700000"/>
          </a:xfrm>
        </p:grpSpPr>
        <p:sp>
          <p:nvSpPr>
            <p:cNvPr id="58" name="Polygon 58"/>
            <p:cNvSpPr/>
            <p:nvPr/>
          </p:nvSpPr>
          <p:spPr>
            <a:xfrm rot="0">
              <a:off x="6978366" y="4091795"/>
              <a:ext cx="490343" cy="473579"/>
            </a:xfrm>
            <a:custGeom>
              <a:avLst/>
              <a:ahLst/>
              <a:rect b="b" l="l" r="r" t="t"/>
              <a:pathLst>
                <a:path w="490343" h="473579">
                  <a:moveTo>
                    <a:pt x="490343" y="0"/>
                  </a:moveTo>
                  <a:lnTo>
                    <a:pt x="464499" y="473579"/>
                  </a:lnTo>
                  <a:lnTo>
                    <a:pt x="0" y="413950"/>
                  </a:lnTo>
                  <a:close/>
                </a:path>
              </a:pathLst>
            </a:custGeom>
            <a:solidFill>
              <a:srgbClr val="DA7577"/>
            </a:solidFill>
            <a:ln w="6350">
              <a:solidFill>
                <a:srgbClr val="222222"/>
              </a:solidFill>
            </a:ln>
          </p:spPr>
        </p:sp>
        <p:sp>
          <p:nvSpPr>
            <p:cNvPr id="59" name="Polygon 59"/>
            <p:cNvSpPr/>
            <p:nvPr/>
          </p:nvSpPr>
          <p:spPr>
            <a:xfrm rot="0">
              <a:off x="6466963" y="3772921"/>
              <a:ext cx="1005851" cy="732824"/>
            </a:xfrm>
            <a:custGeom>
              <a:avLst/>
              <a:ahLst/>
              <a:rect b="b" l="l" r="r" t="t"/>
              <a:pathLst>
                <a:path w="1005851" h="732824">
                  <a:moveTo>
                    <a:pt x="1005851" y="243650"/>
                  </a:moveTo>
                  <a:lnTo>
                    <a:pt x="1001746" y="318874"/>
                  </a:lnTo>
                  <a:lnTo>
                    <a:pt x="511403" y="732824"/>
                  </a:lnTo>
                  <a:lnTo>
                    <a:pt x="0" y="667174"/>
                  </a:lnTo>
                  <a:lnTo>
                    <a:pt x="91360" y="0"/>
                  </a:lnTo>
                  <a:close/>
                </a:path>
              </a:pathLst>
            </a:custGeom>
            <a:solidFill>
              <a:srgbClr val="C07E8F"/>
            </a:solidFill>
            <a:ln w="6350">
              <a:solidFill>
                <a:srgbClr val="222222"/>
              </a:solidFill>
            </a:ln>
          </p:spPr>
        </p:sp>
        <p:sp>
          <p:nvSpPr>
            <p:cNvPr id="60" name="Polygon 60"/>
            <p:cNvSpPr/>
            <p:nvPr/>
          </p:nvSpPr>
          <p:spPr>
            <a:xfrm rot="0">
              <a:off x="6558323" y="3240000"/>
              <a:ext cx="956870" cy="776571"/>
            </a:xfrm>
            <a:custGeom>
              <a:avLst/>
              <a:ahLst/>
              <a:rect b="b" l="l" r="r" t="t"/>
              <a:pathLst>
                <a:path w="956870" h="776571">
                  <a:moveTo>
                    <a:pt x="72976" y="0"/>
                  </a:moveTo>
                  <a:lnTo>
                    <a:pt x="956870" y="0"/>
                  </a:lnTo>
                  <a:lnTo>
                    <a:pt x="914491" y="776571"/>
                  </a:lnTo>
                  <a:lnTo>
                    <a:pt x="0" y="532921"/>
                  </a:lnTo>
                  <a:close/>
                </a:path>
              </a:pathLst>
            </a:custGeom>
            <a:solidFill>
              <a:srgbClr val="8C91BF"/>
            </a:solidFill>
            <a:ln w="6350">
              <a:solidFill>
                <a:srgbClr val="222222"/>
              </a:solidFill>
            </a:ln>
          </p:spPr>
        </p:sp>
        <p:sp>
          <p:nvSpPr>
            <p:cNvPr id="61" name="Polygon 61"/>
            <p:cNvSpPr/>
            <p:nvPr/>
          </p:nvSpPr>
          <p:spPr>
            <a:xfrm rot="0">
              <a:off x="7442865" y="4033785"/>
              <a:ext cx="771577" cy="630639"/>
            </a:xfrm>
            <a:custGeom>
              <a:avLst/>
              <a:ahLst/>
              <a:rect b="b" l="l" r="r" t="t"/>
              <a:pathLst>
                <a:path w="771577" h="630639">
                  <a:moveTo>
                    <a:pt x="694027" y="159717"/>
                  </a:moveTo>
                  <a:lnTo>
                    <a:pt x="771577" y="630639"/>
                  </a:lnTo>
                  <a:lnTo>
                    <a:pt x="0" y="531589"/>
                  </a:lnTo>
                  <a:lnTo>
                    <a:pt x="25844" y="58010"/>
                  </a:lnTo>
                  <a:lnTo>
                    <a:pt x="94560" y="0"/>
                  </a:lnTo>
                  <a:close/>
                </a:path>
              </a:pathLst>
            </a:custGeom>
            <a:solidFill>
              <a:srgbClr val="CD7A83"/>
            </a:solidFill>
            <a:ln w="6350">
              <a:solidFill>
                <a:srgbClr val="222222"/>
              </a:solidFill>
            </a:ln>
          </p:spPr>
        </p:sp>
        <p:sp>
          <p:nvSpPr>
            <p:cNvPr id="62" name="Polygon 62"/>
            <p:cNvSpPr/>
            <p:nvPr/>
          </p:nvSpPr>
          <p:spPr>
            <a:xfrm rot="0">
              <a:off x="7537425" y="3608974"/>
              <a:ext cx="599467" cy="584528"/>
            </a:xfrm>
            <a:custGeom>
              <a:avLst/>
              <a:ahLst/>
              <a:rect b="b" l="l" r="r" t="t"/>
              <a:pathLst>
                <a:path w="599467" h="584528">
                  <a:moveTo>
                    <a:pt x="503208" y="0"/>
                  </a:moveTo>
                  <a:lnTo>
                    <a:pt x="599467" y="584528"/>
                  </a:lnTo>
                  <a:lnTo>
                    <a:pt x="0" y="424811"/>
                  </a:lnTo>
                  <a:close/>
                </a:path>
              </a:pathLst>
            </a:custGeom>
            <a:solidFill>
              <a:srgbClr val="998DB3"/>
            </a:solidFill>
            <a:ln w="6350">
              <a:solidFill>
                <a:srgbClr val="222222"/>
              </a:solidFill>
            </a:ln>
          </p:spPr>
        </p:sp>
        <p:sp>
          <p:nvSpPr>
            <p:cNvPr id="63" name="Polygon 63"/>
            <p:cNvSpPr/>
            <p:nvPr/>
          </p:nvSpPr>
          <p:spPr>
            <a:xfrm rot="0">
              <a:off x="7468709" y="4016571"/>
              <a:ext cx="68716" cy="75224"/>
            </a:xfrm>
            <a:custGeom>
              <a:avLst/>
              <a:ahLst/>
              <a:rect b="b" l="l" r="r" t="t"/>
              <a:pathLst>
                <a:path w="68716" h="75224">
                  <a:moveTo>
                    <a:pt x="68716" y="17214"/>
                  </a:moveTo>
                  <a:lnTo>
                    <a:pt x="0" y="75224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B3839B"/>
            </a:solidFill>
            <a:ln w="6350">
              <a:solidFill>
                <a:srgbClr val="222222"/>
              </a:solidFill>
            </a:ln>
          </p:spPr>
        </p:sp>
        <p:sp>
          <p:nvSpPr>
            <p:cNvPr id="64" name="Polygon 64"/>
            <p:cNvSpPr/>
            <p:nvPr/>
          </p:nvSpPr>
          <p:spPr>
            <a:xfrm rot="0">
              <a:off x="7472814" y="3240000"/>
              <a:ext cx="567819" cy="793785"/>
            </a:xfrm>
            <a:custGeom>
              <a:avLst/>
              <a:ahLst/>
              <a:rect b="b" l="l" r="r" t="t"/>
              <a:pathLst>
                <a:path w="567819" h="793785">
                  <a:moveTo>
                    <a:pt x="42379" y="0"/>
                  </a:moveTo>
                  <a:lnTo>
                    <a:pt x="507057" y="0"/>
                  </a:lnTo>
                  <a:lnTo>
                    <a:pt x="567819" y="368974"/>
                  </a:lnTo>
                  <a:lnTo>
                    <a:pt x="64610" y="793785"/>
                  </a:lnTo>
                  <a:lnTo>
                    <a:pt x="0" y="776571"/>
                  </a:lnTo>
                  <a:close/>
                </a:path>
              </a:pathLst>
            </a:custGeom>
            <a:solidFill>
              <a:srgbClr val="7F96CC"/>
            </a:solidFill>
            <a:ln w="6350">
              <a:solidFill>
                <a:srgbClr val="222222"/>
              </a:solidFill>
            </a:ln>
          </p:spPr>
        </p:sp>
        <p:sp>
          <p:nvSpPr>
            <p:cNvPr id="65" name="Polygon 65"/>
            <p:cNvSpPr/>
            <p:nvPr/>
          </p:nvSpPr>
          <p:spPr>
            <a:xfrm rot="0">
              <a:off x="8136892" y="4193503"/>
              <a:ext cx="683108" cy="548659"/>
            </a:xfrm>
            <a:custGeom>
              <a:avLst/>
              <a:ahLst/>
              <a:rect b="b" l="l" r="r" t="t"/>
              <a:pathLst>
                <a:path w="683108" h="548659">
                  <a:moveTo>
                    <a:pt x="683108" y="182002"/>
                  </a:moveTo>
                  <a:lnTo>
                    <a:pt x="683108" y="548659"/>
                  </a:lnTo>
                  <a:lnTo>
                    <a:pt x="77550" y="470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7C89"/>
            </a:solidFill>
            <a:ln w="6350">
              <a:solidFill>
                <a:srgbClr val="222222"/>
              </a:solidFill>
            </a:ln>
          </p:spPr>
        </p:sp>
        <p:sp>
          <p:nvSpPr>
            <p:cNvPr id="66" name="Polygon 66"/>
            <p:cNvSpPr/>
            <p:nvPr/>
          </p:nvSpPr>
          <p:spPr>
            <a:xfrm rot="0">
              <a:off x="8040633" y="3240000"/>
              <a:ext cx="779367" cy="1135504"/>
            </a:xfrm>
            <a:custGeom>
              <a:avLst/>
              <a:ahLst/>
              <a:rect b="b" l="l" r="r" t="t"/>
              <a:pathLst>
                <a:path w="779367" h="1135504">
                  <a:moveTo>
                    <a:pt x="437067" y="0"/>
                  </a:moveTo>
                  <a:lnTo>
                    <a:pt x="779367" y="0"/>
                  </a:lnTo>
                  <a:lnTo>
                    <a:pt x="779367" y="1135504"/>
                  </a:lnTo>
                  <a:lnTo>
                    <a:pt x="96259" y="953503"/>
                  </a:lnTo>
                  <a:lnTo>
                    <a:pt x="0" y="368974"/>
                  </a:lnTo>
                  <a:close/>
                </a:path>
              </a:pathLst>
            </a:custGeom>
            <a:solidFill>
              <a:srgbClr val="938FB9"/>
            </a:solidFill>
            <a:ln w="6350">
              <a:solidFill>
                <a:srgbClr val="222222"/>
              </a:solidFill>
            </a:ln>
          </p:spPr>
        </p:sp>
        <p:sp>
          <p:nvSpPr>
            <p:cNvPr id="67" name="Polygon 67"/>
            <p:cNvSpPr/>
            <p:nvPr/>
          </p:nvSpPr>
          <p:spPr>
            <a:xfrm rot="0">
              <a:off x="7979871" y="3240000"/>
              <a:ext cx="497829" cy="368974"/>
            </a:xfrm>
            <a:custGeom>
              <a:avLst/>
              <a:ahLst/>
              <a:rect b="b" l="l" r="r" t="t"/>
              <a:pathLst>
                <a:path w="497829" h="368974">
                  <a:moveTo>
                    <a:pt x="0" y="0"/>
                  </a:moveTo>
                  <a:lnTo>
                    <a:pt x="497829" y="0"/>
                  </a:lnTo>
                  <a:lnTo>
                    <a:pt x="60762" y="368974"/>
                  </a:lnTo>
                  <a:close/>
                </a:path>
              </a:pathLst>
            </a:custGeom>
            <a:solidFill>
              <a:srgbClr val="7998D2"/>
            </a:solidFill>
            <a:ln w="6350">
              <a:solidFill>
                <a:srgbClr val="222222"/>
              </a:solidFill>
            </a:ln>
          </p:spPr>
        </p:sp>
        <p:sp>
          <p:nvSpPr>
            <p:cNvPr id="68" name="Polygon 68"/>
            <p:cNvSpPr/>
            <p:nvPr/>
          </p:nvSpPr>
          <p:spPr>
            <a:xfrm rot="0">
              <a:off x="6120000" y="3656138"/>
              <a:ext cx="438323" cy="783957"/>
            </a:xfrm>
            <a:custGeom>
              <a:avLst/>
              <a:ahLst/>
              <a:rect b="b" l="l" r="r" t="t"/>
              <a:pathLst>
                <a:path w="438323" h="783957">
                  <a:moveTo>
                    <a:pt x="0" y="739416"/>
                  </a:moveTo>
                  <a:lnTo>
                    <a:pt x="0" y="0"/>
                  </a:lnTo>
                  <a:lnTo>
                    <a:pt x="438323" y="116783"/>
                  </a:lnTo>
                  <a:lnTo>
                    <a:pt x="346963" y="783957"/>
                  </a:lnTo>
                  <a:close/>
                </a:path>
              </a:pathLst>
            </a:custGeom>
            <a:solidFill>
              <a:srgbClr val="BE7F90"/>
            </a:solidFill>
            <a:ln w="6350">
              <a:solidFill>
                <a:srgbClr val="222222"/>
              </a:solidFill>
            </a:ln>
          </p:spPr>
        </p:sp>
        <p:sp>
          <p:nvSpPr>
            <p:cNvPr id="69" name="Polygon 69"/>
            <p:cNvSpPr/>
            <p:nvPr/>
          </p:nvSpPr>
          <p:spPr>
            <a:xfrm rot="0">
              <a:off x="6120000" y="3240000"/>
              <a:ext cx="511299" cy="532921"/>
            </a:xfrm>
            <a:custGeom>
              <a:avLst/>
              <a:ahLst/>
              <a:rect b="b" l="l" r="r" t="t"/>
              <a:pathLst>
                <a:path w="511299" h="532921">
                  <a:moveTo>
                    <a:pt x="0" y="416138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438323" y="532921"/>
                  </a:lnTo>
                  <a:close/>
                </a:path>
              </a:pathLst>
            </a:custGeom>
            <a:solidFill>
              <a:srgbClr val="8B92C1"/>
            </a:solidFill>
            <a:ln w="6350">
              <a:solidFill>
                <a:srgbClr val="222222"/>
              </a:solidFill>
            </a:ln>
          </p:spPr>
        </p:sp>
        <p:sp>
          <p:nvSpPr>
            <p:cNvPr id="70" name="Polygon 70"/>
            <p:cNvSpPr/>
            <p:nvPr/>
          </p:nvSpPr>
          <p:spPr>
            <a:xfrm rot="0">
              <a:off x="6261573" y="5445537"/>
              <a:ext cx="1133259" cy="494463"/>
            </a:xfrm>
            <a:custGeom>
              <a:avLst/>
              <a:ahLst/>
              <a:rect b="b" l="l" r="r" t="t"/>
              <a:pathLst>
                <a:path w="1133259" h="494463">
                  <a:moveTo>
                    <a:pt x="1106275" y="494463"/>
                  </a:moveTo>
                  <a:lnTo>
                    <a:pt x="0" y="494463"/>
                  </a:lnTo>
                  <a:lnTo>
                    <a:pt x="43586" y="176169"/>
                  </a:lnTo>
                  <a:lnTo>
                    <a:pt x="1133259" y="0"/>
                  </a:lnTo>
                  <a:close/>
                </a:path>
              </a:pathLst>
            </a:custGeom>
            <a:solidFill>
              <a:srgbClr val="DC7474"/>
            </a:solidFill>
            <a:ln w="6350">
              <a:solidFill>
                <a:srgbClr val="222222"/>
              </a:solidFill>
            </a:ln>
          </p:spPr>
        </p:sp>
        <p:sp>
          <p:nvSpPr>
            <p:cNvPr id="71" name="Polygon 71"/>
            <p:cNvSpPr/>
            <p:nvPr/>
          </p:nvSpPr>
          <p:spPr>
            <a:xfrm rot="0">
              <a:off x="7367849" y="5296209"/>
              <a:ext cx="1056653" cy="643791"/>
            </a:xfrm>
            <a:custGeom>
              <a:avLst/>
              <a:ahLst/>
              <a:rect b="b" l="l" r="r" t="t"/>
              <a:pathLst>
                <a:path w="1056653" h="643791">
                  <a:moveTo>
                    <a:pt x="1056653" y="643791"/>
                  </a:moveTo>
                  <a:lnTo>
                    <a:pt x="0" y="643791"/>
                  </a:lnTo>
                  <a:lnTo>
                    <a:pt x="26984" y="149328"/>
                  </a:lnTo>
                  <a:lnTo>
                    <a:pt x="950635" y="0"/>
                  </a:lnTo>
                  <a:close/>
                </a:path>
              </a:pathLst>
            </a:custGeom>
            <a:solidFill>
              <a:srgbClr val="CF7980"/>
            </a:solidFill>
            <a:ln w="6350">
              <a:solidFill>
                <a:srgbClr val="222222"/>
              </a:solidFill>
            </a:ln>
          </p:spPr>
        </p:sp>
        <p:sp>
          <p:nvSpPr>
            <p:cNvPr id="72" name="Polygon 72"/>
            <p:cNvSpPr/>
            <p:nvPr/>
          </p:nvSpPr>
          <p:spPr>
            <a:xfrm rot="0">
              <a:off x="8318483" y="5215128"/>
              <a:ext cx="501517" cy="724872"/>
            </a:xfrm>
            <a:custGeom>
              <a:avLst/>
              <a:ahLst/>
              <a:rect b="b" l="l" r="r" t="t"/>
              <a:pathLst>
                <a:path w="501517" h="724872">
                  <a:moveTo>
                    <a:pt x="501517" y="0"/>
                  </a:moveTo>
                  <a:lnTo>
                    <a:pt x="501517" y="724872"/>
                  </a:lnTo>
                  <a:lnTo>
                    <a:pt x="106018" y="724872"/>
                  </a:lnTo>
                  <a:lnTo>
                    <a:pt x="0" y="81081"/>
                  </a:lnTo>
                  <a:close/>
                </a:path>
              </a:pathLst>
            </a:custGeom>
            <a:solidFill>
              <a:srgbClr val="C97B87"/>
            </a:solidFill>
            <a:ln w="6350">
              <a:solidFill>
                <a:srgbClr val="222222"/>
              </a:solidFill>
            </a:ln>
          </p:spPr>
        </p:sp>
        <p:sp>
          <p:nvSpPr>
            <p:cNvPr id="73" name="Polygon 73"/>
            <p:cNvSpPr/>
            <p:nvPr/>
          </p:nvSpPr>
          <p:spPr>
            <a:xfrm rot="0">
              <a:off x="6305159" y="4505745"/>
              <a:ext cx="1137706" cy="1115960"/>
            </a:xfrm>
            <a:custGeom>
              <a:avLst/>
              <a:ahLst/>
              <a:rect b="b" l="l" r="r" t="t"/>
              <a:pathLst>
                <a:path w="1137706" h="1115960">
                  <a:moveTo>
                    <a:pt x="673207" y="0"/>
                  </a:moveTo>
                  <a:lnTo>
                    <a:pt x="1137706" y="59629"/>
                  </a:lnTo>
                  <a:lnTo>
                    <a:pt x="1089673" y="939791"/>
                  </a:lnTo>
                  <a:lnTo>
                    <a:pt x="0" y="1115960"/>
                  </a:lnTo>
                  <a:lnTo>
                    <a:pt x="84793" y="496742"/>
                  </a:lnTo>
                  <a:close/>
                </a:path>
              </a:pathLst>
            </a:custGeom>
            <a:solidFill>
              <a:srgbClr val="D97577"/>
            </a:solidFill>
            <a:ln w="6350">
              <a:solidFill>
                <a:srgbClr val="222222"/>
              </a:solidFill>
            </a:ln>
          </p:spPr>
        </p:sp>
        <p:sp>
          <p:nvSpPr>
            <p:cNvPr id="74" name="Polygon 74"/>
            <p:cNvSpPr/>
            <p:nvPr/>
          </p:nvSpPr>
          <p:spPr>
            <a:xfrm rot="0">
              <a:off x="6389952" y="4440095"/>
              <a:ext cx="588414" cy="562392"/>
            </a:xfrm>
            <a:custGeom>
              <a:avLst/>
              <a:ahLst/>
              <a:rect b="b" l="l" r="r" t="t"/>
              <a:pathLst>
                <a:path w="588414" h="562392">
                  <a:moveTo>
                    <a:pt x="77011" y="0"/>
                  </a:moveTo>
                  <a:lnTo>
                    <a:pt x="588414" y="65650"/>
                  </a:lnTo>
                  <a:lnTo>
                    <a:pt x="0" y="562392"/>
                  </a:lnTo>
                  <a:close/>
                </a:path>
              </a:pathLst>
            </a:custGeom>
            <a:solidFill>
              <a:srgbClr val="BF7F90"/>
            </a:solidFill>
            <a:ln w="6350">
              <a:solidFill>
                <a:srgbClr val="222222"/>
              </a:solidFill>
            </a:ln>
          </p:spPr>
        </p:sp>
        <p:sp>
          <p:nvSpPr>
            <p:cNvPr id="75" name="Polygon 75"/>
            <p:cNvSpPr/>
            <p:nvPr/>
          </p:nvSpPr>
          <p:spPr>
            <a:xfrm rot="0">
              <a:off x="7394833" y="4565375"/>
              <a:ext cx="923651" cy="880162"/>
            </a:xfrm>
            <a:custGeom>
              <a:avLst/>
              <a:ahLst/>
              <a:rect b="b" l="l" r="r" t="t"/>
              <a:pathLst>
                <a:path w="923651" h="880162">
                  <a:moveTo>
                    <a:pt x="48032" y="0"/>
                  </a:moveTo>
                  <a:lnTo>
                    <a:pt x="819610" y="99050"/>
                  </a:lnTo>
                  <a:lnTo>
                    <a:pt x="923651" y="730835"/>
                  </a:lnTo>
                  <a:lnTo>
                    <a:pt x="0" y="880162"/>
                  </a:lnTo>
                  <a:close/>
                </a:path>
              </a:pathLst>
            </a:custGeom>
            <a:solidFill>
              <a:srgbClr val="CC7A84"/>
            </a:solidFill>
            <a:ln w="6350">
              <a:solidFill>
                <a:srgbClr val="222222"/>
              </a:solidFill>
            </a:ln>
          </p:spPr>
        </p:sp>
        <p:sp>
          <p:nvSpPr>
            <p:cNvPr id="76" name="Polygon 76"/>
            <p:cNvSpPr/>
            <p:nvPr/>
          </p:nvSpPr>
          <p:spPr>
            <a:xfrm rot="0">
              <a:off x="8214442" y="4664424"/>
              <a:ext cx="605558" cy="631785"/>
            </a:xfrm>
            <a:custGeom>
              <a:avLst/>
              <a:ahLst/>
              <a:rect b="b" l="l" r="r" t="t"/>
              <a:pathLst>
                <a:path w="605558" h="631785">
                  <a:moveTo>
                    <a:pt x="0" y="0"/>
                  </a:moveTo>
                  <a:lnTo>
                    <a:pt x="605558" y="77737"/>
                  </a:lnTo>
                  <a:lnTo>
                    <a:pt x="605558" y="550704"/>
                  </a:lnTo>
                  <a:lnTo>
                    <a:pt x="104041" y="631785"/>
                  </a:lnTo>
                  <a:close/>
                </a:path>
              </a:pathLst>
            </a:custGeom>
            <a:solidFill>
              <a:srgbClr val="C57C8A"/>
            </a:solidFill>
            <a:ln w="6350">
              <a:solidFill>
                <a:srgbClr val="222222"/>
              </a:solidFill>
            </a:ln>
          </p:spPr>
        </p:sp>
        <p:sp>
          <p:nvSpPr>
            <p:cNvPr id="77" name="Polygon 77"/>
            <p:cNvSpPr/>
            <p:nvPr/>
          </p:nvSpPr>
          <p:spPr>
            <a:xfrm rot="0">
              <a:off x="6120000" y="5621705"/>
              <a:ext cx="185159" cy="318295"/>
            </a:xfrm>
            <a:custGeom>
              <a:avLst/>
              <a:ahLst/>
              <a:rect b="b" l="l" r="r" t="t"/>
              <a:pathLst>
                <a:path w="185159" h="318295">
                  <a:moveTo>
                    <a:pt x="0" y="318295"/>
                  </a:moveTo>
                  <a:lnTo>
                    <a:pt x="0" y="29935"/>
                  </a:lnTo>
                  <a:lnTo>
                    <a:pt x="185159" y="0"/>
                  </a:lnTo>
                  <a:lnTo>
                    <a:pt x="141573" y="318295"/>
                  </a:lnTo>
                  <a:close/>
                </a:path>
              </a:pathLst>
            </a:custGeom>
            <a:solidFill>
              <a:srgbClr val="DA7476"/>
            </a:solidFill>
            <a:ln w="6350">
              <a:solidFill>
                <a:srgbClr val="222222"/>
              </a:solidFill>
            </a:ln>
          </p:spPr>
        </p:sp>
        <p:sp>
          <p:nvSpPr>
            <p:cNvPr id="78" name="Polygon 78"/>
            <p:cNvSpPr/>
            <p:nvPr/>
          </p:nvSpPr>
          <p:spPr>
            <a:xfrm rot="0">
              <a:off x="6120000" y="5002487"/>
              <a:ext cx="269952" cy="649153"/>
            </a:xfrm>
            <a:custGeom>
              <a:avLst/>
              <a:ahLst/>
              <a:rect b="b" l="l" r="r" t="t"/>
              <a:pathLst>
                <a:path w="269952" h="649153">
                  <a:moveTo>
                    <a:pt x="0" y="649153"/>
                  </a:moveTo>
                  <a:lnTo>
                    <a:pt x="0" y="227895"/>
                  </a:lnTo>
                  <a:lnTo>
                    <a:pt x="269952" y="0"/>
                  </a:lnTo>
                  <a:lnTo>
                    <a:pt x="185159" y="619218"/>
                  </a:lnTo>
                  <a:close/>
                </a:path>
              </a:pathLst>
            </a:custGeom>
            <a:solidFill>
              <a:srgbClr val="D77679"/>
            </a:solidFill>
            <a:ln w="6350">
              <a:solidFill>
                <a:srgbClr val="222222"/>
              </a:solidFill>
            </a:ln>
          </p:spPr>
        </p:sp>
        <p:sp>
          <p:nvSpPr>
            <p:cNvPr id="79" name="Polygon 79"/>
            <p:cNvSpPr/>
            <p:nvPr/>
          </p:nvSpPr>
          <p:spPr>
            <a:xfrm rot="0">
              <a:off x="6120000" y="4395554"/>
              <a:ext cx="346963" cy="834828"/>
            </a:xfrm>
            <a:custGeom>
              <a:avLst/>
              <a:ahLst/>
              <a:rect b="b" l="l" r="r" t="t"/>
              <a:pathLst>
                <a:path w="346963" h="834828">
                  <a:moveTo>
                    <a:pt x="0" y="834828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269952" y="606933"/>
                  </a:lnTo>
                  <a:close/>
                </a:path>
              </a:pathLst>
            </a:custGeom>
            <a:solidFill>
              <a:srgbClr val="BD7F91"/>
            </a:solidFill>
            <a:ln w="6350">
              <a:solidFill>
                <a:srgbClr val="222222"/>
              </a:solidFill>
            </a:ln>
          </p:spPr>
        </p:sp>
      </p:grpSp>
      <p:grpSp>
        <p:nvGrpSpPr>
          <p:cNvPr id="80" name="Group 80"/>
          <p:cNvGrpSpPr/>
          <p:nvPr/>
        </p:nvGrpSpPr>
        <p:grpSpPr>
          <a:xfrm>
            <a:off x="9000000" y="3240000"/>
            <a:ext cx="2700000" cy="2700000"/>
            <a:chOff x="9000000" y="3240000"/>
            <a:chExt cx="2700000" cy="2700000"/>
          </a:xfrm>
        </p:grpSpPr>
        <p:sp>
          <p:nvSpPr>
            <p:cNvPr id="81" name="Polygon 81"/>
            <p:cNvSpPr/>
            <p:nvPr/>
          </p:nvSpPr>
          <p:spPr>
            <a:xfrm rot="0">
              <a:off x="9858366" y="4091795"/>
              <a:ext cx="490343" cy="473579"/>
            </a:xfrm>
            <a:custGeom>
              <a:avLst/>
              <a:ahLst/>
              <a:rect b="b" l="l" r="r" t="t"/>
              <a:pathLst>
                <a:path w="490343" h="473579">
                  <a:moveTo>
                    <a:pt x="490343" y="0"/>
                  </a:moveTo>
                  <a:lnTo>
                    <a:pt x="464499" y="473579"/>
                  </a:lnTo>
                  <a:lnTo>
                    <a:pt x="0" y="413950"/>
                  </a:lnTo>
                  <a:close/>
                </a:path>
              </a:pathLst>
            </a:custGeom>
            <a:solidFill>
              <a:srgbClr val="DB7475"/>
            </a:solidFill>
            <a:ln w="6350">
              <a:solidFill>
                <a:srgbClr val="222222"/>
              </a:solidFill>
            </a:ln>
          </p:spPr>
        </p:sp>
        <p:sp>
          <p:nvSpPr>
            <p:cNvPr id="82" name="Polygon 82"/>
            <p:cNvSpPr/>
            <p:nvPr/>
          </p:nvSpPr>
          <p:spPr>
            <a:xfrm rot="0">
              <a:off x="9346963" y="3772921"/>
              <a:ext cx="1005851" cy="732824"/>
            </a:xfrm>
            <a:custGeom>
              <a:avLst/>
              <a:ahLst/>
              <a:rect b="b" l="l" r="r" t="t"/>
              <a:pathLst>
                <a:path w="1005851" h="732824">
                  <a:moveTo>
                    <a:pt x="1005851" y="243650"/>
                  </a:moveTo>
                  <a:lnTo>
                    <a:pt x="1001746" y="318874"/>
                  </a:lnTo>
                  <a:lnTo>
                    <a:pt x="511403" y="732824"/>
                  </a:lnTo>
                  <a:lnTo>
                    <a:pt x="0" y="667174"/>
                  </a:lnTo>
                  <a:lnTo>
                    <a:pt x="91360" y="0"/>
                  </a:lnTo>
                  <a:close/>
                </a:path>
              </a:pathLst>
            </a:custGeom>
            <a:solidFill>
              <a:srgbClr val="CE7881"/>
            </a:solidFill>
            <a:ln w="6350">
              <a:solidFill>
                <a:srgbClr val="222222"/>
              </a:solidFill>
            </a:ln>
          </p:spPr>
        </p:sp>
        <p:sp>
          <p:nvSpPr>
            <p:cNvPr id="83" name="Polygon 83"/>
            <p:cNvSpPr/>
            <p:nvPr/>
          </p:nvSpPr>
          <p:spPr>
            <a:xfrm rot="0">
              <a:off x="9438323" y="3240000"/>
              <a:ext cx="956870" cy="776571"/>
            </a:xfrm>
            <a:custGeom>
              <a:avLst/>
              <a:ahLst/>
              <a:rect b="b" l="l" r="r" t="t"/>
              <a:pathLst>
                <a:path w="956870" h="776571">
                  <a:moveTo>
                    <a:pt x="72976" y="0"/>
                  </a:moveTo>
                  <a:lnTo>
                    <a:pt x="956870" y="0"/>
                  </a:lnTo>
                  <a:lnTo>
                    <a:pt x="914491" y="776571"/>
                  </a:lnTo>
                  <a:lnTo>
                    <a:pt x="0" y="532921"/>
                  </a:lnTo>
                  <a:close/>
                </a:path>
              </a:pathLst>
            </a:custGeom>
            <a:solidFill>
              <a:srgbClr val="B48299"/>
            </a:solidFill>
            <a:ln w="6350">
              <a:solidFill>
                <a:srgbClr val="222222"/>
              </a:solidFill>
            </a:ln>
          </p:spPr>
        </p:sp>
        <p:sp>
          <p:nvSpPr>
            <p:cNvPr id="84" name="Polygon 84"/>
            <p:cNvSpPr/>
            <p:nvPr/>
          </p:nvSpPr>
          <p:spPr>
            <a:xfrm rot="0">
              <a:off x="10322865" y="4033785"/>
              <a:ext cx="771577" cy="630639"/>
            </a:xfrm>
            <a:custGeom>
              <a:avLst/>
              <a:ahLst/>
              <a:rect b="b" l="l" r="r" t="t"/>
              <a:pathLst>
                <a:path w="771577" h="630639">
                  <a:moveTo>
                    <a:pt x="694027" y="159717"/>
                  </a:moveTo>
                  <a:lnTo>
                    <a:pt x="771577" y="630639"/>
                  </a:lnTo>
                  <a:lnTo>
                    <a:pt x="0" y="531589"/>
                  </a:lnTo>
                  <a:lnTo>
                    <a:pt x="25844" y="58010"/>
                  </a:lnTo>
                  <a:lnTo>
                    <a:pt x="94560" y="0"/>
                  </a:lnTo>
                  <a:close/>
                </a:path>
              </a:pathLst>
            </a:custGeom>
            <a:solidFill>
              <a:srgbClr val="D5767B"/>
            </a:solidFill>
            <a:ln w="6350">
              <a:solidFill>
                <a:srgbClr val="222222"/>
              </a:solidFill>
            </a:ln>
          </p:spPr>
        </p:sp>
        <p:sp>
          <p:nvSpPr>
            <p:cNvPr id="85" name="Polygon 85"/>
            <p:cNvSpPr/>
            <p:nvPr/>
          </p:nvSpPr>
          <p:spPr>
            <a:xfrm rot="0">
              <a:off x="10417425" y="3608974"/>
              <a:ext cx="599467" cy="584528"/>
            </a:xfrm>
            <a:custGeom>
              <a:avLst/>
              <a:ahLst/>
              <a:rect b="b" l="l" r="r" t="t"/>
              <a:pathLst>
                <a:path w="599467" h="584528">
                  <a:moveTo>
                    <a:pt x="503208" y="0"/>
                  </a:moveTo>
                  <a:lnTo>
                    <a:pt x="599467" y="584528"/>
                  </a:lnTo>
                  <a:lnTo>
                    <a:pt x="0" y="424811"/>
                  </a:lnTo>
                  <a:close/>
                </a:path>
              </a:pathLst>
            </a:custGeom>
            <a:solidFill>
              <a:srgbClr val="BB8093"/>
            </a:solidFill>
            <a:ln w="6350">
              <a:solidFill>
                <a:srgbClr val="222222"/>
              </a:solidFill>
            </a:ln>
          </p:spPr>
        </p:sp>
        <p:sp>
          <p:nvSpPr>
            <p:cNvPr id="86" name="Polygon 86"/>
            <p:cNvSpPr/>
            <p:nvPr/>
          </p:nvSpPr>
          <p:spPr>
            <a:xfrm rot="0">
              <a:off x="10348709" y="4016571"/>
              <a:ext cx="68716" cy="75224"/>
            </a:xfrm>
            <a:custGeom>
              <a:avLst/>
              <a:ahLst/>
              <a:rect b="b" l="l" r="r" t="t"/>
              <a:pathLst>
                <a:path w="68716" h="75224">
                  <a:moveTo>
                    <a:pt x="68716" y="17214"/>
                  </a:moveTo>
                  <a:lnTo>
                    <a:pt x="0" y="75224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C87B87"/>
            </a:solidFill>
            <a:ln w="6350">
              <a:solidFill>
                <a:srgbClr val="222222"/>
              </a:solidFill>
            </a:ln>
          </p:spPr>
        </p:sp>
        <p:sp>
          <p:nvSpPr>
            <p:cNvPr id="87" name="Polygon 87"/>
            <p:cNvSpPr/>
            <p:nvPr/>
          </p:nvSpPr>
          <p:spPr>
            <a:xfrm rot="0">
              <a:off x="10352814" y="3240000"/>
              <a:ext cx="567819" cy="793785"/>
            </a:xfrm>
            <a:custGeom>
              <a:avLst/>
              <a:ahLst/>
              <a:rect b="b" l="l" r="r" t="t"/>
              <a:pathLst>
                <a:path w="567819" h="793785">
                  <a:moveTo>
                    <a:pt x="42379" y="0"/>
                  </a:moveTo>
                  <a:lnTo>
                    <a:pt x="507057" y="0"/>
                  </a:lnTo>
                  <a:lnTo>
                    <a:pt x="567819" y="368974"/>
                  </a:lnTo>
                  <a:lnTo>
                    <a:pt x="64610" y="793785"/>
                  </a:lnTo>
                  <a:lnTo>
                    <a:pt x="0" y="776571"/>
                  </a:lnTo>
                  <a:close/>
                </a:path>
              </a:pathLst>
            </a:custGeom>
            <a:solidFill>
              <a:srgbClr val="AE849F"/>
            </a:solidFill>
            <a:ln w="6350">
              <a:solidFill>
                <a:srgbClr val="222222"/>
              </a:solidFill>
            </a:ln>
          </p:spPr>
        </p:sp>
        <p:sp>
          <p:nvSpPr>
            <p:cNvPr id="88" name="Polygon 88"/>
            <p:cNvSpPr/>
            <p:nvPr/>
          </p:nvSpPr>
          <p:spPr>
            <a:xfrm rot="0">
              <a:off x="11016892" y="4193503"/>
              <a:ext cx="683108" cy="526392"/>
            </a:xfrm>
            <a:custGeom>
              <a:avLst/>
              <a:ahLst/>
              <a:rect b="b" l="l" r="r" t="t"/>
              <a:pathLst>
                <a:path w="683108" h="526392">
                  <a:moveTo>
                    <a:pt x="683108" y="182002"/>
                  </a:moveTo>
                  <a:lnTo>
                    <a:pt x="683108" y="475768"/>
                  </a:lnTo>
                  <a:lnTo>
                    <a:pt x="509651" y="526392"/>
                  </a:lnTo>
                  <a:lnTo>
                    <a:pt x="77550" y="470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777E"/>
            </a:solidFill>
            <a:ln w="6350">
              <a:solidFill>
                <a:srgbClr val="222222"/>
              </a:solidFill>
            </a:ln>
          </p:spPr>
        </p:sp>
        <p:sp>
          <p:nvSpPr>
            <p:cNvPr id="89" name="Polygon 89"/>
            <p:cNvSpPr/>
            <p:nvPr/>
          </p:nvSpPr>
          <p:spPr>
            <a:xfrm rot="0">
              <a:off x="11526543" y="4669270"/>
              <a:ext cx="173457" cy="72891"/>
            </a:xfrm>
            <a:custGeom>
              <a:avLst/>
              <a:ahLst/>
              <a:rect b="b" l="l" r="r" t="t"/>
              <a:pathLst>
                <a:path w="173457" h="72891">
                  <a:moveTo>
                    <a:pt x="173457" y="0"/>
                  </a:moveTo>
                  <a:lnTo>
                    <a:pt x="173457" y="72891"/>
                  </a:lnTo>
                  <a:lnTo>
                    <a:pt x="0" y="50624"/>
                  </a:lnTo>
                  <a:close/>
                </a:path>
              </a:pathLst>
            </a:custGeom>
            <a:solidFill>
              <a:srgbClr val="9E8AAE"/>
            </a:solidFill>
            <a:ln w="6350">
              <a:solidFill>
                <a:srgbClr val="222222"/>
              </a:solidFill>
            </a:ln>
          </p:spPr>
        </p:sp>
        <p:sp>
          <p:nvSpPr>
            <p:cNvPr id="90" name="Polygon 90"/>
            <p:cNvSpPr/>
            <p:nvPr/>
          </p:nvSpPr>
          <p:spPr>
            <a:xfrm rot="0">
              <a:off x="10920633" y="3240000"/>
              <a:ext cx="779367" cy="1135504"/>
            </a:xfrm>
            <a:custGeom>
              <a:avLst/>
              <a:ahLst/>
              <a:rect b="b" l="l" r="r" t="t"/>
              <a:pathLst>
                <a:path w="779367" h="1135504">
                  <a:moveTo>
                    <a:pt x="437067" y="0"/>
                  </a:moveTo>
                  <a:lnTo>
                    <a:pt x="779367" y="0"/>
                  </a:lnTo>
                  <a:lnTo>
                    <a:pt x="779367" y="1135504"/>
                  </a:lnTo>
                  <a:lnTo>
                    <a:pt x="96259" y="953503"/>
                  </a:lnTo>
                  <a:lnTo>
                    <a:pt x="0" y="368974"/>
                  </a:lnTo>
                  <a:close/>
                </a:path>
              </a:pathLst>
            </a:custGeom>
            <a:solidFill>
              <a:srgbClr val="B88196"/>
            </a:solidFill>
            <a:ln w="6350">
              <a:solidFill>
                <a:srgbClr val="222222"/>
              </a:solidFill>
            </a:ln>
          </p:spPr>
        </p:sp>
        <p:sp>
          <p:nvSpPr>
            <p:cNvPr id="91" name="Polygon 91"/>
            <p:cNvSpPr/>
            <p:nvPr/>
          </p:nvSpPr>
          <p:spPr>
            <a:xfrm rot="0">
              <a:off x="10859871" y="3240000"/>
              <a:ext cx="497829" cy="368974"/>
            </a:xfrm>
            <a:custGeom>
              <a:avLst/>
              <a:ahLst/>
              <a:rect b="b" l="l" r="r" t="t"/>
              <a:pathLst>
                <a:path w="497829" h="368974">
                  <a:moveTo>
                    <a:pt x="0" y="0"/>
                  </a:moveTo>
                  <a:lnTo>
                    <a:pt x="497829" y="0"/>
                  </a:lnTo>
                  <a:lnTo>
                    <a:pt x="60762" y="368974"/>
                  </a:lnTo>
                  <a:close/>
                </a:path>
              </a:pathLst>
            </a:custGeom>
            <a:solidFill>
              <a:srgbClr val="AB85A2"/>
            </a:solidFill>
            <a:ln w="6350">
              <a:solidFill>
                <a:srgbClr val="222222"/>
              </a:solidFill>
            </a:ln>
          </p:spPr>
        </p:sp>
        <p:sp>
          <p:nvSpPr>
            <p:cNvPr id="92" name="Polygon 92"/>
            <p:cNvSpPr/>
            <p:nvPr/>
          </p:nvSpPr>
          <p:spPr>
            <a:xfrm rot="0">
              <a:off x="9000000" y="3656138"/>
              <a:ext cx="438323" cy="783957"/>
            </a:xfrm>
            <a:custGeom>
              <a:avLst/>
              <a:ahLst/>
              <a:rect b="b" l="l" r="r" t="t"/>
              <a:pathLst>
                <a:path w="438323" h="783957">
                  <a:moveTo>
                    <a:pt x="0" y="739416"/>
                  </a:moveTo>
                  <a:lnTo>
                    <a:pt x="0" y="0"/>
                  </a:lnTo>
                  <a:lnTo>
                    <a:pt x="438323" y="116783"/>
                  </a:lnTo>
                  <a:lnTo>
                    <a:pt x="346963" y="783957"/>
                  </a:lnTo>
                  <a:close/>
                </a:path>
              </a:pathLst>
            </a:custGeom>
            <a:solidFill>
              <a:srgbClr val="CD7981"/>
            </a:solidFill>
            <a:ln w="6350">
              <a:solidFill>
                <a:srgbClr val="222222"/>
              </a:solidFill>
            </a:ln>
          </p:spPr>
        </p:sp>
        <p:sp>
          <p:nvSpPr>
            <p:cNvPr id="93" name="Polygon 93"/>
            <p:cNvSpPr/>
            <p:nvPr/>
          </p:nvSpPr>
          <p:spPr>
            <a:xfrm rot="0">
              <a:off x="9000000" y="3240000"/>
              <a:ext cx="511299" cy="532921"/>
            </a:xfrm>
            <a:custGeom>
              <a:avLst/>
              <a:ahLst/>
              <a:rect b="b" l="l" r="r" t="t"/>
              <a:pathLst>
                <a:path w="511299" h="532921">
                  <a:moveTo>
                    <a:pt x="0" y="416138"/>
                  </a:moveTo>
                  <a:lnTo>
                    <a:pt x="0" y="0"/>
                  </a:lnTo>
                  <a:lnTo>
                    <a:pt x="511299" y="0"/>
                  </a:lnTo>
                  <a:lnTo>
                    <a:pt x="438323" y="532921"/>
                  </a:lnTo>
                  <a:close/>
                </a:path>
              </a:pathLst>
            </a:custGeom>
            <a:solidFill>
              <a:srgbClr val="B4829A"/>
            </a:solidFill>
            <a:ln w="6350">
              <a:solidFill>
                <a:srgbClr val="222222"/>
              </a:solidFill>
            </a:ln>
          </p:spPr>
        </p:sp>
        <p:sp>
          <p:nvSpPr>
            <p:cNvPr id="94" name="Polygon 94"/>
            <p:cNvSpPr/>
            <p:nvPr/>
          </p:nvSpPr>
          <p:spPr>
            <a:xfrm rot="0">
              <a:off x="9141573" y="5445537"/>
              <a:ext cx="1133259" cy="494463"/>
            </a:xfrm>
            <a:custGeom>
              <a:avLst/>
              <a:ahLst/>
              <a:rect b="b" l="l" r="r" t="t"/>
              <a:pathLst>
                <a:path w="1133259" h="494463">
                  <a:moveTo>
                    <a:pt x="1106275" y="494463"/>
                  </a:moveTo>
                  <a:lnTo>
                    <a:pt x="0" y="494463"/>
                  </a:lnTo>
                  <a:lnTo>
                    <a:pt x="43586" y="176169"/>
                  </a:lnTo>
                  <a:lnTo>
                    <a:pt x="1133259" y="0"/>
                  </a:lnTo>
                  <a:close/>
                </a:path>
              </a:pathLst>
            </a:custGeom>
            <a:solidFill>
              <a:srgbClr val="A986A4"/>
            </a:solidFill>
            <a:ln w="6350">
              <a:solidFill>
                <a:srgbClr val="222222"/>
              </a:solidFill>
            </a:ln>
          </p:spPr>
        </p:sp>
        <p:sp>
          <p:nvSpPr>
            <p:cNvPr id="95" name="Polygon 95"/>
            <p:cNvSpPr/>
            <p:nvPr/>
          </p:nvSpPr>
          <p:spPr>
            <a:xfrm rot="0">
              <a:off x="10247849" y="5296209"/>
              <a:ext cx="1056653" cy="643791"/>
            </a:xfrm>
            <a:custGeom>
              <a:avLst/>
              <a:ahLst/>
              <a:rect b="b" l="l" r="r" t="t"/>
              <a:pathLst>
                <a:path w="1056653" h="643791">
                  <a:moveTo>
                    <a:pt x="1056653" y="643791"/>
                  </a:moveTo>
                  <a:lnTo>
                    <a:pt x="0" y="643791"/>
                  </a:lnTo>
                  <a:lnTo>
                    <a:pt x="26984" y="149328"/>
                  </a:lnTo>
                  <a:lnTo>
                    <a:pt x="950635" y="0"/>
                  </a:lnTo>
                  <a:close/>
                </a:path>
              </a:pathLst>
            </a:custGeom>
            <a:solidFill>
              <a:srgbClr val="A289AA"/>
            </a:solidFill>
            <a:ln w="6350">
              <a:solidFill>
                <a:srgbClr val="222222"/>
              </a:solidFill>
            </a:ln>
          </p:spPr>
        </p:sp>
        <p:sp>
          <p:nvSpPr>
            <p:cNvPr id="96" name="Polygon 96"/>
            <p:cNvSpPr/>
            <p:nvPr/>
          </p:nvSpPr>
          <p:spPr>
            <a:xfrm rot="0">
              <a:off x="11198483" y="5215128"/>
              <a:ext cx="501517" cy="724872"/>
            </a:xfrm>
            <a:custGeom>
              <a:avLst/>
              <a:ahLst/>
              <a:rect b="b" l="l" r="r" t="t"/>
              <a:pathLst>
                <a:path w="501517" h="724872">
                  <a:moveTo>
                    <a:pt x="501517" y="0"/>
                  </a:moveTo>
                  <a:lnTo>
                    <a:pt x="501517" y="724872"/>
                  </a:lnTo>
                  <a:lnTo>
                    <a:pt x="106018" y="724872"/>
                  </a:lnTo>
                  <a:lnTo>
                    <a:pt x="0" y="81081"/>
                  </a:lnTo>
                  <a:close/>
                </a:path>
              </a:pathLst>
            </a:custGeom>
            <a:solidFill>
              <a:srgbClr val="9F8AAD"/>
            </a:solidFill>
            <a:ln w="6350">
              <a:solidFill>
                <a:srgbClr val="222222"/>
              </a:solidFill>
            </a:ln>
          </p:spPr>
        </p:sp>
        <p:sp>
          <p:nvSpPr>
            <p:cNvPr id="97" name="Polygon 97"/>
            <p:cNvSpPr/>
            <p:nvPr/>
          </p:nvSpPr>
          <p:spPr>
            <a:xfrm rot="0">
              <a:off x="9216321" y="4505745"/>
              <a:ext cx="1106544" cy="888397"/>
            </a:xfrm>
            <a:custGeom>
              <a:avLst/>
              <a:ahLst/>
              <a:rect b="b" l="l" r="r" t="t"/>
              <a:pathLst>
                <a:path w="1106544" h="888397">
                  <a:moveTo>
                    <a:pt x="642045" y="0"/>
                  </a:moveTo>
                  <a:lnTo>
                    <a:pt x="1106544" y="59629"/>
                  </a:lnTo>
                  <a:lnTo>
                    <a:pt x="1078494" y="573634"/>
                  </a:lnTo>
                  <a:lnTo>
                    <a:pt x="0" y="888397"/>
                  </a:lnTo>
                  <a:lnTo>
                    <a:pt x="53631" y="496742"/>
                  </a:lnTo>
                  <a:close/>
                </a:path>
              </a:pathLst>
            </a:custGeom>
            <a:solidFill>
              <a:srgbClr val="DB7475"/>
            </a:solidFill>
            <a:ln w="6350">
              <a:solidFill>
                <a:srgbClr val="222222"/>
              </a:solidFill>
            </a:ln>
          </p:spPr>
        </p:sp>
        <p:sp>
          <p:nvSpPr>
            <p:cNvPr id="98" name="Polygon 98"/>
            <p:cNvSpPr/>
            <p:nvPr/>
          </p:nvSpPr>
          <p:spPr>
            <a:xfrm rot="0">
              <a:off x="9185159" y="5079380"/>
              <a:ext cx="1109655" cy="542326"/>
            </a:xfrm>
            <a:custGeom>
              <a:avLst/>
              <a:ahLst/>
              <a:rect b="b" l="l" r="r" t="t"/>
              <a:pathLst>
                <a:path w="1109655" h="542326">
                  <a:moveTo>
                    <a:pt x="1109655" y="0"/>
                  </a:moveTo>
                  <a:lnTo>
                    <a:pt x="1089673" y="366157"/>
                  </a:lnTo>
                  <a:lnTo>
                    <a:pt x="0" y="542326"/>
                  </a:lnTo>
                  <a:lnTo>
                    <a:pt x="31161" y="314763"/>
                  </a:lnTo>
                  <a:close/>
                </a:path>
              </a:pathLst>
            </a:custGeom>
            <a:solidFill>
              <a:srgbClr val="A787A5"/>
            </a:solidFill>
            <a:ln w="6350">
              <a:solidFill>
                <a:srgbClr val="222222"/>
              </a:solidFill>
            </a:ln>
          </p:spPr>
        </p:sp>
        <p:sp>
          <p:nvSpPr>
            <p:cNvPr id="99" name="Polygon 99"/>
            <p:cNvSpPr/>
            <p:nvPr/>
          </p:nvSpPr>
          <p:spPr>
            <a:xfrm rot="0">
              <a:off x="9269952" y="4440095"/>
              <a:ext cx="588414" cy="562392"/>
            </a:xfrm>
            <a:custGeom>
              <a:avLst/>
              <a:ahLst/>
              <a:rect b="b" l="l" r="r" t="t"/>
              <a:pathLst>
                <a:path w="588414" h="562392">
                  <a:moveTo>
                    <a:pt x="77011" y="0"/>
                  </a:moveTo>
                  <a:lnTo>
                    <a:pt x="588414" y="65650"/>
                  </a:lnTo>
                  <a:lnTo>
                    <a:pt x="0" y="562392"/>
                  </a:lnTo>
                  <a:close/>
                </a:path>
              </a:pathLst>
            </a:custGeom>
            <a:solidFill>
              <a:srgbClr val="CE7981"/>
            </a:solidFill>
            <a:ln w="6350">
              <a:solidFill>
                <a:srgbClr val="222222"/>
              </a:solidFill>
            </a:ln>
          </p:spPr>
        </p:sp>
        <p:sp>
          <p:nvSpPr>
            <p:cNvPr id="100" name="Polygon 100"/>
            <p:cNvSpPr/>
            <p:nvPr/>
          </p:nvSpPr>
          <p:spPr>
            <a:xfrm rot="0">
              <a:off x="10294815" y="4565375"/>
              <a:ext cx="828159" cy="514005"/>
            </a:xfrm>
            <a:custGeom>
              <a:avLst/>
              <a:ahLst/>
              <a:rect b="b" l="l" r="r" t="t"/>
              <a:pathLst>
                <a:path w="828159" h="514005">
                  <a:moveTo>
                    <a:pt x="28050" y="0"/>
                  </a:moveTo>
                  <a:lnTo>
                    <a:pt x="799628" y="99050"/>
                  </a:lnTo>
                  <a:lnTo>
                    <a:pt x="828159" y="272303"/>
                  </a:lnTo>
                  <a:lnTo>
                    <a:pt x="0" y="514005"/>
                  </a:lnTo>
                  <a:close/>
                </a:path>
              </a:pathLst>
            </a:custGeom>
            <a:solidFill>
              <a:srgbClr val="D4767B"/>
            </a:solidFill>
            <a:ln w="6350">
              <a:solidFill>
                <a:srgbClr val="222222"/>
              </a:solidFill>
            </a:ln>
          </p:spPr>
        </p:sp>
        <p:sp>
          <p:nvSpPr>
            <p:cNvPr id="101" name="Polygon 101"/>
            <p:cNvSpPr/>
            <p:nvPr/>
          </p:nvSpPr>
          <p:spPr>
            <a:xfrm rot="0">
              <a:off x="10274833" y="4837678"/>
              <a:ext cx="923651" cy="607859"/>
            </a:xfrm>
            <a:custGeom>
              <a:avLst/>
              <a:ahLst/>
              <a:rect b="b" l="l" r="r" t="t"/>
              <a:pathLst>
                <a:path w="923651" h="607859">
                  <a:moveTo>
                    <a:pt x="848141" y="0"/>
                  </a:moveTo>
                  <a:lnTo>
                    <a:pt x="923651" y="458531"/>
                  </a:lnTo>
                  <a:lnTo>
                    <a:pt x="0" y="607859"/>
                  </a:lnTo>
                  <a:lnTo>
                    <a:pt x="19982" y="241702"/>
                  </a:lnTo>
                  <a:close/>
                </a:path>
              </a:pathLst>
            </a:custGeom>
            <a:solidFill>
              <a:srgbClr val="A189AC"/>
            </a:solidFill>
            <a:ln w="6350">
              <a:solidFill>
                <a:srgbClr val="222222"/>
              </a:solidFill>
            </a:ln>
          </p:spPr>
        </p:sp>
        <p:sp>
          <p:nvSpPr>
            <p:cNvPr id="102" name="Polygon 102"/>
            <p:cNvSpPr/>
            <p:nvPr/>
          </p:nvSpPr>
          <p:spPr>
            <a:xfrm rot="0">
              <a:off x="11094442" y="4664424"/>
              <a:ext cx="432101" cy="173254"/>
            </a:xfrm>
            <a:custGeom>
              <a:avLst/>
              <a:ahLst/>
              <a:rect b="b" l="l" r="r" t="t"/>
              <a:pathLst>
                <a:path w="432101" h="173254">
                  <a:moveTo>
                    <a:pt x="0" y="0"/>
                  </a:moveTo>
                  <a:lnTo>
                    <a:pt x="432101" y="55470"/>
                  </a:lnTo>
                  <a:lnTo>
                    <a:pt x="28531" y="173254"/>
                  </a:lnTo>
                  <a:close/>
                </a:path>
              </a:pathLst>
            </a:custGeom>
            <a:solidFill>
              <a:srgbClr val="D1777E"/>
            </a:solidFill>
            <a:ln w="6350">
              <a:solidFill>
                <a:srgbClr val="222222"/>
              </a:solidFill>
            </a:ln>
          </p:spPr>
        </p:sp>
        <p:sp>
          <p:nvSpPr>
            <p:cNvPr id="103" name="Polygon 103"/>
            <p:cNvSpPr/>
            <p:nvPr/>
          </p:nvSpPr>
          <p:spPr>
            <a:xfrm rot="0">
              <a:off x="11122973" y="4719894"/>
              <a:ext cx="577027" cy="576315"/>
            </a:xfrm>
            <a:custGeom>
              <a:avLst/>
              <a:ahLst/>
              <a:rect b="b" l="l" r="r" t="t"/>
              <a:pathLst>
                <a:path w="577027" h="576315">
                  <a:moveTo>
                    <a:pt x="403570" y="0"/>
                  </a:moveTo>
                  <a:lnTo>
                    <a:pt x="577027" y="22267"/>
                  </a:lnTo>
                  <a:lnTo>
                    <a:pt x="577027" y="495234"/>
                  </a:lnTo>
                  <a:lnTo>
                    <a:pt x="75510" y="576315"/>
                  </a:lnTo>
                  <a:lnTo>
                    <a:pt x="0" y="117784"/>
                  </a:lnTo>
                  <a:close/>
                </a:path>
              </a:pathLst>
            </a:custGeom>
            <a:solidFill>
              <a:srgbClr val="9D8AAF"/>
            </a:solidFill>
            <a:ln w="6350">
              <a:solidFill>
                <a:srgbClr val="222222"/>
              </a:solidFill>
            </a:ln>
          </p:spPr>
        </p:sp>
        <p:sp>
          <p:nvSpPr>
            <p:cNvPr id="104" name="Polygon 104"/>
            <p:cNvSpPr/>
            <p:nvPr/>
          </p:nvSpPr>
          <p:spPr>
            <a:xfrm rot="0">
              <a:off x="9000000" y="5621705"/>
              <a:ext cx="185159" cy="318295"/>
            </a:xfrm>
            <a:custGeom>
              <a:avLst/>
              <a:ahLst/>
              <a:rect b="b" l="l" r="r" t="t"/>
              <a:pathLst>
                <a:path w="185159" h="318295">
                  <a:moveTo>
                    <a:pt x="0" y="318295"/>
                  </a:moveTo>
                  <a:lnTo>
                    <a:pt x="0" y="29935"/>
                  </a:lnTo>
                  <a:lnTo>
                    <a:pt x="185159" y="0"/>
                  </a:lnTo>
                  <a:lnTo>
                    <a:pt x="141573" y="318295"/>
                  </a:lnTo>
                  <a:close/>
                </a:path>
              </a:pathLst>
            </a:custGeom>
            <a:solidFill>
              <a:srgbClr val="A886A5"/>
            </a:solidFill>
            <a:ln w="6350">
              <a:solidFill>
                <a:srgbClr val="222222"/>
              </a:solidFill>
            </a:ln>
          </p:spPr>
        </p:sp>
        <p:sp>
          <p:nvSpPr>
            <p:cNvPr id="105" name="Polygon 105"/>
            <p:cNvSpPr/>
            <p:nvPr/>
          </p:nvSpPr>
          <p:spPr>
            <a:xfrm rot="0">
              <a:off x="9000000" y="5002487"/>
              <a:ext cx="269952" cy="454790"/>
            </a:xfrm>
            <a:custGeom>
              <a:avLst/>
              <a:ahLst/>
              <a:rect b="b" l="l" r="r" t="t"/>
              <a:pathLst>
                <a:path w="269952" h="454790">
                  <a:moveTo>
                    <a:pt x="0" y="454790"/>
                  </a:moveTo>
                  <a:lnTo>
                    <a:pt x="0" y="227895"/>
                  </a:lnTo>
                  <a:lnTo>
                    <a:pt x="269952" y="0"/>
                  </a:lnTo>
                  <a:lnTo>
                    <a:pt x="216321" y="391655"/>
                  </a:lnTo>
                  <a:close/>
                </a:path>
              </a:pathLst>
            </a:custGeom>
            <a:solidFill>
              <a:srgbClr val="DA7476"/>
            </a:solidFill>
            <a:ln w="6350">
              <a:solidFill>
                <a:srgbClr val="222222"/>
              </a:solidFill>
            </a:ln>
          </p:spPr>
        </p:sp>
        <p:sp>
          <p:nvSpPr>
            <p:cNvPr id="106" name="Polygon 106"/>
            <p:cNvSpPr/>
            <p:nvPr/>
          </p:nvSpPr>
          <p:spPr>
            <a:xfrm rot="0">
              <a:off x="9000000" y="5394143"/>
              <a:ext cx="216321" cy="257498"/>
            </a:xfrm>
            <a:custGeom>
              <a:avLst/>
              <a:ahLst/>
              <a:rect b="b" l="l" r="r" t="t"/>
              <a:pathLst>
                <a:path w="216321" h="257498">
                  <a:moveTo>
                    <a:pt x="0" y="257498"/>
                  </a:moveTo>
                  <a:lnTo>
                    <a:pt x="0" y="63134"/>
                  </a:lnTo>
                  <a:lnTo>
                    <a:pt x="216321" y="0"/>
                  </a:lnTo>
                  <a:lnTo>
                    <a:pt x="185159" y="227563"/>
                  </a:lnTo>
                  <a:close/>
                </a:path>
              </a:pathLst>
            </a:custGeom>
            <a:solidFill>
              <a:srgbClr val="A687A6"/>
            </a:solidFill>
            <a:ln w="6350">
              <a:solidFill>
                <a:srgbClr val="222222"/>
              </a:solidFill>
            </a:ln>
          </p:spPr>
        </p:sp>
        <p:sp>
          <p:nvSpPr>
            <p:cNvPr id="107" name="Polygon 107"/>
            <p:cNvSpPr/>
            <p:nvPr/>
          </p:nvSpPr>
          <p:spPr>
            <a:xfrm rot="0">
              <a:off x="9000000" y="4395554"/>
              <a:ext cx="346963" cy="834828"/>
            </a:xfrm>
            <a:custGeom>
              <a:avLst/>
              <a:ahLst/>
              <a:rect b="b" l="l" r="r" t="t"/>
              <a:pathLst>
                <a:path w="346963" h="834828">
                  <a:moveTo>
                    <a:pt x="0" y="834828"/>
                  </a:moveTo>
                  <a:lnTo>
                    <a:pt x="0" y="0"/>
                  </a:lnTo>
                  <a:lnTo>
                    <a:pt x="346963" y="44541"/>
                  </a:lnTo>
                  <a:lnTo>
                    <a:pt x="269952" y="606933"/>
                  </a:lnTo>
                  <a:close/>
                </a:path>
              </a:pathLst>
            </a:custGeom>
            <a:solidFill>
              <a:srgbClr val="CD7982"/>
            </a:solidFill>
            <a:ln w="6350">
              <a:solidFill>
                <a:srgbClr val="222222"/>
              </a:solidFill>
            </a:ln>
          </p:spPr>
        </p:sp>
      </p:grpSp>
    </p:spTree>
    <p:extLst>
      <p:ext uri="{BB962C8B-B14F-4D97-AF65-F5344CB8AC3E}">
        <p14:creationId xmlns:p14="http://schemas.microsoft.com/office/powerpoint/2010/main" val="379175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55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9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70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79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07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50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11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238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3</cp:revision>
  <dcterms:created xsi:type="dcterms:W3CDTF">2025-03-19T13:12:48Z</dcterms:created>
  <dcterms:modified xsi:type="dcterms:W3CDTF">2025-04-16T11:06:59Z</dcterms:modified>
</cp:coreProperties>
</file>